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1"/>
  </p:notesMasterIdLst>
  <p:handoutMasterIdLst>
    <p:handoutMasterId r:id="rId22"/>
  </p:handoutMasterIdLst>
  <p:sldIdLst>
    <p:sldId id="461" r:id="rId5"/>
    <p:sldId id="944" r:id="rId6"/>
    <p:sldId id="952" r:id="rId7"/>
    <p:sldId id="946" r:id="rId8"/>
    <p:sldId id="947" r:id="rId9"/>
    <p:sldId id="948" r:id="rId10"/>
    <p:sldId id="953" r:id="rId11"/>
    <p:sldId id="921" r:id="rId12"/>
    <p:sldId id="954" r:id="rId13"/>
    <p:sldId id="923" r:id="rId14"/>
    <p:sldId id="922" r:id="rId15"/>
    <p:sldId id="925" r:id="rId16"/>
    <p:sldId id="951" r:id="rId17"/>
    <p:sldId id="957" r:id="rId18"/>
    <p:sldId id="955" r:id="rId19"/>
    <p:sldId id="956" r:id="rId20"/>
  </p:sldIdLst>
  <p:sldSz cx="9144000" cy="5143500" type="screen16x9"/>
  <p:notesSz cx="7315200" cy="9601200"/>
  <p:defaultTextStyle>
    <a:defPPr>
      <a:defRPr lang="fr-FR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7921"/>
    <a:srgbClr val="00DAD0"/>
    <a:srgbClr val="FF0000"/>
    <a:srgbClr val="00A79F"/>
    <a:srgbClr val="00706B"/>
    <a:srgbClr val="007E78"/>
    <a:srgbClr val="D7EEF0"/>
    <a:srgbClr val="0000FF"/>
    <a:srgbClr val="D9D6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376193-B946-47A8-8FEB-C5A96A710094}" v="645" dt="2025-06-05T06:32:21.1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79" autoAdjust="0"/>
    <p:restoredTop sz="94294" autoAdjust="0"/>
  </p:normalViewPr>
  <p:slideViewPr>
    <p:cSldViewPr snapToGrid="0" snapToObjects="1">
      <p:cViewPr varScale="1">
        <p:scale>
          <a:sx n="109" d="100"/>
          <a:sy n="109" d="100"/>
        </p:scale>
        <p:origin x="288" y="101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0" d="100"/>
          <a:sy n="150" d="100"/>
        </p:scale>
        <p:origin x="608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a Pedrini" userId="95fc2ac3-cb83-4a4c-8d9b-3322e34ec93c" providerId="ADAL" clId="{B9ECB97A-DEFD-4EAE-BC3A-B193532ACC2F}"/>
    <pc:docChg chg="undo redo custSel addSld delSld modSld sldOrd modNotesMaster modHandout">
      <pc:chgData name="Marta Pedrini" userId="95fc2ac3-cb83-4a4c-8d9b-3322e34ec93c" providerId="ADAL" clId="{B9ECB97A-DEFD-4EAE-BC3A-B193532ACC2F}" dt="2025-03-12T13:02:54.530" v="2846" actId="729"/>
      <pc:docMkLst>
        <pc:docMk/>
      </pc:docMkLst>
      <pc:sldChg chg="add">
        <pc:chgData name="Marta Pedrini" userId="95fc2ac3-cb83-4a4c-8d9b-3322e34ec93c" providerId="ADAL" clId="{B9ECB97A-DEFD-4EAE-BC3A-B193532ACC2F}" dt="2025-03-09T21:19:36.734" v="1589"/>
        <pc:sldMkLst>
          <pc:docMk/>
          <pc:sldMk cId="4253719543" sldId="276"/>
        </pc:sldMkLst>
      </pc:sldChg>
      <pc:sldChg chg="add">
        <pc:chgData name="Marta Pedrini" userId="95fc2ac3-cb83-4a4c-8d9b-3322e34ec93c" providerId="ADAL" clId="{B9ECB97A-DEFD-4EAE-BC3A-B193532ACC2F}" dt="2025-03-09T21:19:36.734" v="1589"/>
        <pc:sldMkLst>
          <pc:docMk/>
          <pc:sldMk cId="1803386717" sldId="281"/>
        </pc:sldMkLst>
      </pc:sldChg>
      <pc:sldChg chg="addSp delSp modSp mod setBg">
        <pc:chgData name="Marta Pedrini" userId="95fc2ac3-cb83-4a4c-8d9b-3322e34ec93c" providerId="ADAL" clId="{B9ECB97A-DEFD-4EAE-BC3A-B193532ACC2F}" dt="2025-03-10T07:23:21.651" v="2710" actId="20577"/>
        <pc:sldMkLst>
          <pc:docMk/>
          <pc:sldMk cId="0" sldId="461"/>
        </pc:sldMkLst>
        <pc:spChg chg="mod">
          <ac:chgData name="Marta Pedrini" userId="95fc2ac3-cb83-4a4c-8d9b-3322e34ec93c" providerId="ADAL" clId="{B9ECB97A-DEFD-4EAE-BC3A-B193532ACC2F}" dt="2025-03-09T21:45:33.811" v="1882" actId="20577"/>
          <ac:spMkLst>
            <pc:docMk/>
            <pc:sldMk cId="0" sldId="461"/>
            <ac:spMk id="3" creationId="{8163CAC1-88F2-ADA3-C071-7409CAC465EB}"/>
          </ac:spMkLst>
        </pc:spChg>
        <pc:spChg chg="mod">
          <ac:chgData name="Marta Pedrini" userId="95fc2ac3-cb83-4a4c-8d9b-3322e34ec93c" providerId="ADAL" clId="{B9ECB97A-DEFD-4EAE-BC3A-B193532ACC2F}" dt="2025-03-10T07:23:00.709" v="2698"/>
          <ac:spMkLst>
            <pc:docMk/>
            <pc:sldMk cId="0" sldId="461"/>
            <ac:spMk id="10243" creationId="{6E618CF6-34E0-A912-4412-7B5EB659D7FF}"/>
          </ac:spMkLst>
        </pc:spChg>
      </pc:sldChg>
      <pc:sldChg chg="addSp delSp modSp mod modAnim">
        <pc:chgData name="Marta Pedrini" userId="95fc2ac3-cb83-4a4c-8d9b-3322e34ec93c" providerId="ADAL" clId="{B9ECB97A-DEFD-4EAE-BC3A-B193532ACC2F}" dt="2025-03-12T13:02:14.033" v="2845" actId="1076"/>
        <pc:sldMkLst>
          <pc:docMk/>
          <pc:sldMk cId="0" sldId="919"/>
        </pc:sldMkLst>
      </pc:sldChg>
      <pc:sldChg chg="addSp delSp modSp mod modAnim modNotesTx">
        <pc:chgData name="Marta Pedrini" userId="95fc2ac3-cb83-4a4c-8d9b-3322e34ec93c" providerId="ADAL" clId="{B9ECB97A-DEFD-4EAE-BC3A-B193532ACC2F}" dt="2025-03-10T07:16:43.399" v="2694" actId="20577"/>
        <pc:sldMkLst>
          <pc:docMk/>
          <pc:sldMk cId="0" sldId="920"/>
        </pc:sldMkLst>
      </pc:sldChg>
      <pc:sldChg chg="addSp delSp modSp mod modAnim">
        <pc:chgData name="Marta Pedrini" userId="95fc2ac3-cb83-4a4c-8d9b-3322e34ec93c" providerId="ADAL" clId="{B9ECB97A-DEFD-4EAE-BC3A-B193532ACC2F}" dt="2025-03-12T12:13:34.835" v="2792"/>
        <pc:sldMkLst>
          <pc:docMk/>
          <pc:sldMk cId="1172204292" sldId="921"/>
        </pc:sldMkLst>
      </pc:sldChg>
      <pc:sldChg chg="addSp modSp mod">
        <pc:chgData name="Marta Pedrini" userId="95fc2ac3-cb83-4a4c-8d9b-3322e34ec93c" providerId="ADAL" clId="{B9ECB97A-DEFD-4EAE-BC3A-B193532ACC2F}" dt="2025-03-12T12:59:58.572" v="2836" actId="1076"/>
        <pc:sldMkLst>
          <pc:docMk/>
          <pc:sldMk cId="856796240" sldId="922"/>
        </pc:sldMkLst>
      </pc:sldChg>
      <pc:sldChg chg="addSp delSp modSp mod modAnim">
        <pc:chgData name="Marta Pedrini" userId="95fc2ac3-cb83-4a4c-8d9b-3322e34ec93c" providerId="ADAL" clId="{B9ECB97A-DEFD-4EAE-BC3A-B193532ACC2F}" dt="2025-03-09T22:33:43.117" v="2583" actId="20577"/>
        <pc:sldMkLst>
          <pc:docMk/>
          <pc:sldMk cId="2049244022" sldId="923"/>
        </pc:sldMkLst>
      </pc:sldChg>
      <pc:sldChg chg="addSp delSp modSp mod modAnim">
        <pc:chgData name="Marta Pedrini" userId="95fc2ac3-cb83-4a4c-8d9b-3322e34ec93c" providerId="ADAL" clId="{B9ECB97A-DEFD-4EAE-BC3A-B193532ACC2F}" dt="2025-03-12T13:00:58.267" v="2844" actId="1076"/>
        <pc:sldMkLst>
          <pc:docMk/>
          <pc:sldMk cId="3850104743" sldId="925"/>
        </pc:sldMkLst>
      </pc:sldChg>
      <pc:sldChg chg="del">
        <pc:chgData name="Marta Pedrini" userId="95fc2ac3-cb83-4a4c-8d9b-3322e34ec93c" providerId="ADAL" clId="{B9ECB97A-DEFD-4EAE-BC3A-B193532ACC2F}" dt="2025-03-07T15:51:52.551" v="273" actId="47"/>
        <pc:sldMkLst>
          <pc:docMk/>
          <pc:sldMk cId="4172920761" sldId="926"/>
        </pc:sldMkLst>
      </pc:sldChg>
      <pc:sldChg chg="addSp delSp modSp mod">
        <pc:chgData name="Marta Pedrini" userId="95fc2ac3-cb83-4a4c-8d9b-3322e34ec93c" providerId="ADAL" clId="{B9ECB97A-DEFD-4EAE-BC3A-B193532ACC2F}" dt="2025-03-10T07:12:53.583" v="2678" actId="20577"/>
        <pc:sldMkLst>
          <pc:docMk/>
          <pc:sldMk cId="4088499236" sldId="927"/>
        </pc:sldMkLst>
      </pc:sldChg>
      <pc:sldChg chg="new del">
        <pc:chgData name="Marta Pedrini" userId="95fc2ac3-cb83-4a4c-8d9b-3322e34ec93c" providerId="ADAL" clId="{B9ECB97A-DEFD-4EAE-BC3A-B193532ACC2F}" dt="2025-03-07T10:12:36.223" v="92" actId="47"/>
        <pc:sldMkLst>
          <pc:docMk/>
          <pc:sldMk cId="1682954498" sldId="928"/>
        </pc:sldMkLst>
      </pc:sldChg>
      <pc:sldChg chg="addSp delSp modSp new mod ord modShow">
        <pc:chgData name="Marta Pedrini" userId="95fc2ac3-cb83-4a4c-8d9b-3322e34ec93c" providerId="ADAL" clId="{B9ECB97A-DEFD-4EAE-BC3A-B193532ACC2F}" dt="2025-03-12T13:02:54.530" v="2846" actId="729"/>
        <pc:sldMkLst>
          <pc:docMk/>
          <pc:sldMk cId="1950742600" sldId="928"/>
        </pc:sldMkLst>
      </pc:sldChg>
      <pc:sldChg chg="addSp delSp modSp new mod">
        <pc:chgData name="Marta Pedrini" userId="95fc2ac3-cb83-4a4c-8d9b-3322e34ec93c" providerId="ADAL" clId="{B9ECB97A-DEFD-4EAE-BC3A-B193532ACC2F}" dt="2025-03-09T21:19:31.468" v="1587" actId="1076"/>
        <pc:sldMkLst>
          <pc:docMk/>
          <pc:sldMk cId="2509393757" sldId="929"/>
        </pc:sldMkLst>
      </pc:sldChg>
      <pc:sldChg chg="new del">
        <pc:chgData name="Marta Pedrini" userId="95fc2ac3-cb83-4a4c-8d9b-3322e34ec93c" providerId="ADAL" clId="{B9ECB97A-DEFD-4EAE-BC3A-B193532ACC2F}" dt="2025-03-07T16:30:28.749" v="282" actId="47"/>
        <pc:sldMkLst>
          <pc:docMk/>
          <pc:sldMk cId="3759445204" sldId="929"/>
        </pc:sldMkLst>
      </pc:sldChg>
      <pc:sldChg chg="new">
        <pc:chgData name="Marta Pedrini" userId="95fc2ac3-cb83-4a4c-8d9b-3322e34ec93c" providerId="ADAL" clId="{B9ECB97A-DEFD-4EAE-BC3A-B193532ACC2F}" dt="2025-03-10T07:33:36.499" v="2724" actId="680"/>
        <pc:sldMkLst>
          <pc:docMk/>
          <pc:sldMk cId="1715353468" sldId="930"/>
        </pc:sldMkLst>
      </pc:sldChg>
      <pc:sldChg chg="new del">
        <pc:chgData name="Marta Pedrini" userId="95fc2ac3-cb83-4a4c-8d9b-3322e34ec93c" providerId="ADAL" clId="{B9ECB97A-DEFD-4EAE-BC3A-B193532ACC2F}" dt="2025-03-07T16:30:27.497" v="281" actId="47"/>
        <pc:sldMkLst>
          <pc:docMk/>
          <pc:sldMk cId="2078756958" sldId="930"/>
        </pc:sldMkLst>
      </pc:sldChg>
      <pc:sldChg chg="new del">
        <pc:chgData name="Marta Pedrini" userId="95fc2ac3-cb83-4a4c-8d9b-3322e34ec93c" providerId="ADAL" clId="{B9ECB97A-DEFD-4EAE-BC3A-B193532ACC2F}" dt="2025-03-09T21:19:39.322" v="1590" actId="47"/>
        <pc:sldMkLst>
          <pc:docMk/>
          <pc:sldMk cId="3474900562" sldId="930"/>
        </pc:sldMkLst>
      </pc:sldChg>
      <pc:sldChg chg="addSp modSp new del mod ord">
        <pc:chgData name="Marta Pedrini" userId="95fc2ac3-cb83-4a4c-8d9b-3322e34ec93c" providerId="ADAL" clId="{B9ECB97A-DEFD-4EAE-BC3A-B193532ACC2F}" dt="2025-03-12T12:15:07.942" v="2819" actId="2696"/>
        <pc:sldMkLst>
          <pc:docMk/>
          <pc:sldMk cId="2851556997" sldId="931"/>
        </pc:sldMkLst>
      </pc:sldChg>
    </pc:docChg>
  </pc:docChgLst>
  <pc:docChgLst>
    <pc:chgData name="Marta Pedrini" userId="95fc2ac3-cb83-4a4c-8d9b-3322e34ec93c" providerId="ADAL" clId="{CA376193-B946-47A8-8FEB-C5A96A710094}"/>
    <pc:docChg chg="undo redo custSel addSld delSld modSld">
      <pc:chgData name="Marta Pedrini" userId="95fc2ac3-cb83-4a4c-8d9b-3322e34ec93c" providerId="ADAL" clId="{CA376193-B946-47A8-8FEB-C5A96A710094}" dt="2025-06-05T06:37:41.939" v="2188" actId="680"/>
      <pc:docMkLst>
        <pc:docMk/>
      </pc:docMkLst>
      <pc:sldChg chg="addSp delSp modSp mod">
        <pc:chgData name="Marta Pedrini" userId="95fc2ac3-cb83-4a4c-8d9b-3322e34ec93c" providerId="ADAL" clId="{CA376193-B946-47A8-8FEB-C5A96A710094}" dt="2025-06-04T14:21:08.270" v="1417" actId="1076"/>
        <pc:sldMkLst>
          <pc:docMk/>
          <pc:sldMk cId="0" sldId="461"/>
        </pc:sldMkLst>
        <pc:spChg chg="add del mod">
          <ac:chgData name="Marta Pedrini" userId="95fc2ac3-cb83-4a4c-8d9b-3322e34ec93c" providerId="ADAL" clId="{CA376193-B946-47A8-8FEB-C5A96A710094}" dt="2025-06-04T14:09:54.340" v="1276"/>
          <ac:spMkLst>
            <pc:docMk/>
            <pc:sldMk cId="0" sldId="461"/>
            <ac:spMk id="2" creationId="{7D05C09C-1C1F-3690-1627-81BBA5BC8160}"/>
          </ac:spMkLst>
        </pc:spChg>
        <pc:spChg chg="mod">
          <ac:chgData name="Marta Pedrini" userId="95fc2ac3-cb83-4a4c-8d9b-3322e34ec93c" providerId="ADAL" clId="{CA376193-B946-47A8-8FEB-C5A96A710094}" dt="2025-06-04T14:11:05.933" v="1302" actId="1076"/>
          <ac:spMkLst>
            <pc:docMk/>
            <pc:sldMk cId="0" sldId="461"/>
            <ac:spMk id="3" creationId="{8163CAC1-88F2-ADA3-C071-7409CAC465EB}"/>
          </ac:spMkLst>
        </pc:spChg>
        <pc:spChg chg="add del mod">
          <ac:chgData name="Marta Pedrini" userId="95fc2ac3-cb83-4a4c-8d9b-3322e34ec93c" providerId="ADAL" clId="{CA376193-B946-47A8-8FEB-C5A96A710094}" dt="2025-06-04T07:02:18.079" v="39" actId="478"/>
          <ac:spMkLst>
            <pc:docMk/>
            <pc:sldMk cId="0" sldId="461"/>
            <ac:spMk id="4" creationId="{6F0CA393-EB33-CEA0-E0D5-211D22DF1E2E}"/>
          </ac:spMkLst>
        </pc:spChg>
        <pc:spChg chg="add del mod">
          <ac:chgData name="Marta Pedrini" userId="95fc2ac3-cb83-4a4c-8d9b-3322e34ec93c" providerId="ADAL" clId="{CA376193-B946-47A8-8FEB-C5A96A710094}" dt="2025-06-04T14:11:03.490" v="1301" actId="478"/>
          <ac:spMkLst>
            <pc:docMk/>
            <pc:sldMk cId="0" sldId="461"/>
            <ac:spMk id="9" creationId="{E44EB220-8D0D-121A-FB9D-62284FE7BEC0}"/>
          </ac:spMkLst>
        </pc:spChg>
        <pc:spChg chg="add mod">
          <ac:chgData name="Marta Pedrini" userId="95fc2ac3-cb83-4a4c-8d9b-3322e34ec93c" providerId="ADAL" clId="{CA376193-B946-47A8-8FEB-C5A96A710094}" dt="2025-06-04T14:21:08.270" v="1417" actId="1076"/>
          <ac:spMkLst>
            <pc:docMk/>
            <pc:sldMk cId="0" sldId="461"/>
            <ac:spMk id="12" creationId="{26D86423-AABC-6494-C910-D27274AB45B9}"/>
          </ac:spMkLst>
        </pc:spChg>
        <pc:spChg chg="mod">
          <ac:chgData name="Marta Pedrini" userId="95fc2ac3-cb83-4a4c-8d9b-3322e34ec93c" providerId="ADAL" clId="{CA376193-B946-47A8-8FEB-C5A96A710094}" dt="2025-06-04T14:10:58.979" v="1299" actId="14100"/>
          <ac:spMkLst>
            <pc:docMk/>
            <pc:sldMk cId="0" sldId="461"/>
            <ac:spMk id="10243" creationId="{6E618CF6-34E0-A912-4412-7B5EB659D7FF}"/>
          </ac:spMkLst>
        </pc:spChg>
        <pc:spChg chg="del mod">
          <ac:chgData name="Marta Pedrini" userId="95fc2ac3-cb83-4a4c-8d9b-3322e34ec93c" providerId="ADAL" clId="{CA376193-B946-47A8-8FEB-C5A96A710094}" dt="2025-06-04T07:02:15.504" v="38" actId="478"/>
          <ac:spMkLst>
            <pc:docMk/>
            <pc:sldMk cId="0" sldId="461"/>
            <ac:spMk id="10244" creationId="{80FCCE90-86C5-A6CF-4337-7E2CF474D56C}"/>
          </ac:spMkLst>
        </pc:spChg>
        <pc:picChg chg="add mod">
          <ac:chgData name="Marta Pedrini" userId="95fc2ac3-cb83-4a4c-8d9b-3322e34ec93c" providerId="ADAL" clId="{CA376193-B946-47A8-8FEB-C5A96A710094}" dt="2025-06-04T14:09:49.923" v="1275"/>
          <ac:picMkLst>
            <pc:docMk/>
            <pc:sldMk cId="0" sldId="461"/>
            <ac:picMk id="6" creationId="{5C5D1682-CC5C-609F-26A0-4B2564B8F8E8}"/>
          </ac:picMkLst>
        </pc:picChg>
        <pc:picChg chg="add del mod">
          <ac:chgData name="Marta Pedrini" userId="95fc2ac3-cb83-4a4c-8d9b-3322e34ec93c" providerId="ADAL" clId="{CA376193-B946-47A8-8FEB-C5A96A710094}" dt="2025-06-04T14:10:28.500" v="1290" actId="478"/>
          <ac:picMkLst>
            <pc:docMk/>
            <pc:sldMk cId="0" sldId="461"/>
            <ac:picMk id="8" creationId="{10A24C09-4FC7-F512-9B67-0FF64969099E}"/>
          </ac:picMkLst>
        </pc:picChg>
        <pc:picChg chg="add mod ord">
          <ac:chgData name="Marta Pedrini" userId="95fc2ac3-cb83-4a4c-8d9b-3322e34ec93c" providerId="ADAL" clId="{CA376193-B946-47A8-8FEB-C5A96A710094}" dt="2025-06-04T14:21:03.751" v="1416" actId="1076"/>
          <ac:picMkLst>
            <pc:docMk/>
            <pc:sldMk cId="0" sldId="461"/>
            <ac:picMk id="10" creationId="{EB39710B-0B29-119E-3062-DC14A871D6CF}"/>
          </ac:picMkLst>
        </pc:picChg>
      </pc:sldChg>
      <pc:sldChg chg="addSp delSp modSp mod modAnim">
        <pc:chgData name="Marta Pedrini" userId="95fc2ac3-cb83-4a4c-8d9b-3322e34ec93c" providerId="ADAL" clId="{CA376193-B946-47A8-8FEB-C5A96A710094}" dt="2025-06-05T05:46:16.844" v="1679" actId="1076"/>
        <pc:sldMkLst>
          <pc:docMk/>
          <pc:sldMk cId="1172204292" sldId="921"/>
        </pc:sldMkLst>
        <pc:spChg chg="mod">
          <ac:chgData name="Marta Pedrini" userId="95fc2ac3-cb83-4a4c-8d9b-3322e34ec93c" providerId="ADAL" clId="{CA376193-B946-47A8-8FEB-C5A96A710094}" dt="2025-06-05T05:41:47.360" v="1565" actId="1076"/>
          <ac:spMkLst>
            <pc:docMk/>
            <pc:sldMk cId="1172204292" sldId="921"/>
            <ac:spMk id="12" creationId="{D4F504FD-B370-12AF-0981-A4B561ACB8A3}"/>
          </ac:spMkLst>
        </pc:spChg>
        <pc:spChg chg="mod">
          <ac:chgData name="Marta Pedrini" userId="95fc2ac3-cb83-4a4c-8d9b-3322e34ec93c" providerId="ADAL" clId="{CA376193-B946-47A8-8FEB-C5A96A710094}" dt="2025-06-05T05:41:43.084" v="1563" actId="1076"/>
          <ac:spMkLst>
            <pc:docMk/>
            <pc:sldMk cId="1172204292" sldId="921"/>
            <ac:spMk id="13" creationId="{20E603E1-6ACD-FE0D-DA6B-E26989288EE4}"/>
          </ac:spMkLst>
        </pc:spChg>
        <pc:spChg chg="mod">
          <ac:chgData name="Marta Pedrini" userId="95fc2ac3-cb83-4a4c-8d9b-3322e34ec93c" providerId="ADAL" clId="{CA376193-B946-47A8-8FEB-C5A96A710094}" dt="2025-06-05T05:46:13.039" v="1677" actId="14100"/>
          <ac:spMkLst>
            <pc:docMk/>
            <pc:sldMk cId="1172204292" sldId="921"/>
            <ac:spMk id="14" creationId="{87AC30B1-E34A-5560-6B10-321013CD6AB8}"/>
          </ac:spMkLst>
        </pc:spChg>
        <pc:spChg chg="add del mod">
          <ac:chgData name="Marta Pedrini" userId="95fc2ac3-cb83-4a4c-8d9b-3322e34ec93c" providerId="ADAL" clId="{CA376193-B946-47A8-8FEB-C5A96A710094}" dt="2025-06-04T09:25:52.430" v="853" actId="478"/>
          <ac:spMkLst>
            <pc:docMk/>
            <pc:sldMk cId="1172204292" sldId="921"/>
            <ac:spMk id="16" creationId="{3679A377-D78C-DD07-449B-80D7DF1D75B8}"/>
          </ac:spMkLst>
        </pc:spChg>
        <pc:spChg chg="add del mod">
          <ac:chgData name="Marta Pedrini" userId="95fc2ac3-cb83-4a4c-8d9b-3322e34ec93c" providerId="ADAL" clId="{CA376193-B946-47A8-8FEB-C5A96A710094}" dt="2025-06-05T05:41:25.777" v="1555" actId="478"/>
          <ac:spMkLst>
            <pc:docMk/>
            <pc:sldMk cId="1172204292" sldId="921"/>
            <ac:spMk id="20" creationId="{7FA53C6B-1EE0-ADB4-98C3-2DB565104F6C}"/>
          </ac:spMkLst>
        </pc:spChg>
        <pc:picChg chg="mod">
          <ac:chgData name="Marta Pedrini" userId="95fc2ac3-cb83-4a4c-8d9b-3322e34ec93c" providerId="ADAL" clId="{CA376193-B946-47A8-8FEB-C5A96A710094}" dt="2025-06-05T05:43:50.775" v="1594" actId="1076"/>
          <ac:picMkLst>
            <pc:docMk/>
            <pc:sldMk cId="1172204292" sldId="921"/>
            <ac:picMk id="7" creationId="{7C679A5A-A6EC-4B10-4E33-912252943AB5}"/>
          </ac:picMkLst>
        </pc:picChg>
        <pc:picChg chg="del">
          <ac:chgData name="Marta Pedrini" userId="95fc2ac3-cb83-4a4c-8d9b-3322e34ec93c" providerId="ADAL" clId="{CA376193-B946-47A8-8FEB-C5A96A710094}" dt="2025-06-04T07:49:52.050" v="536" actId="478"/>
          <ac:picMkLst>
            <pc:docMk/>
            <pc:sldMk cId="1172204292" sldId="921"/>
            <ac:picMk id="8" creationId="{7C7C6174-BFA5-502D-C388-897FE52E2B0F}"/>
          </ac:picMkLst>
        </pc:picChg>
        <pc:picChg chg="add del mod">
          <ac:chgData name="Marta Pedrini" userId="95fc2ac3-cb83-4a4c-8d9b-3322e34ec93c" providerId="ADAL" clId="{CA376193-B946-47A8-8FEB-C5A96A710094}" dt="2025-06-04T09:25:50.620" v="852" actId="478"/>
          <ac:picMkLst>
            <pc:docMk/>
            <pc:sldMk cId="1172204292" sldId="921"/>
            <ac:picMk id="9" creationId="{59E8C5D5-5497-4189-EA51-4D4F4067EB77}"/>
          </ac:picMkLst>
        </pc:picChg>
        <pc:picChg chg="mod">
          <ac:chgData name="Marta Pedrini" userId="95fc2ac3-cb83-4a4c-8d9b-3322e34ec93c" providerId="ADAL" clId="{CA376193-B946-47A8-8FEB-C5A96A710094}" dt="2025-06-05T05:46:16.844" v="1679" actId="1076"/>
          <ac:picMkLst>
            <pc:docMk/>
            <pc:sldMk cId="1172204292" sldId="921"/>
            <ac:picMk id="10" creationId="{286C4326-BE60-CF26-B934-E06853579852}"/>
          </ac:picMkLst>
        </pc:picChg>
        <pc:picChg chg="add del mod">
          <ac:chgData name="Marta Pedrini" userId="95fc2ac3-cb83-4a4c-8d9b-3322e34ec93c" providerId="ADAL" clId="{CA376193-B946-47A8-8FEB-C5A96A710094}" dt="2025-06-04T09:25:53.561" v="854" actId="478"/>
          <ac:picMkLst>
            <pc:docMk/>
            <pc:sldMk cId="1172204292" sldId="921"/>
            <ac:picMk id="11" creationId="{ADAFC20E-E9FB-345E-6AF9-68B9BA0EB160}"/>
          </ac:picMkLst>
        </pc:picChg>
        <pc:picChg chg="mod">
          <ac:chgData name="Marta Pedrini" userId="95fc2ac3-cb83-4a4c-8d9b-3322e34ec93c" providerId="ADAL" clId="{CA376193-B946-47A8-8FEB-C5A96A710094}" dt="2025-06-05T05:41:48.977" v="1566" actId="1076"/>
          <ac:picMkLst>
            <pc:docMk/>
            <pc:sldMk cId="1172204292" sldId="921"/>
            <ac:picMk id="15" creationId="{86C2D8FB-A83C-4B6D-E3F7-73ACD161D82A}"/>
          </ac:picMkLst>
        </pc:picChg>
        <pc:picChg chg="add del mod">
          <ac:chgData name="Marta Pedrini" userId="95fc2ac3-cb83-4a4c-8d9b-3322e34ec93c" providerId="ADAL" clId="{CA376193-B946-47A8-8FEB-C5A96A710094}" dt="2025-06-05T05:41:24.075" v="1554" actId="478"/>
          <ac:picMkLst>
            <pc:docMk/>
            <pc:sldMk cId="1172204292" sldId="921"/>
            <ac:picMk id="17" creationId="{210061BF-5247-2C5C-5ECF-E5F940CB9520}"/>
          </ac:picMkLst>
        </pc:picChg>
        <pc:picChg chg="mod">
          <ac:chgData name="Marta Pedrini" userId="95fc2ac3-cb83-4a4c-8d9b-3322e34ec93c" providerId="ADAL" clId="{CA376193-B946-47A8-8FEB-C5A96A710094}" dt="2025-06-05T05:41:35.957" v="1560" actId="1076"/>
          <ac:picMkLst>
            <pc:docMk/>
            <pc:sldMk cId="1172204292" sldId="921"/>
            <ac:picMk id="18" creationId="{60516D1B-9778-707D-758E-6F3C41B456ED}"/>
          </ac:picMkLst>
        </pc:picChg>
        <pc:picChg chg="add del mod">
          <ac:chgData name="Marta Pedrini" userId="95fc2ac3-cb83-4a4c-8d9b-3322e34ec93c" providerId="ADAL" clId="{CA376193-B946-47A8-8FEB-C5A96A710094}" dt="2025-06-05T05:41:26.842" v="1556" actId="478"/>
          <ac:picMkLst>
            <pc:docMk/>
            <pc:sldMk cId="1172204292" sldId="921"/>
            <ac:picMk id="19" creationId="{E9A1B34D-5AF0-B3F1-6B5A-C685E77DE7F1}"/>
          </ac:picMkLst>
        </pc:picChg>
      </pc:sldChg>
      <pc:sldChg chg="modSp mod modAnim">
        <pc:chgData name="Marta Pedrini" userId="95fc2ac3-cb83-4a4c-8d9b-3322e34ec93c" providerId="ADAL" clId="{CA376193-B946-47A8-8FEB-C5A96A710094}" dt="2025-06-05T06:11:29.039" v="2023" actId="5793"/>
        <pc:sldMkLst>
          <pc:docMk/>
          <pc:sldMk cId="856796240" sldId="922"/>
        </pc:sldMkLst>
        <pc:spChg chg="mod">
          <ac:chgData name="Marta Pedrini" userId="95fc2ac3-cb83-4a4c-8d9b-3322e34ec93c" providerId="ADAL" clId="{CA376193-B946-47A8-8FEB-C5A96A710094}" dt="2025-06-05T06:11:29.039" v="2023" actId="5793"/>
          <ac:spMkLst>
            <pc:docMk/>
            <pc:sldMk cId="856796240" sldId="922"/>
            <ac:spMk id="13" creationId="{1621DEE5-427B-6B27-EABF-8DA7973E8A8C}"/>
          </ac:spMkLst>
        </pc:spChg>
        <pc:picChg chg="mod">
          <ac:chgData name="Marta Pedrini" userId="95fc2ac3-cb83-4a4c-8d9b-3322e34ec93c" providerId="ADAL" clId="{CA376193-B946-47A8-8FEB-C5A96A710094}" dt="2025-06-04T12:04:21.930" v="1204" actId="1076"/>
          <ac:picMkLst>
            <pc:docMk/>
            <pc:sldMk cId="856796240" sldId="922"/>
            <ac:picMk id="15" creationId="{E6E34685-2315-224A-D15C-389FAB47DDB1}"/>
          </ac:picMkLst>
        </pc:picChg>
      </pc:sldChg>
      <pc:sldChg chg="addSp delSp modSp mod modAnim">
        <pc:chgData name="Marta Pedrini" userId="95fc2ac3-cb83-4a4c-8d9b-3322e34ec93c" providerId="ADAL" clId="{CA376193-B946-47A8-8FEB-C5A96A710094}" dt="2025-06-05T06:10:34.149" v="2018" actId="404"/>
        <pc:sldMkLst>
          <pc:docMk/>
          <pc:sldMk cId="2049244022" sldId="923"/>
        </pc:sldMkLst>
        <pc:spChg chg="mod">
          <ac:chgData name="Marta Pedrini" userId="95fc2ac3-cb83-4a4c-8d9b-3322e34ec93c" providerId="ADAL" clId="{CA376193-B946-47A8-8FEB-C5A96A710094}" dt="2025-06-05T06:10:34.149" v="2018" actId="404"/>
          <ac:spMkLst>
            <pc:docMk/>
            <pc:sldMk cId="2049244022" sldId="923"/>
            <ac:spMk id="17" creationId="{0D97C7D3-3901-905E-B174-816767CBFE42}"/>
          </ac:spMkLst>
        </pc:spChg>
        <pc:picChg chg="del">
          <ac:chgData name="Marta Pedrini" userId="95fc2ac3-cb83-4a4c-8d9b-3322e34ec93c" providerId="ADAL" clId="{CA376193-B946-47A8-8FEB-C5A96A710094}" dt="2025-06-04T09:35:08.090" v="955" actId="478"/>
          <ac:picMkLst>
            <pc:docMk/>
            <pc:sldMk cId="2049244022" sldId="923"/>
            <ac:picMk id="8" creationId="{BAD89DB8-AE71-DCE4-FCFF-0C2567580DC6}"/>
          </ac:picMkLst>
        </pc:picChg>
        <pc:picChg chg="mod">
          <ac:chgData name="Marta Pedrini" userId="95fc2ac3-cb83-4a4c-8d9b-3322e34ec93c" providerId="ADAL" clId="{CA376193-B946-47A8-8FEB-C5A96A710094}" dt="2025-06-05T05:50:14.188" v="1843" actId="14100"/>
          <ac:picMkLst>
            <pc:docMk/>
            <pc:sldMk cId="2049244022" sldId="923"/>
            <ac:picMk id="9" creationId="{CA46C275-7C8D-E4C7-8F8C-E73C781AD583}"/>
          </ac:picMkLst>
        </pc:picChg>
        <pc:picChg chg="add mod ord">
          <ac:chgData name="Marta Pedrini" userId="95fc2ac3-cb83-4a4c-8d9b-3322e34ec93c" providerId="ADAL" clId="{CA376193-B946-47A8-8FEB-C5A96A710094}" dt="2025-06-05T05:51:31.675" v="1861" actId="1076"/>
          <ac:picMkLst>
            <pc:docMk/>
            <pc:sldMk cId="2049244022" sldId="923"/>
            <ac:picMk id="11" creationId="{D7DCEED4-3DA4-CF04-2ACE-5699566A1639}"/>
          </ac:picMkLst>
        </pc:picChg>
        <pc:picChg chg="add mod">
          <ac:chgData name="Marta Pedrini" userId="95fc2ac3-cb83-4a4c-8d9b-3322e34ec93c" providerId="ADAL" clId="{CA376193-B946-47A8-8FEB-C5A96A710094}" dt="2025-06-05T05:51:34.403" v="1862" actId="1076"/>
          <ac:picMkLst>
            <pc:docMk/>
            <pc:sldMk cId="2049244022" sldId="923"/>
            <ac:picMk id="14" creationId="{570CE675-C4E8-A86F-420A-C11546E89595}"/>
          </ac:picMkLst>
        </pc:picChg>
        <pc:picChg chg="del">
          <ac:chgData name="Marta Pedrini" userId="95fc2ac3-cb83-4a4c-8d9b-3322e34ec93c" providerId="ADAL" clId="{CA376193-B946-47A8-8FEB-C5A96A710094}" dt="2025-06-04T09:35:09.406" v="956" actId="478"/>
          <ac:picMkLst>
            <pc:docMk/>
            <pc:sldMk cId="2049244022" sldId="923"/>
            <ac:picMk id="16" creationId="{A651737E-0A7E-1728-3679-FEB34AEB21EA}"/>
          </ac:picMkLst>
        </pc:picChg>
      </pc:sldChg>
      <pc:sldChg chg="addSp delSp modSp mod delAnim modAnim">
        <pc:chgData name="Marta Pedrini" userId="95fc2ac3-cb83-4a4c-8d9b-3322e34ec93c" providerId="ADAL" clId="{CA376193-B946-47A8-8FEB-C5A96A710094}" dt="2025-06-05T06:07:03.792" v="1989"/>
        <pc:sldMkLst>
          <pc:docMk/>
          <pc:sldMk cId="3850104743" sldId="925"/>
        </pc:sldMkLst>
        <pc:spChg chg="mod">
          <ac:chgData name="Marta Pedrini" userId="95fc2ac3-cb83-4a4c-8d9b-3322e34ec93c" providerId="ADAL" clId="{CA376193-B946-47A8-8FEB-C5A96A710094}" dt="2025-06-05T06:05:05.499" v="1971" actId="404"/>
          <ac:spMkLst>
            <pc:docMk/>
            <pc:sldMk cId="3850104743" sldId="925"/>
            <ac:spMk id="15" creationId="{36AD949A-265C-3845-964D-325745020B52}"/>
          </ac:spMkLst>
        </pc:spChg>
        <pc:spChg chg="add mod">
          <ac:chgData name="Marta Pedrini" userId="95fc2ac3-cb83-4a4c-8d9b-3322e34ec93c" providerId="ADAL" clId="{CA376193-B946-47A8-8FEB-C5A96A710094}" dt="2025-06-05T06:06:59.586" v="1988" actId="1582"/>
          <ac:spMkLst>
            <pc:docMk/>
            <pc:sldMk cId="3850104743" sldId="925"/>
            <ac:spMk id="18" creationId="{F35BBD43-3CE9-7377-6502-BA2577885203}"/>
          </ac:spMkLst>
        </pc:spChg>
        <pc:picChg chg="del">
          <ac:chgData name="Marta Pedrini" userId="95fc2ac3-cb83-4a4c-8d9b-3322e34ec93c" providerId="ADAL" clId="{CA376193-B946-47A8-8FEB-C5A96A710094}" dt="2025-06-04T10:12:50.471" v="1173" actId="478"/>
          <ac:picMkLst>
            <pc:docMk/>
            <pc:sldMk cId="3850104743" sldId="925"/>
            <ac:picMk id="7" creationId="{B24B7946-95D7-188C-3510-2001F6854CA0}"/>
          </ac:picMkLst>
        </pc:picChg>
        <pc:picChg chg="del">
          <ac:chgData name="Marta Pedrini" userId="95fc2ac3-cb83-4a4c-8d9b-3322e34ec93c" providerId="ADAL" clId="{CA376193-B946-47A8-8FEB-C5A96A710094}" dt="2025-06-04T10:12:51.954" v="1174" actId="478"/>
          <ac:picMkLst>
            <pc:docMk/>
            <pc:sldMk cId="3850104743" sldId="925"/>
            <ac:picMk id="8" creationId="{D0D20F28-AFE3-4378-36E1-894FD2BC22B8}"/>
          </ac:picMkLst>
        </pc:picChg>
        <pc:picChg chg="add del mod">
          <ac:chgData name="Marta Pedrini" userId="95fc2ac3-cb83-4a4c-8d9b-3322e34ec93c" providerId="ADAL" clId="{CA376193-B946-47A8-8FEB-C5A96A710094}" dt="2025-06-05T06:04:03.837" v="1958" actId="478"/>
          <ac:picMkLst>
            <pc:docMk/>
            <pc:sldMk cId="3850104743" sldId="925"/>
            <ac:picMk id="11" creationId="{96F113D1-5D49-41D9-2DA8-C9A39EDA496F}"/>
          </ac:picMkLst>
        </pc:picChg>
        <pc:picChg chg="add mod">
          <ac:chgData name="Marta Pedrini" userId="95fc2ac3-cb83-4a4c-8d9b-3322e34ec93c" providerId="ADAL" clId="{CA376193-B946-47A8-8FEB-C5A96A710094}" dt="2025-06-05T06:06:04.865" v="1979" actId="1076"/>
          <ac:picMkLst>
            <pc:docMk/>
            <pc:sldMk cId="3850104743" sldId="925"/>
            <ac:picMk id="13" creationId="{9B0A9D15-8DD4-8182-B91A-5F07142FE410}"/>
          </ac:picMkLst>
        </pc:picChg>
        <pc:picChg chg="add mod">
          <ac:chgData name="Marta Pedrini" userId="95fc2ac3-cb83-4a4c-8d9b-3322e34ec93c" providerId="ADAL" clId="{CA376193-B946-47A8-8FEB-C5A96A710094}" dt="2025-06-05T06:05:26.446" v="1974" actId="1076"/>
          <ac:picMkLst>
            <pc:docMk/>
            <pc:sldMk cId="3850104743" sldId="925"/>
            <ac:picMk id="16" creationId="{228FCAE4-E0B1-E7E5-4238-19176FA5031B}"/>
          </ac:picMkLst>
        </pc:picChg>
        <pc:picChg chg="mod">
          <ac:chgData name="Marta Pedrini" userId="95fc2ac3-cb83-4a4c-8d9b-3322e34ec93c" providerId="ADAL" clId="{CA376193-B946-47A8-8FEB-C5A96A710094}" dt="2025-06-05T05:58:24.446" v="1934" actId="14100"/>
          <ac:picMkLst>
            <pc:docMk/>
            <pc:sldMk cId="3850104743" sldId="925"/>
            <ac:picMk id="21" creationId="{2DEE2F0C-4C92-BC6C-5ACA-14BAB9A5642E}"/>
          </ac:picMkLst>
        </pc:picChg>
        <pc:cxnChg chg="add del mod ord">
          <ac:chgData name="Marta Pedrini" userId="95fc2ac3-cb83-4a4c-8d9b-3322e34ec93c" providerId="ADAL" clId="{CA376193-B946-47A8-8FEB-C5A96A710094}" dt="2025-06-05T06:06:16.942" v="1984" actId="478"/>
          <ac:cxnSpMkLst>
            <pc:docMk/>
            <pc:sldMk cId="3850104743" sldId="925"/>
            <ac:cxnSpMk id="9" creationId="{9007B937-FD1A-0E59-550D-0E610D48BC3C}"/>
          </ac:cxnSpMkLst>
        </pc:cxnChg>
      </pc:sldChg>
      <pc:sldChg chg="modSp del">
        <pc:chgData name="Marta Pedrini" userId="95fc2ac3-cb83-4a4c-8d9b-3322e34ec93c" providerId="ADAL" clId="{CA376193-B946-47A8-8FEB-C5A96A710094}" dt="2025-06-04T07:03:28.201" v="46" actId="47"/>
        <pc:sldMkLst>
          <pc:docMk/>
          <pc:sldMk cId="2191376024" sldId="941"/>
        </pc:sldMkLst>
        <pc:spChg chg="mod">
          <ac:chgData name="Marta Pedrini" userId="95fc2ac3-cb83-4a4c-8d9b-3322e34ec93c" providerId="ADAL" clId="{CA376193-B946-47A8-8FEB-C5A96A710094}" dt="2025-06-04T07:03:01.255" v="44" actId="20577"/>
          <ac:spMkLst>
            <pc:docMk/>
            <pc:sldMk cId="2191376024" sldId="941"/>
            <ac:spMk id="11266" creationId="{B7B58422-A0D5-A8C0-EF20-129F09FBA6AB}"/>
          </ac:spMkLst>
        </pc:spChg>
      </pc:sldChg>
      <pc:sldChg chg="modSp mod">
        <pc:chgData name="Marta Pedrini" userId="95fc2ac3-cb83-4a4c-8d9b-3322e34ec93c" providerId="ADAL" clId="{CA376193-B946-47A8-8FEB-C5A96A710094}" dt="2025-06-05T06:08:25.705" v="2010" actId="20577"/>
        <pc:sldMkLst>
          <pc:docMk/>
          <pc:sldMk cId="3943155683" sldId="944"/>
        </pc:sldMkLst>
        <pc:spChg chg="mod">
          <ac:chgData name="Marta Pedrini" userId="95fc2ac3-cb83-4a4c-8d9b-3322e34ec93c" providerId="ADAL" clId="{CA376193-B946-47A8-8FEB-C5A96A710094}" dt="2025-06-05T06:08:25.705" v="2010" actId="20577"/>
          <ac:spMkLst>
            <pc:docMk/>
            <pc:sldMk cId="3943155683" sldId="944"/>
            <ac:spMk id="2" creationId="{69999FF2-5221-4FF5-B24C-5A9A1B439100}"/>
          </ac:spMkLst>
        </pc:spChg>
      </pc:sldChg>
      <pc:sldChg chg="addSp delSp modSp mod modAnim">
        <pc:chgData name="Marta Pedrini" userId="95fc2ac3-cb83-4a4c-8d9b-3322e34ec93c" providerId="ADAL" clId="{CA376193-B946-47A8-8FEB-C5A96A710094}" dt="2025-06-05T05:29:19.835" v="1441"/>
        <pc:sldMkLst>
          <pc:docMk/>
          <pc:sldMk cId="979618385" sldId="946"/>
        </pc:sldMkLst>
        <pc:spChg chg="add mod">
          <ac:chgData name="Marta Pedrini" userId="95fc2ac3-cb83-4a4c-8d9b-3322e34ec93c" providerId="ADAL" clId="{CA376193-B946-47A8-8FEB-C5A96A710094}" dt="2025-06-04T14:16:41.591" v="1369" actId="20577"/>
          <ac:spMkLst>
            <pc:docMk/>
            <pc:sldMk cId="979618385" sldId="946"/>
            <ac:spMk id="2" creationId="{D578E686-1365-17CF-0447-D3A9DF628EF6}"/>
          </ac:spMkLst>
        </pc:spChg>
        <pc:spChg chg="mod">
          <ac:chgData name="Marta Pedrini" userId="95fc2ac3-cb83-4a4c-8d9b-3322e34ec93c" providerId="ADAL" clId="{CA376193-B946-47A8-8FEB-C5A96A710094}" dt="2025-06-04T07:28:45.631" v="128" actId="1076"/>
          <ac:spMkLst>
            <pc:docMk/>
            <pc:sldMk cId="979618385" sldId="946"/>
            <ac:spMk id="5" creationId="{5C1E6649-76CC-C528-9A31-628EB89ED966}"/>
          </ac:spMkLst>
        </pc:spChg>
        <pc:spChg chg="mod">
          <ac:chgData name="Marta Pedrini" userId="95fc2ac3-cb83-4a4c-8d9b-3322e34ec93c" providerId="ADAL" clId="{CA376193-B946-47A8-8FEB-C5A96A710094}" dt="2025-06-05T05:28:42.825" v="1437" actId="165"/>
          <ac:spMkLst>
            <pc:docMk/>
            <pc:sldMk cId="979618385" sldId="946"/>
            <ac:spMk id="10" creationId="{1ECA62E5-3873-A7FC-6972-CDDF919DC21A}"/>
          </ac:spMkLst>
        </pc:spChg>
        <pc:spChg chg="mod">
          <ac:chgData name="Marta Pedrini" userId="95fc2ac3-cb83-4a4c-8d9b-3322e34ec93c" providerId="ADAL" clId="{CA376193-B946-47A8-8FEB-C5A96A710094}" dt="2025-06-05T05:28:42.825" v="1437" actId="165"/>
          <ac:spMkLst>
            <pc:docMk/>
            <pc:sldMk cId="979618385" sldId="946"/>
            <ac:spMk id="11" creationId="{FB4F7280-64B3-CEA7-11C7-6696D62D50A0}"/>
          </ac:spMkLst>
        </pc:spChg>
        <pc:spChg chg="mod topLvl">
          <ac:chgData name="Marta Pedrini" userId="95fc2ac3-cb83-4a4c-8d9b-3322e34ec93c" providerId="ADAL" clId="{CA376193-B946-47A8-8FEB-C5A96A710094}" dt="2025-06-05T05:27:44.533" v="1431" actId="165"/>
          <ac:spMkLst>
            <pc:docMk/>
            <pc:sldMk cId="979618385" sldId="946"/>
            <ac:spMk id="15" creationId="{ED34CB97-48FD-DF34-F57F-F776490F862D}"/>
          </ac:spMkLst>
        </pc:spChg>
        <pc:spChg chg="mod topLvl">
          <ac:chgData name="Marta Pedrini" userId="95fc2ac3-cb83-4a4c-8d9b-3322e34ec93c" providerId="ADAL" clId="{CA376193-B946-47A8-8FEB-C5A96A710094}" dt="2025-06-05T05:27:44.533" v="1431" actId="165"/>
          <ac:spMkLst>
            <pc:docMk/>
            <pc:sldMk cId="979618385" sldId="946"/>
            <ac:spMk id="19" creationId="{B3E3F4D5-F36C-1287-0F37-DC2095D3FD01}"/>
          </ac:spMkLst>
        </pc:spChg>
        <pc:spChg chg="mod topLvl">
          <ac:chgData name="Marta Pedrini" userId="95fc2ac3-cb83-4a4c-8d9b-3322e34ec93c" providerId="ADAL" clId="{CA376193-B946-47A8-8FEB-C5A96A710094}" dt="2025-06-05T05:27:44.533" v="1431" actId="165"/>
          <ac:spMkLst>
            <pc:docMk/>
            <pc:sldMk cId="979618385" sldId="946"/>
            <ac:spMk id="20" creationId="{372895A4-6900-D4CC-4D3D-1AD38A0D55C4}"/>
          </ac:spMkLst>
        </pc:spChg>
        <pc:spChg chg="mod topLvl">
          <ac:chgData name="Marta Pedrini" userId="95fc2ac3-cb83-4a4c-8d9b-3322e34ec93c" providerId="ADAL" clId="{CA376193-B946-47A8-8FEB-C5A96A710094}" dt="2025-06-05T05:27:44.533" v="1431" actId="165"/>
          <ac:spMkLst>
            <pc:docMk/>
            <pc:sldMk cId="979618385" sldId="946"/>
            <ac:spMk id="21" creationId="{6B90C4BC-1333-89BC-81D1-CC632607D1CB}"/>
          </ac:spMkLst>
        </pc:spChg>
        <pc:spChg chg="mod topLvl">
          <ac:chgData name="Marta Pedrini" userId="95fc2ac3-cb83-4a4c-8d9b-3322e34ec93c" providerId="ADAL" clId="{CA376193-B946-47A8-8FEB-C5A96A710094}" dt="2025-06-05T05:27:44.533" v="1431" actId="165"/>
          <ac:spMkLst>
            <pc:docMk/>
            <pc:sldMk cId="979618385" sldId="946"/>
            <ac:spMk id="23" creationId="{61C4904F-C50E-4627-A65F-B03C77EF0AD3}"/>
          </ac:spMkLst>
        </pc:spChg>
        <pc:spChg chg="mod topLvl">
          <ac:chgData name="Marta Pedrini" userId="95fc2ac3-cb83-4a4c-8d9b-3322e34ec93c" providerId="ADAL" clId="{CA376193-B946-47A8-8FEB-C5A96A710094}" dt="2025-06-05T05:27:44.533" v="1431" actId="165"/>
          <ac:spMkLst>
            <pc:docMk/>
            <pc:sldMk cId="979618385" sldId="946"/>
            <ac:spMk id="25" creationId="{74E25D86-24EB-5E89-B378-7DA1F1C2F3BC}"/>
          </ac:spMkLst>
        </pc:spChg>
        <pc:grpChg chg="mod">
          <ac:chgData name="Marta Pedrini" userId="95fc2ac3-cb83-4a4c-8d9b-3322e34ec93c" providerId="ADAL" clId="{CA376193-B946-47A8-8FEB-C5A96A710094}" dt="2025-06-04T07:28:53.146" v="129" actId="1076"/>
          <ac:grpSpMkLst>
            <pc:docMk/>
            <pc:sldMk cId="979618385" sldId="946"/>
            <ac:grpSpMk id="7" creationId="{1A63E8B1-3A78-73CC-DC78-913BA37F0C1E}"/>
          </ac:grpSpMkLst>
        </pc:grpChg>
        <pc:grpChg chg="mod topLvl">
          <ac:chgData name="Marta Pedrini" userId="95fc2ac3-cb83-4a4c-8d9b-3322e34ec93c" providerId="ADAL" clId="{CA376193-B946-47A8-8FEB-C5A96A710094}" dt="2025-06-05T05:28:42.825" v="1437" actId="165"/>
          <ac:grpSpMkLst>
            <pc:docMk/>
            <pc:sldMk cId="979618385" sldId="946"/>
            <ac:grpSpMk id="16" creationId="{70D36394-17DD-8524-64D9-2EA2D4CDFB4F}"/>
          </ac:grpSpMkLst>
        </pc:grpChg>
        <pc:grpChg chg="del mod topLvl">
          <ac:chgData name="Marta Pedrini" userId="95fc2ac3-cb83-4a4c-8d9b-3322e34ec93c" providerId="ADAL" clId="{CA376193-B946-47A8-8FEB-C5A96A710094}" dt="2025-06-05T05:28:42.825" v="1437" actId="165"/>
          <ac:grpSpMkLst>
            <pc:docMk/>
            <pc:sldMk cId="979618385" sldId="946"/>
            <ac:grpSpMk id="17" creationId="{6929269F-51A0-B3C5-234F-D6AC2571BED8}"/>
          </ac:grpSpMkLst>
        </pc:grpChg>
        <pc:picChg chg="mod topLvl">
          <ac:chgData name="Marta Pedrini" userId="95fc2ac3-cb83-4a4c-8d9b-3322e34ec93c" providerId="ADAL" clId="{CA376193-B946-47A8-8FEB-C5A96A710094}" dt="2025-06-05T05:28:42.825" v="1437" actId="165"/>
          <ac:picMkLst>
            <pc:docMk/>
            <pc:sldMk cId="979618385" sldId="946"/>
            <ac:picMk id="9" creationId="{F832CC68-F461-AC89-C4E8-F508A9EC52FD}"/>
          </ac:picMkLst>
        </pc:picChg>
      </pc:sldChg>
      <pc:sldChg chg="modSp modAnim">
        <pc:chgData name="Marta Pedrini" userId="95fc2ac3-cb83-4a4c-8d9b-3322e34ec93c" providerId="ADAL" clId="{CA376193-B946-47A8-8FEB-C5A96A710094}" dt="2025-06-05T06:09:26.730" v="2015"/>
        <pc:sldMkLst>
          <pc:docMk/>
          <pc:sldMk cId="2540150984" sldId="947"/>
        </pc:sldMkLst>
        <pc:spChg chg="mod">
          <ac:chgData name="Marta Pedrini" userId="95fc2ac3-cb83-4a4c-8d9b-3322e34ec93c" providerId="ADAL" clId="{CA376193-B946-47A8-8FEB-C5A96A710094}" dt="2025-06-05T06:09:26.730" v="2015"/>
          <ac:spMkLst>
            <pc:docMk/>
            <pc:sldMk cId="2540150984" sldId="947"/>
            <ac:spMk id="2" creationId="{63981207-1A74-A734-3FF8-ADE6F67F9CFB}"/>
          </ac:spMkLst>
        </pc:spChg>
      </pc:sldChg>
      <pc:sldChg chg="addSp delSp modSp mod">
        <pc:chgData name="Marta Pedrini" userId="95fc2ac3-cb83-4a4c-8d9b-3322e34ec93c" providerId="ADAL" clId="{CA376193-B946-47A8-8FEB-C5A96A710094}" dt="2025-06-05T06:32:41.035" v="2187" actId="115"/>
        <pc:sldMkLst>
          <pc:docMk/>
          <pc:sldMk cId="3860216174" sldId="948"/>
        </pc:sldMkLst>
        <pc:spChg chg="mod">
          <ac:chgData name="Marta Pedrini" userId="95fc2ac3-cb83-4a4c-8d9b-3322e34ec93c" providerId="ADAL" clId="{CA376193-B946-47A8-8FEB-C5A96A710094}" dt="2025-06-05T06:32:41.035" v="2187" actId="115"/>
          <ac:spMkLst>
            <pc:docMk/>
            <pc:sldMk cId="3860216174" sldId="948"/>
            <ac:spMk id="2" creationId="{ABA7C26C-D5BF-B37C-22EB-BAB5FCBEAC2D}"/>
          </ac:spMkLst>
        </pc:spChg>
        <pc:spChg chg="del mod">
          <ac:chgData name="Marta Pedrini" userId="95fc2ac3-cb83-4a4c-8d9b-3322e34ec93c" providerId="ADAL" clId="{CA376193-B946-47A8-8FEB-C5A96A710094}" dt="2025-06-04T07:49:20.938" v="533" actId="478"/>
          <ac:spMkLst>
            <pc:docMk/>
            <pc:sldMk cId="3860216174" sldId="948"/>
            <ac:spMk id="7" creationId="{F8A4664C-45D9-D08D-F3A8-EA3AD01D29D9}"/>
          </ac:spMkLst>
        </pc:spChg>
        <pc:spChg chg="del mod">
          <ac:chgData name="Marta Pedrini" userId="95fc2ac3-cb83-4a4c-8d9b-3322e34ec93c" providerId="ADAL" clId="{CA376193-B946-47A8-8FEB-C5A96A710094}" dt="2025-06-04T07:49:20.938" v="533" actId="478"/>
          <ac:spMkLst>
            <pc:docMk/>
            <pc:sldMk cId="3860216174" sldId="948"/>
            <ac:spMk id="8" creationId="{5E0A180E-A4A6-AC8F-933A-9307AE7C9AE1}"/>
          </ac:spMkLst>
        </pc:spChg>
        <pc:spChg chg="del mod">
          <ac:chgData name="Marta Pedrini" userId="95fc2ac3-cb83-4a4c-8d9b-3322e34ec93c" providerId="ADAL" clId="{CA376193-B946-47A8-8FEB-C5A96A710094}" dt="2025-06-04T07:49:20.938" v="533" actId="478"/>
          <ac:spMkLst>
            <pc:docMk/>
            <pc:sldMk cId="3860216174" sldId="948"/>
            <ac:spMk id="9" creationId="{C827C250-B1DD-71CF-C4FC-91C3A9682486}"/>
          </ac:spMkLst>
        </pc:spChg>
        <pc:spChg chg="mod">
          <ac:chgData name="Marta Pedrini" userId="95fc2ac3-cb83-4a4c-8d9b-3322e34ec93c" providerId="ADAL" clId="{CA376193-B946-47A8-8FEB-C5A96A710094}" dt="2025-06-04T07:56:30.161" v="552" actId="20577"/>
          <ac:spMkLst>
            <pc:docMk/>
            <pc:sldMk cId="3860216174" sldId="948"/>
            <ac:spMk id="13" creationId="{6A88F6FB-6A17-A042-0CE8-A690514BD6CA}"/>
          </ac:spMkLst>
        </pc:spChg>
        <pc:spChg chg="del mod">
          <ac:chgData name="Marta Pedrini" userId="95fc2ac3-cb83-4a4c-8d9b-3322e34ec93c" providerId="ADAL" clId="{CA376193-B946-47A8-8FEB-C5A96A710094}" dt="2025-06-05T06:30:15.874" v="2026" actId="478"/>
          <ac:spMkLst>
            <pc:docMk/>
            <pc:sldMk cId="3860216174" sldId="948"/>
            <ac:spMk id="15" creationId="{5DC3F6CD-8AD3-58B8-B695-FECA8A16C668}"/>
          </ac:spMkLst>
        </pc:spChg>
        <pc:picChg chg="del mod">
          <ac:chgData name="Marta Pedrini" userId="95fc2ac3-cb83-4a4c-8d9b-3322e34ec93c" providerId="ADAL" clId="{CA376193-B946-47A8-8FEB-C5A96A710094}" dt="2025-06-04T07:49:15.008" v="532" actId="478"/>
          <ac:picMkLst>
            <pc:docMk/>
            <pc:sldMk cId="3860216174" sldId="948"/>
            <ac:picMk id="11" creationId="{93F8F5DA-1FBD-D2F6-739D-47E6B11A16C3}"/>
          </ac:picMkLst>
        </pc:picChg>
        <pc:picChg chg="add mod ord">
          <ac:chgData name="Marta Pedrini" userId="95fc2ac3-cb83-4a4c-8d9b-3322e34ec93c" providerId="ADAL" clId="{CA376193-B946-47A8-8FEB-C5A96A710094}" dt="2025-06-05T06:30:43.735" v="2037" actId="1076"/>
          <ac:picMkLst>
            <pc:docMk/>
            <pc:sldMk cId="3860216174" sldId="948"/>
            <ac:picMk id="12" creationId="{879679C0-56FB-7171-BBB2-569BEAC0330B}"/>
          </ac:picMkLst>
        </pc:picChg>
        <pc:picChg chg="del mod">
          <ac:chgData name="Marta Pedrini" userId="95fc2ac3-cb83-4a4c-8d9b-3322e34ec93c" providerId="ADAL" clId="{CA376193-B946-47A8-8FEB-C5A96A710094}" dt="2025-06-05T06:30:13.392" v="2024" actId="478"/>
          <ac:picMkLst>
            <pc:docMk/>
            <pc:sldMk cId="3860216174" sldId="948"/>
            <ac:picMk id="14" creationId="{8708E481-2DCE-9111-6223-5EB69E9D0EC5}"/>
          </ac:picMkLst>
        </pc:picChg>
        <pc:cxnChg chg="del">
          <ac:chgData name="Marta Pedrini" userId="95fc2ac3-cb83-4a4c-8d9b-3322e34ec93c" providerId="ADAL" clId="{CA376193-B946-47A8-8FEB-C5A96A710094}" dt="2025-06-05T06:30:17.248" v="2027" actId="478"/>
          <ac:cxnSpMkLst>
            <pc:docMk/>
            <pc:sldMk cId="3860216174" sldId="948"/>
            <ac:cxnSpMk id="16" creationId="{CD11F184-F31E-FDD3-B368-736795EE18E0}"/>
          </ac:cxnSpMkLst>
        </pc:cxnChg>
      </pc:sldChg>
      <pc:sldChg chg="modSp">
        <pc:chgData name="Marta Pedrini" userId="95fc2ac3-cb83-4a4c-8d9b-3322e34ec93c" providerId="ADAL" clId="{CA376193-B946-47A8-8FEB-C5A96A710094}" dt="2025-06-05T06:07:34.017" v="2005" actId="113"/>
        <pc:sldMkLst>
          <pc:docMk/>
          <pc:sldMk cId="2056212981" sldId="951"/>
        </pc:sldMkLst>
        <pc:spChg chg="mod">
          <ac:chgData name="Marta Pedrini" userId="95fc2ac3-cb83-4a4c-8d9b-3322e34ec93c" providerId="ADAL" clId="{CA376193-B946-47A8-8FEB-C5A96A710094}" dt="2025-06-05T06:07:34.017" v="2005" actId="113"/>
          <ac:spMkLst>
            <pc:docMk/>
            <pc:sldMk cId="2056212981" sldId="951"/>
            <ac:spMk id="2" creationId="{53E093B7-C212-0EDF-A071-291C02F79C2A}"/>
          </ac:spMkLst>
        </pc:spChg>
      </pc:sldChg>
      <pc:sldChg chg="addSp delSp modSp add mod delAnim modAnim">
        <pc:chgData name="Marta Pedrini" userId="95fc2ac3-cb83-4a4c-8d9b-3322e34ec93c" providerId="ADAL" clId="{CA376193-B946-47A8-8FEB-C5A96A710094}" dt="2025-06-04T14:14:29.965" v="1357" actId="207"/>
        <pc:sldMkLst>
          <pc:docMk/>
          <pc:sldMk cId="3479317069" sldId="952"/>
        </pc:sldMkLst>
        <pc:spChg chg="mod ord">
          <ac:chgData name="Marta Pedrini" userId="95fc2ac3-cb83-4a4c-8d9b-3322e34ec93c" providerId="ADAL" clId="{CA376193-B946-47A8-8FEB-C5A96A710094}" dt="2025-06-04T14:12:47.240" v="1312" actId="14100"/>
          <ac:spMkLst>
            <pc:docMk/>
            <pc:sldMk cId="3479317069" sldId="952"/>
            <ac:spMk id="7" creationId="{2D222BD0-CE97-316F-C05F-9DB49D53FBF1}"/>
          </ac:spMkLst>
        </pc:spChg>
        <pc:spChg chg="mod ord">
          <ac:chgData name="Marta Pedrini" userId="95fc2ac3-cb83-4a4c-8d9b-3322e34ec93c" providerId="ADAL" clId="{CA376193-B946-47A8-8FEB-C5A96A710094}" dt="2025-06-04T14:13:11.880" v="1334" actId="1038"/>
          <ac:spMkLst>
            <pc:docMk/>
            <pc:sldMk cId="3479317069" sldId="952"/>
            <ac:spMk id="8" creationId="{7064E269-0B6B-1C2F-3CC1-31A1A9E38C1B}"/>
          </ac:spMkLst>
        </pc:spChg>
        <pc:spChg chg="mod ord">
          <ac:chgData name="Marta Pedrini" userId="95fc2ac3-cb83-4a4c-8d9b-3322e34ec93c" providerId="ADAL" clId="{CA376193-B946-47A8-8FEB-C5A96A710094}" dt="2025-06-04T14:13:08.979" v="1321" actId="14100"/>
          <ac:spMkLst>
            <pc:docMk/>
            <pc:sldMk cId="3479317069" sldId="952"/>
            <ac:spMk id="9" creationId="{EA78EE96-6B13-A913-F236-47414D3B5CE8}"/>
          </ac:spMkLst>
        </pc:spChg>
        <pc:spChg chg="mod ord">
          <ac:chgData name="Marta Pedrini" userId="95fc2ac3-cb83-4a4c-8d9b-3322e34ec93c" providerId="ADAL" clId="{CA376193-B946-47A8-8FEB-C5A96A710094}" dt="2025-06-04T14:12:49.979" v="1313" actId="14100"/>
          <ac:spMkLst>
            <pc:docMk/>
            <pc:sldMk cId="3479317069" sldId="952"/>
            <ac:spMk id="10" creationId="{68E1B38F-6AB7-6DCC-266C-DF2341F58A7F}"/>
          </ac:spMkLst>
        </pc:spChg>
        <pc:spChg chg="mod ord">
          <ac:chgData name="Marta Pedrini" userId="95fc2ac3-cb83-4a4c-8d9b-3322e34ec93c" providerId="ADAL" clId="{CA376193-B946-47A8-8FEB-C5A96A710094}" dt="2025-06-04T14:13:22.689" v="1352" actId="1038"/>
          <ac:spMkLst>
            <pc:docMk/>
            <pc:sldMk cId="3479317069" sldId="952"/>
            <ac:spMk id="13" creationId="{02BF35E0-AEEC-614A-D513-39409E376420}"/>
          </ac:spMkLst>
        </pc:spChg>
        <pc:spChg chg="mod ord">
          <ac:chgData name="Marta Pedrini" userId="95fc2ac3-cb83-4a4c-8d9b-3322e34ec93c" providerId="ADAL" clId="{CA376193-B946-47A8-8FEB-C5A96A710094}" dt="2025-06-04T08:20:29.653" v="698" actId="1076"/>
          <ac:spMkLst>
            <pc:docMk/>
            <pc:sldMk cId="3479317069" sldId="952"/>
            <ac:spMk id="19" creationId="{B9E5E2AF-B781-C083-580F-D225FBC6FF64}"/>
          </ac:spMkLst>
        </pc:spChg>
        <pc:spChg chg="mod">
          <ac:chgData name="Marta Pedrini" userId="95fc2ac3-cb83-4a4c-8d9b-3322e34ec93c" providerId="ADAL" clId="{CA376193-B946-47A8-8FEB-C5A96A710094}" dt="2025-06-04T14:14:29.965" v="1357" actId="207"/>
          <ac:spMkLst>
            <pc:docMk/>
            <pc:sldMk cId="3479317069" sldId="952"/>
            <ac:spMk id="11266" creationId="{B7B58422-A0D5-A8C0-EF20-129F09FBA6AB}"/>
          </ac:spMkLst>
        </pc:spChg>
        <pc:grpChg chg="add mod ord">
          <ac:chgData name="Marta Pedrini" userId="95fc2ac3-cb83-4a4c-8d9b-3322e34ec93c" providerId="ADAL" clId="{CA376193-B946-47A8-8FEB-C5A96A710094}" dt="2025-06-04T14:12:42.707" v="1311" actId="14100"/>
          <ac:grpSpMkLst>
            <pc:docMk/>
            <pc:sldMk cId="3479317069" sldId="952"/>
            <ac:grpSpMk id="17" creationId="{17324F6D-E305-5E45-72AC-25DC3F5A8AF3}"/>
          </ac:grpSpMkLst>
        </pc:grpChg>
        <pc:picChg chg="add mod modCrop">
          <ac:chgData name="Marta Pedrini" userId="95fc2ac3-cb83-4a4c-8d9b-3322e34ec93c" providerId="ADAL" clId="{CA376193-B946-47A8-8FEB-C5A96A710094}" dt="2025-06-04T08:17:36.203" v="680" actId="164"/>
          <ac:picMkLst>
            <pc:docMk/>
            <pc:sldMk cId="3479317069" sldId="952"/>
            <ac:picMk id="2" creationId="{2ED6355E-2DBF-E1AA-635B-B2540BB7F678}"/>
          </ac:picMkLst>
        </pc:picChg>
        <pc:picChg chg="add mod modCrop">
          <ac:chgData name="Marta Pedrini" userId="95fc2ac3-cb83-4a4c-8d9b-3322e34ec93c" providerId="ADAL" clId="{CA376193-B946-47A8-8FEB-C5A96A710094}" dt="2025-06-04T08:17:36.203" v="680" actId="164"/>
          <ac:picMkLst>
            <pc:docMk/>
            <pc:sldMk cId="3479317069" sldId="952"/>
            <ac:picMk id="5" creationId="{502D69F7-4133-2BFF-72B2-F37ABED0413C}"/>
          </ac:picMkLst>
        </pc:picChg>
        <pc:picChg chg="del mod ord modCrop">
          <ac:chgData name="Marta Pedrini" userId="95fc2ac3-cb83-4a4c-8d9b-3322e34ec93c" providerId="ADAL" clId="{CA376193-B946-47A8-8FEB-C5A96A710094}" dt="2025-06-04T08:14:28.212" v="639" actId="478"/>
          <ac:picMkLst>
            <pc:docMk/>
            <pc:sldMk cId="3479317069" sldId="952"/>
            <ac:picMk id="11" creationId="{E5DDBAEF-4A0A-BDCF-73FC-E0CEC3261226}"/>
          </ac:picMkLst>
        </pc:picChg>
        <pc:picChg chg="add del mod">
          <ac:chgData name="Marta Pedrini" userId="95fc2ac3-cb83-4a4c-8d9b-3322e34ec93c" providerId="ADAL" clId="{CA376193-B946-47A8-8FEB-C5A96A710094}" dt="2025-06-04T08:16:07.201" v="659" actId="478"/>
          <ac:picMkLst>
            <pc:docMk/>
            <pc:sldMk cId="3479317069" sldId="952"/>
            <ac:picMk id="12" creationId="{40DE45E8-51D0-F18F-E6F7-9A0F7111647E}"/>
          </ac:picMkLst>
        </pc:picChg>
        <pc:picChg chg="add mod modCrop">
          <ac:chgData name="Marta Pedrini" userId="95fc2ac3-cb83-4a4c-8d9b-3322e34ec93c" providerId="ADAL" clId="{CA376193-B946-47A8-8FEB-C5A96A710094}" dt="2025-06-04T08:17:36.203" v="680" actId="164"/>
          <ac:picMkLst>
            <pc:docMk/>
            <pc:sldMk cId="3479317069" sldId="952"/>
            <ac:picMk id="14" creationId="{BC34D394-3729-8475-97AE-24E7004B9E49}"/>
          </ac:picMkLst>
        </pc:picChg>
        <pc:picChg chg="mod ord">
          <ac:chgData name="Marta Pedrini" userId="95fc2ac3-cb83-4a4c-8d9b-3322e34ec93c" providerId="ADAL" clId="{CA376193-B946-47A8-8FEB-C5A96A710094}" dt="2025-06-04T14:13:15.318" v="1347" actId="1038"/>
          <ac:picMkLst>
            <pc:docMk/>
            <pc:sldMk cId="3479317069" sldId="952"/>
            <ac:picMk id="15" creationId="{AD44C578-63D8-92ED-5A41-468E0BB88EB8}"/>
          </ac:picMkLst>
        </pc:picChg>
        <pc:picChg chg="add mod modCrop">
          <ac:chgData name="Marta Pedrini" userId="95fc2ac3-cb83-4a4c-8d9b-3322e34ec93c" providerId="ADAL" clId="{CA376193-B946-47A8-8FEB-C5A96A710094}" dt="2025-06-04T08:17:36.203" v="680" actId="164"/>
          <ac:picMkLst>
            <pc:docMk/>
            <pc:sldMk cId="3479317069" sldId="952"/>
            <ac:picMk id="16" creationId="{DF19E322-B061-4A50-30D2-6DB42533C0FB}"/>
          </ac:picMkLst>
        </pc:picChg>
      </pc:sldChg>
      <pc:sldChg chg="addSp delSp modSp new mod modAnim">
        <pc:chgData name="Marta Pedrini" userId="95fc2ac3-cb83-4a4c-8d9b-3322e34ec93c" providerId="ADAL" clId="{CA376193-B946-47A8-8FEB-C5A96A710094}" dt="2025-06-05T05:39:45.722" v="1490"/>
        <pc:sldMkLst>
          <pc:docMk/>
          <pc:sldMk cId="80944967" sldId="953"/>
        </pc:sldMkLst>
        <pc:spChg chg="del">
          <ac:chgData name="Marta Pedrini" userId="95fc2ac3-cb83-4a4c-8d9b-3322e34ec93c" providerId="ADAL" clId="{CA376193-B946-47A8-8FEB-C5A96A710094}" dt="2025-06-04T07:48:23.079" v="517" actId="478"/>
          <ac:spMkLst>
            <pc:docMk/>
            <pc:sldMk cId="80944967" sldId="953"/>
            <ac:spMk id="2" creationId="{5616EBF7-527D-CC53-51CD-2344E7161189}"/>
          </ac:spMkLst>
        </pc:spChg>
        <pc:spChg chg="del mod">
          <ac:chgData name="Marta Pedrini" userId="95fc2ac3-cb83-4a4c-8d9b-3322e34ec93c" providerId="ADAL" clId="{CA376193-B946-47A8-8FEB-C5A96A710094}" dt="2025-06-04T07:48:15.876" v="515" actId="478"/>
          <ac:spMkLst>
            <pc:docMk/>
            <pc:sldMk cId="80944967" sldId="953"/>
            <ac:spMk id="3" creationId="{BC4FADA7-F31E-0A3A-D580-76631103642A}"/>
          </ac:spMkLst>
        </pc:spChg>
        <pc:spChg chg="add mod">
          <ac:chgData name="Marta Pedrini" userId="95fc2ac3-cb83-4a4c-8d9b-3322e34ec93c" providerId="ADAL" clId="{CA376193-B946-47A8-8FEB-C5A96A710094}" dt="2025-06-04T07:48:19.080" v="516" actId="1076"/>
          <ac:spMkLst>
            <pc:docMk/>
            <pc:sldMk cId="80944967" sldId="953"/>
            <ac:spMk id="8" creationId="{7D4083E1-A8CF-F8D4-E68B-D6A101B8B281}"/>
          </ac:spMkLst>
        </pc:spChg>
        <pc:spChg chg="add mod">
          <ac:chgData name="Marta Pedrini" userId="95fc2ac3-cb83-4a4c-8d9b-3322e34ec93c" providerId="ADAL" clId="{CA376193-B946-47A8-8FEB-C5A96A710094}" dt="2025-06-05T05:32:03.899" v="1455" actId="20577"/>
          <ac:spMkLst>
            <pc:docMk/>
            <pc:sldMk cId="80944967" sldId="953"/>
            <ac:spMk id="9" creationId="{76FA7FE8-4FE9-1C38-5E03-985BE58CB473}"/>
          </ac:spMkLst>
        </pc:spChg>
        <pc:spChg chg="add mod">
          <ac:chgData name="Marta Pedrini" userId="95fc2ac3-cb83-4a4c-8d9b-3322e34ec93c" providerId="ADAL" clId="{CA376193-B946-47A8-8FEB-C5A96A710094}" dt="2025-06-04T08:27:10.614" v="810" actId="1076"/>
          <ac:spMkLst>
            <pc:docMk/>
            <pc:sldMk cId="80944967" sldId="953"/>
            <ac:spMk id="10" creationId="{5CB2F6B8-9307-F658-2BF8-929E1718B80E}"/>
          </ac:spMkLst>
        </pc:spChg>
        <pc:spChg chg="add mod">
          <ac:chgData name="Marta Pedrini" userId="95fc2ac3-cb83-4a4c-8d9b-3322e34ec93c" providerId="ADAL" clId="{CA376193-B946-47A8-8FEB-C5A96A710094}" dt="2025-06-05T05:33:16.406" v="1463" actId="20577"/>
          <ac:spMkLst>
            <pc:docMk/>
            <pc:sldMk cId="80944967" sldId="953"/>
            <ac:spMk id="11" creationId="{27314E49-3D96-6F29-AD7D-2940E7CBCBF1}"/>
          </ac:spMkLst>
        </pc:spChg>
        <pc:spChg chg="add del">
          <ac:chgData name="Marta Pedrini" userId="95fc2ac3-cb83-4a4c-8d9b-3322e34ec93c" providerId="ADAL" clId="{CA376193-B946-47A8-8FEB-C5A96A710094}" dt="2025-06-04T08:10:43.998" v="608" actId="22"/>
          <ac:spMkLst>
            <pc:docMk/>
            <pc:sldMk cId="80944967" sldId="953"/>
            <ac:spMk id="13" creationId="{C8293A25-AAB6-6432-B80D-CC9E4B0B34EF}"/>
          </ac:spMkLst>
        </pc:spChg>
        <pc:picChg chg="add mod ord">
          <ac:chgData name="Marta Pedrini" userId="95fc2ac3-cb83-4a4c-8d9b-3322e34ec93c" providerId="ADAL" clId="{CA376193-B946-47A8-8FEB-C5A96A710094}" dt="2025-06-05T05:36:28.051" v="1476" actId="166"/>
          <ac:picMkLst>
            <pc:docMk/>
            <pc:sldMk cId="80944967" sldId="953"/>
            <ac:picMk id="7" creationId="{760A15C9-6086-B2B6-E554-E7752043E8BF}"/>
          </ac:picMkLst>
        </pc:picChg>
        <pc:picChg chg="add mod">
          <ac:chgData name="Marta Pedrini" userId="95fc2ac3-cb83-4a4c-8d9b-3322e34ec93c" providerId="ADAL" clId="{CA376193-B946-47A8-8FEB-C5A96A710094}" dt="2025-06-04T08:26:15.530" v="781" actId="1076"/>
          <ac:picMkLst>
            <pc:docMk/>
            <pc:sldMk cId="80944967" sldId="953"/>
            <ac:picMk id="14" creationId="{2330D176-8185-7896-7F89-5B84C506C946}"/>
          </ac:picMkLst>
        </pc:picChg>
        <pc:picChg chg="add mod">
          <ac:chgData name="Marta Pedrini" userId="95fc2ac3-cb83-4a4c-8d9b-3322e34ec93c" providerId="ADAL" clId="{CA376193-B946-47A8-8FEB-C5A96A710094}" dt="2025-06-04T08:26:32.322" v="787" actId="1076"/>
          <ac:picMkLst>
            <pc:docMk/>
            <pc:sldMk cId="80944967" sldId="953"/>
            <ac:picMk id="15" creationId="{7DC0BF3E-35D2-DD54-34A8-3E377E3806E2}"/>
          </ac:picMkLst>
        </pc:picChg>
      </pc:sldChg>
      <pc:sldChg chg="modSp new del mod">
        <pc:chgData name="Marta Pedrini" userId="95fc2ac3-cb83-4a4c-8d9b-3322e34ec93c" providerId="ADAL" clId="{CA376193-B946-47A8-8FEB-C5A96A710094}" dt="2025-06-04T07:29:17.029" v="137" actId="47"/>
        <pc:sldMkLst>
          <pc:docMk/>
          <pc:sldMk cId="2948203835" sldId="953"/>
        </pc:sldMkLst>
        <pc:spChg chg="mod">
          <ac:chgData name="Marta Pedrini" userId="95fc2ac3-cb83-4a4c-8d9b-3322e34ec93c" providerId="ADAL" clId="{CA376193-B946-47A8-8FEB-C5A96A710094}" dt="2025-06-04T07:29:02.755" v="133" actId="20577"/>
          <ac:spMkLst>
            <pc:docMk/>
            <pc:sldMk cId="2948203835" sldId="953"/>
            <ac:spMk id="2" creationId="{8ED3C820-A791-2230-69BD-0397A0A790F9}"/>
          </ac:spMkLst>
        </pc:spChg>
      </pc:sldChg>
      <pc:sldChg chg="new del">
        <pc:chgData name="Marta Pedrini" userId="95fc2ac3-cb83-4a4c-8d9b-3322e34ec93c" providerId="ADAL" clId="{CA376193-B946-47A8-8FEB-C5A96A710094}" dt="2025-06-04T07:45:30.439" v="502" actId="47"/>
        <pc:sldMkLst>
          <pc:docMk/>
          <pc:sldMk cId="3072875734" sldId="953"/>
        </pc:sldMkLst>
      </pc:sldChg>
      <pc:sldChg chg="addSp delSp modSp add mod modAnim">
        <pc:chgData name="Marta Pedrini" userId="95fc2ac3-cb83-4a4c-8d9b-3322e34ec93c" providerId="ADAL" clId="{CA376193-B946-47A8-8FEB-C5A96A710094}" dt="2025-06-05T05:49:55.284" v="1841"/>
        <pc:sldMkLst>
          <pc:docMk/>
          <pc:sldMk cId="1663307475" sldId="954"/>
        </pc:sldMkLst>
        <pc:spChg chg="add mod">
          <ac:chgData name="Marta Pedrini" userId="95fc2ac3-cb83-4a4c-8d9b-3322e34ec93c" providerId="ADAL" clId="{CA376193-B946-47A8-8FEB-C5A96A710094}" dt="2025-06-05T05:49:34.652" v="1839" actId="5793"/>
          <ac:spMkLst>
            <pc:docMk/>
            <pc:sldMk cId="1663307475" sldId="954"/>
            <ac:spMk id="9" creationId="{0DB5805C-F7D3-E675-EF6A-7D9ABA6B0668}"/>
          </ac:spMkLst>
        </pc:spChg>
        <pc:spChg chg="del">
          <ac:chgData name="Marta Pedrini" userId="95fc2ac3-cb83-4a4c-8d9b-3322e34ec93c" providerId="ADAL" clId="{CA376193-B946-47A8-8FEB-C5A96A710094}" dt="2025-06-04T08:38:55.279" v="814" actId="478"/>
          <ac:spMkLst>
            <pc:docMk/>
            <pc:sldMk cId="1663307475" sldId="954"/>
            <ac:spMk id="12" creationId="{2E863833-3155-BC9D-4E0C-98B8488CB695}"/>
          </ac:spMkLst>
        </pc:spChg>
        <pc:spChg chg="del">
          <ac:chgData name="Marta Pedrini" userId="95fc2ac3-cb83-4a4c-8d9b-3322e34ec93c" providerId="ADAL" clId="{CA376193-B946-47A8-8FEB-C5A96A710094}" dt="2025-06-04T08:38:53.083" v="813" actId="478"/>
          <ac:spMkLst>
            <pc:docMk/>
            <pc:sldMk cId="1663307475" sldId="954"/>
            <ac:spMk id="13" creationId="{93BF6C3C-0BA4-DAFB-5386-39D8AE4B2D33}"/>
          </ac:spMkLst>
        </pc:spChg>
        <pc:spChg chg="del mod">
          <ac:chgData name="Marta Pedrini" userId="95fc2ac3-cb83-4a4c-8d9b-3322e34ec93c" providerId="ADAL" clId="{CA376193-B946-47A8-8FEB-C5A96A710094}" dt="2025-06-04T09:13:15.179" v="817" actId="478"/>
          <ac:spMkLst>
            <pc:docMk/>
            <pc:sldMk cId="1663307475" sldId="954"/>
            <ac:spMk id="14" creationId="{45E89585-2536-FE7D-4AF0-D63F083F9BDC}"/>
          </ac:spMkLst>
        </pc:spChg>
        <pc:spChg chg="add mod">
          <ac:chgData name="Marta Pedrini" userId="95fc2ac3-cb83-4a4c-8d9b-3322e34ec93c" providerId="ADAL" clId="{CA376193-B946-47A8-8FEB-C5A96A710094}" dt="2025-06-04T09:27:24.653" v="952" actId="164"/>
          <ac:spMkLst>
            <pc:docMk/>
            <pc:sldMk cId="1663307475" sldId="954"/>
            <ac:spMk id="20" creationId="{DA4C5C60-5A57-C7FC-6E23-ABA3C04E0758}"/>
          </ac:spMkLst>
        </pc:spChg>
        <pc:spChg chg="add del mod">
          <ac:chgData name="Marta Pedrini" userId="95fc2ac3-cb83-4a4c-8d9b-3322e34ec93c" providerId="ADAL" clId="{CA376193-B946-47A8-8FEB-C5A96A710094}" dt="2025-06-05T05:47:03.090" v="1758" actId="478"/>
          <ac:spMkLst>
            <pc:docMk/>
            <pc:sldMk cId="1663307475" sldId="954"/>
            <ac:spMk id="27" creationId="{6B8E014D-3599-50CE-C6C5-8CF1EDCC6979}"/>
          </ac:spMkLst>
        </pc:spChg>
        <pc:grpChg chg="add mod">
          <ac:chgData name="Marta Pedrini" userId="95fc2ac3-cb83-4a4c-8d9b-3322e34ec93c" providerId="ADAL" clId="{CA376193-B946-47A8-8FEB-C5A96A710094}" dt="2025-06-05T05:47:08.877" v="1760" actId="1076"/>
          <ac:grpSpMkLst>
            <pc:docMk/>
            <pc:sldMk cId="1663307475" sldId="954"/>
            <ac:grpSpMk id="21" creationId="{980EC602-530D-85B0-54AD-B620E662F339}"/>
          </ac:grpSpMkLst>
        </pc:grpChg>
        <pc:picChg chg="del">
          <ac:chgData name="Marta Pedrini" userId="95fc2ac3-cb83-4a4c-8d9b-3322e34ec93c" providerId="ADAL" clId="{CA376193-B946-47A8-8FEB-C5A96A710094}" dt="2025-06-04T08:38:50.576" v="812" actId="478"/>
          <ac:picMkLst>
            <pc:docMk/>
            <pc:sldMk cId="1663307475" sldId="954"/>
            <ac:picMk id="7" creationId="{DCD1FB50-B79E-0FAD-5768-53189AA60BB9}"/>
          </ac:picMkLst>
        </pc:picChg>
        <pc:picChg chg="mod">
          <ac:chgData name="Marta Pedrini" userId="95fc2ac3-cb83-4a4c-8d9b-3322e34ec93c" providerId="ADAL" clId="{CA376193-B946-47A8-8FEB-C5A96A710094}" dt="2025-06-05T05:46:25.601" v="1680" actId="1076"/>
          <ac:picMkLst>
            <pc:docMk/>
            <pc:sldMk cId="1663307475" sldId="954"/>
            <ac:picMk id="8" creationId="{F75D24C1-8C76-4495-5281-2AE8EC99E3DC}"/>
          </ac:picMkLst>
        </pc:picChg>
        <pc:picChg chg="del">
          <ac:chgData name="Marta Pedrini" userId="95fc2ac3-cb83-4a4c-8d9b-3322e34ec93c" providerId="ADAL" clId="{CA376193-B946-47A8-8FEB-C5A96A710094}" dt="2025-06-04T07:54:33.418" v="550" actId="478"/>
          <ac:picMkLst>
            <pc:docMk/>
            <pc:sldMk cId="1663307475" sldId="954"/>
            <ac:picMk id="10" creationId="{EEE63870-E1C6-F778-8272-3E9A1CFD0667}"/>
          </ac:picMkLst>
        </pc:picChg>
        <pc:picChg chg="del">
          <ac:chgData name="Marta Pedrini" userId="95fc2ac3-cb83-4a4c-8d9b-3322e34ec93c" providerId="ADAL" clId="{CA376193-B946-47A8-8FEB-C5A96A710094}" dt="2025-06-04T08:38:48.759" v="811" actId="478"/>
          <ac:picMkLst>
            <pc:docMk/>
            <pc:sldMk cId="1663307475" sldId="954"/>
            <ac:picMk id="15" creationId="{4D0488C5-116B-0B17-A532-59E57BFAE6ED}"/>
          </ac:picMkLst>
        </pc:picChg>
        <pc:picChg chg="add mod modCrop">
          <ac:chgData name="Marta Pedrini" userId="95fc2ac3-cb83-4a4c-8d9b-3322e34ec93c" providerId="ADAL" clId="{CA376193-B946-47A8-8FEB-C5A96A710094}" dt="2025-06-05T05:47:06.287" v="1759" actId="1076"/>
          <ac:picMkLst>
            <pc:docMk/>
            <pc:sldMk cId="1663307475" sldId="954"/>
            <ac:picMk id="16" creationId="{C8A8B5C5-EF6C-AEEF-F29A-17CB10DA4EB1}"/>
          </ac:picMkLst>
        </pc:picChg>
        <pc:picChg chg="del">
          <ac:chgData name="Marta Pedrini" userId="95fc2ac3-cb83-4a4c-8d9b-3322e34ec93c" providerId="ADAL" clId="{CA376193-B946-47A8-8FEB-C5A96A710094}" dt="2025-06-04T09:13:04.820" v="815" actId="478"/>
          <ac:picMkLst>
            <pc:docMk/>
            <pc:sldMk cId="1663307475" sldId="954"/>
            <ac:picMk id="18" creationId="{3E7BCE6C-6F81-E20B-3BE3-9B1C7835C674}"/>
          </ac:picMkLst>
        </pc:picChg>
        <pc:picChg chg="add mod modCrop">
          <ac:chgData name="Marta Pedrini" userId="95fc2ac3-cb83-4a4c-8d9b-3322e34ec93c" providerId="ADAL" clId="{CA376193-B946-47A8-8FEB-C5A96A710094}" dt="2025-06-04T09:27:24.653" v="952" actId="164"/>
          <ac:picMkLst>
            <pc:docMk/>
            <pc:sldMk cId="1663307475" sldId="954"/>
            <ac:picMk id="19" creationId="{76B4730E-E368-C809-694B-6E62CDB6735A}"/>
          </ac:picMkLst>
        </pc:picChg>
        <pc:picChg chg="add mod modCrop">
          <ac:chgData name="Marta Pedrini" userId="95fc2ac3-cb83-4a4c-8d9b-3322e34ec93c" providerId="ADAL" clId="{CA376193-B946-47A8-8FEB-C5A96A710094}" dt="2025-06-05T05:48:46.526" v="1786" actId="1076"/>
          <ac:picMkLst>
            <pc:docMk/>
            <pc:sldMk cId="1663307475" sldId="954"/>
            <ac:picMk id="23" creationId="{43B768C3-D3D0-CCCA-6C5A-44BAEE7092EE}"/>
          </ac:picMkLst>
        </pc:picChg>
        <pc:picChg chg="add mod modCrop">
          <ac:chgData name="Marta Pedrini" userId="95fc2ac3-cb83-4a4c-8d9b-3322e34ec93c" providerId="ADAL" clId="{CA376193-B946-47A8-8FEB-C5A96A710094}" dt="2025-06-05T05:48:44.173" v="1785" actId="1076"/>
          <ac:picMkLst>
            <pc:docMk/>
            <pc:sldMk cId="1663307475" sldId="954"/>
            <ac:picMk id="25" creationId="{9AD224A7-70D5-8872-AE4F-57E426AEAB26}"/>
          </ac:picMkLst>
        </pc:picChg>
      </pc:sldChg>
      <pc:sldChg chg="addSp delSp modSp new mod">
        <pc:chgData name="Marta Pedrini" userId="95fc2ac3-cb83-4a4c-8d9b-3322e34ec93c" providerId="ADAL" clId="{CA376193-B946-47A8-8FEB-C5A96A710094}" dt="2025-06-04T09:51:08.729" v="1036" actId="1076"/>
        <pc:sldMkLst>
          <pc:docMk/>
          <pc:sldMk cId="2261009266" sldId="955"/>
        </pc:sldMkLst>
        <pc:spChg chg="del">
          <ac:chgData name="Marta Pedrini" userId="95fc2ac3-cb83-4a4c-8d9b-3322e34ec93c" providerId="ADAL" clId="{CA376193-B946-47A8-8FEB-C5A96A710094}" dt="2025-06-04T09:39:45.444" v="1000" actId="478"/>
          <ac:spMkLst>
            <pc:docMk/>
            <pc:sldMk cId="2261009266" sldId="955"/>
            <ac:spMk id="2" creationId="{99FBD570-7016-8750-9E3B-9B10388D5B1C}"/>
          </ac:spMkLst>
        </pc:spChg>
        <pc:spChg chg="mod">
          <ac:chgData name="Marta Pedrini" userId="95fc2ac3-cb83-4a4c-8d9b-3322e34ec93c" providerId="ADAL" clId="{CA376193-B946-47A8-8FEB-C5A96A710094}" dt="2025-06-04T09:39:43.539" v="999" actId="14100"/>
          <ac:spMkLst>
            <pc:docMk/>
            <pc:sldMk cId="2261009266" sldId="955"/>
            <ac:spMk id="3" creationId="{9BF8DABF-EA05-8215-A930-AB8C73765CA1}"/>
          </ac:spMkLst>
        </pc:spChg>
        <pc:picChg chg="add mod">
          <ac:chgData name="Marta Pedrini" userId="95fc2ac3-cb83-4a4c-8d9b-3322e34ec93c" providerId="ADAL" clId="{CA376193-B946-47A8-8FEB-C5A96A710094}" dt="2025-06-04T09:46:36.828" v="1021" actId="1076"/>
          <ac:picMkLst>
            <pc:docMk/>
            <pc:sldMk cId="2261009266" sldId="955"/>
            <ac:picMk id="8" creationId="{BC8C3C24-77EF-B796-33E6-3526D5D046FF}"/>
          </ac:picMkLst>
        </pc:picChg>
        <pc:picChg chg="add mod">
          <ac:chgData name="Marta Pedrini" userId="95fc2ac3-cb83-4a4c-8d9b-3322e34ec93c" providerId="ADAL" clId="{CA376193-B946-47A8-8FEB-C5A96A710094}" dt="2025-06-04T09:46:38.448" v="1022" actId="1076"/>
          <ac:picMkLst>
            <pc:docMk/>
            <pc:sldMk cId="2261009266" sldId="955"/>
            <ac:picMk id="10" creationId="{CCD01FE8-5E47-79E8-214D-3BCCA146B7E0}"/>
          </ac:picMkLst>
        </pc:picChg>
        <pc:picChg chg="add mod">
          <ac:chgData name="Marta Pedrini" userId="95fc2ac3-cb83-4a4c-8d9b-3322e34ec93c" providerId="ADAL" clId="{CA376193-B946-47A8-8FEB-C5A96A710094}" dt="2025-06-04T09:46:34.079" v="1019" actId="1076"/>
          <ac:picMkLst>
            <pc:docMk/>
            <pc:sldMk cId="2261009266" sldId="955"/>
            <ac:picMk id="12" creationId="{DBBD670D-E85C-12A6-A8F0-4495EB2D5A96}"/>
          </ac:picMkLst>
        </pc:picChg>
        <pc:picChg chg="add mod">
          <ac:chgData name="Marta Pedrini" userId="95fc2ac3-cb83-4a4c-8d9b-3322e34ec93c" providerId="ADAL" clId="{CA376193-B946-47A8-8FEB-C5A96A710094}" dt="2025-06-04T09:47:54.209" v="1026" actId="14100"/>
          <ac:picMkLst>
            <pc:docMk/>
            <pc:sldMk cId="2261009266" sldId="955"/>
            <ac:picMk id="14" creationId="{44D33BA9-4684-98AD-3BC3-0FAD662084D6}"/>
          </ac:picMkLst>
        </pc:picChg>
        <pc:picChg chg="add mod">
          <ac:chgData name="Marta Pedrini" userId="95fc2ac3-cb83-4a4c-8d9b-3322e34ec93c" providerId="ADAL" clId="{CA376193-B946-47A8-8FEB-C5A96A710094}" dt="2025-06-04T09:50:44.828" v="1033" actId="14100"/>
          <ac:picMkLst>
            <pc:docMk/>
            <pc:sldMk cId="2261009266" sldId="955"/>
            <ac:picMk id="16" creationId="{CBBF7155-521A-A5F8-FB02-1B7635462F1D}"/>
          </ac:picMkLst>
        </pc:picChg>
        <pc:picChg chg="add mod">
          <ac:chgData name="Marta Pedrini" userId="95fc2ac3-cb83-4a4c-8d9b-3322e34ec93c" providerId="ADAL" clId="{CA376193-B946-47A8-8FEB-C5A96A710094}" dt="2025-06-04T09:51:08.729" v="1036" actId="1076"/>
          <ac:picMkLst>
            <pc:docMk/>
            <pc:sldMk cId="2261009266" sldId="955"/>
            <ac:picMk id="18" creationId="{EF4F5CFB-BC9C-56B2-CD19-261703F3064A}"/>
          </ac:picMkLst>
        </pc:picChg>
      </pc:sldChg>
      <pc:sldChg chg="addSp delSp modSp add mod modAnim">
        <pc:chgData name="Marta Pedrini" userId="95fc2ac3-cb83-4a4c-8d9b-3322e34ec93c" providerId="ADAL" clId="{CA376193-B946-47A8-8FEB-C5A96A710094}" dt="2025-06-05T05:41:18.796" v="1553" actId="20577"/>
        <pc:sldMkLst>
          <pc:docMk/>
          <pc:sldMk cId="1770703583" sldId="956"/>
        </pc:sldMkLst>
        <pc:spChg chg="mod">
          <ac:chgData name="Marta Pedrini" userId="95fc2ac3-cb83-4a4c-8d9b-3322e34ec93c" providerId="ADAL" clId="{CA376193-B946-47A8-8FEB-C5A96A710094}" dt="2025-06-05T05:41:18.796" v="1553" actId="20577"/>
          <ac:spMkLst>
            <pc:docMk/>
            <pc:sldMk cId="1770703583" sldId="956"/>
            <ac:spMk id="3" creationId="{0483DB92-9980-C4BE-4BC9-98FFB4B901AD}"/>
          </ac:spMkLst>
        </pc:spChg>
        <pc:spChg chg="add del mod">
          <ac:chgData name="Marta Pedrini" userId="95fc2ac3-cb83-4a4c-8d9b-3322e34ec93c" providerId="ADAL" clId="{CA376193-B946-47A8-8FEB-C5A96A710094}" dt="2025-06-05T05:40:57.774" v="1528" actId="478"/>
          <ac:spMkLst>
            <pc:docMk/>
            <pc:sldMk cId="1770703583" sldId="956"/>
            <ac:spMk id="8" creationId="{3645B971-A9E9-6001-DEF0-67C6A4D2B4D3}"/>
          </ac:spMkLst>
        </pc:spChg>
        <pc:spChg chg="del">
          <ac:chgData name="Marta Pedrini" userId="95fc2ac3-cb83-4a4c-8d9b-3322e34ec93c" providerId="ADAL" clId="{CA376193-B946-47A8-8FEB-C5A96A710094}" dt="2025-06-05T05:41:04.024" v="1531" actId="478"/>
          <ac:spMkLst>
            <pc:docMk/>
            <pc:sldMk cId="1770703583" sldId="956"/>
            <ac:spMk id="12" creationId="{77DC42BC-F272-F5C7-97F3-24A1D7007708}"/>
          </ac:spMkLst>
        </pc:spChg>
        <pc:spChg chg="del">
          <ac:chgData name="Marta Pedrini" userId="95fc2ac3-cb83-4a4c-8d9b-3322e34ec93c" providerId="ADAL" clId="{CA376193-B946-47A8-8FEB-C5A96A710094}" dt="2025-06-05T05:41:01.713" v="1530" actId="478"/>
          <ac:spMkLst>
            <pc:docMk/>
            <pc:sldMk cId="1770703583" sldId="956"/>
            <ac:spMk id="13" creationId="{B8C655D3-1568-259A-7879-53A53D8944A1}"/>
          </ac:spMkLst>
        </pc:spChg>
        <pc:spChg chg="mod">
          <ac:chgData name="Marta Pedrini" userId="95fc2ac3-cb83-4a4c-8d9b-3322e34ec93c" providerId="ADAL" clId="{CA376193-B946-47A8-8FEB-C5A96A710094}" dt="2025-06-05T05:41:12.739" v="1535" actId="1076"/>
          <ac:spMkLst>
            <pc:docMk/>
            <pc:sldMk cId="1770703583" sldId="956"/>
            <ac:spMk id="20" creationId="{15A1BADA-F155-CE89-62C0-2230440AC183}"/>
          </ac:spMkLst>
        </pc:spChg>
        <pc:picChg chg="del">
          <ac:chgData name="Marta Pedrini" userId="95fc2ac3-cb83-4a4c-8d9b-3322e34ec93c" providerId="ADAL" clId="{CA376193-B946-47A8-8FEB-C5A96A710094}" dt="2025-06-05T05:40:58.852" v="1529" actId="478"/>
          <ac:picMkLst>
            <pc:docMk/>
            <pc:sldMk cId="1770703583" sldId="956"/>
            <ac:picMk id="7" creationId="{79344EC7-8320-B397-1949-017418E2EDEC}"/>
          </ac:picMkLst>
        </pc:picChg>
        <pc:picChg chg="del">
          <ac:chgData name="Marta Pedrini" userId="95fc2ac3-cb83-4a4c-8d9b-3322e34ec93c" providerId="ADAL" clId="{CA376193-B946-47A8-8FEB-C5A96A710094}" dt="2025-06-05T05:40:52.273" v="1526" actId="478"/>
          <ac:picMkLst>
            <pc:docMk/>
            <pc:sldMk cId="1770703583" sldId="956"/>
            <ac:picMk id="15" creationId="{14DD0B51-9620-D9BA-6464-59C902E1B954}"/>
          </ac:picMkLst>
        </pc:picChg>
        <pc:picChg chg="mod">
          <ac:chgData name="Marta Pedrini" userId="95fc2ac3-cb83-4a4c-8d9b-3322e34ec93c" providerId="ADAL" clId="{CA376193-B946-47A8-8FEB-C5A96A710094}" dt="2025-06-05T05:41:09.912" v="1534" actId="688"/>
          <ac:picMkLst>
            <pc:docMk/>
            <pc:sldMk cId="1770703583" sldId="956"/>
            <ac:picMk id="17" creationId="{F8557787-DC28-4ABF-B535-D94DE23AE304}"/>
          </ac:picMkLst>
        </pc:picChg>
        <pc:picChg chg="del">
          <ac:chgData name="Marta Pedrini" userId="95fc2ac3-cb83-4a4c-8d9b-3322e34ec93c" providerId="ADAL" clId="{CA376193-B946-47A8-8FEB-C5A96A710094}" dt="2025-06-05T05:40:53.437" v="1527" actId="478"/>
          <ac:picMkLst>
            <pc:docMk/>
            <pc:sldMk cId="1770703583" sldId="956"/>
            <ac:picMk id="18" creationId="{63741AFF-2237-0F7B-DF48-0E6F7A94FFE7}"/>
          </ac:picMkLst>
        </pc:picChg>
        <pc:picChg chg="mod">
          <ac:chgData name="Marta Pedrini" userId="95fc2ac3-cb83-4a4c-8d9b-3322e34ec93c" providerId="ADAL" clId="{CA376193-B946-47A8-8FEB-C5A96A710094}" dt="2025-06-05T05:41:06.134" v="1532" actId="1076"/>
          <ac:picMkLst>
            <pc:docMk/>
            <pc:sldMk cId="1770703583" sldId="956"/>
            <ac:picMk id="19" creationId="{22ED763F-1A50-EF1D-8019-7074A7AF5253}"/>
          </ac:picMkLst>
        </pc:picChg>
      </pc:sldChg>
      <pc:sldChg chg="addSp delSp modSp new del mod">
        <pc:chgData name="Marta Pedrini" userId="95fc2ac3-cb83-4a4c-8d9b-3322e34ec93c" providerId="ADAL" clId="{CA376193-B946-47A8-8FEB-C5A96A710094}" dt="2025-06-04T14:11:42.884" v="1307" actId="47"/>
        <pc:sldMkLst>
          <pc:docMk/>
          <pc:sldMk cId="2909827506" sldId="956"/>
        </pc:sldMkLst>
        <pc:spChg chg="del">
          <ac:chgData name="Marta Pedrini" userId="95fc2ac3-cb83-4a4c-8d9b-3322e34ec93c" providerId="ADAL" clId="{CA376193-B946-47A8-8FEB-C5A96A710094}" dt="2025-06-04T14:10:05.965" v="1282" actId="478"/>
          <ac:spMkLst>
            <pc:docMk/>
            <pc:sldMk cId="2909827506" sldId="956"/>
            <ac:spMk id="2" creationId="{F36519D2-73C8-6147-FB64-054E260D52B2}"/>
          </ac:spMkLst>
        </pc:spChg>
        <pc:spChg chg="del">
          <ac:chgData name="Marta Pedrini" userId="95fc2ac3-cb83-4a4c-8d9b-3322e34ec93c" providerId="ADAL" clId="{CA376193-B946-47A8-8FEB-C5A96A710094}" dt="2025-06-04T14:10:07.940" v="1283" actId="478"/>
          <ac:spMkLst>
            <pc:docMk/>
            <pc:sldMk cId="2909827506" sldId="956"/>
            <ac:spMk id="3" creationId="{14D22D24-8C2F-F2D3-F262-B4552206210B}"/>
          </ac:spMkLst>
        </pc:spChg>
        <pc:spChg chg="del">
          <ac:chgData name="Marta Pedrini" userId="95fc2ac3-cb83-4a4c-8d9b-3322e34ec93c" providerId="ADAL" clId="{CA376193-B946-47A8-8FEB-C5A96A710094}" dt="2025-06-04T14:10:03.058" v="1281" actId="478"/>
          <ac:spMkLst>
            <pc:docMk/>
            <pc:sldMk cId="2909827506" sldId="956"/>
            <ac:spMk id="4" creationId="{E6A2415F-0475-4FF1-CF10-0505FD369F17}"/>
          </ac:spMkLst>
        </pc:spChg>
        <pc:spChg chg="del">
          <ac:chgData name="Marta Pedrini" userId="95fc2ac3-cb83-4a4c-8d9b-3322e34ec93c" providerId="ADAL" clId="{CA376193-B946-47A8-8FEB-C5A96A710094}" dt="2025-06-04T14:10:09.805" v="1284" actId="478"/>
          <ac:spMkLst>
            <pc:docMk/>
            <pc:sldMk cId="2909827506" sldId="956"/>
            <ac:spMk id="5" creationId="{FFBBDC39-2315-7D91-3F76-4F08CBDB79DF}"/>
          </ac:spMkLst>
        </pc:spChg>
        <pc:picChg chg="add mod modCrop">
          <ac:chgData name="Marta Pedrini" userId="95fc2ac3-cb83-4a4c-8d9b-3322e34ec93c" providerId="ADAL" clId="{CA376193-B946-47A8-8FEB-C5A96A710094}" dt="2025-06-04T14:10:23.279" v="1289" actId="732"/>
          <ac:picMkLst>
            <pc:docMk/>
            <pc:sldMk cId="2909827506" sldId="956"/>
            <ac:picMk id="7" creationId="{3C1DABDC-A454-DD9F-D205-554035F74AB4}"/>
          </ac:picMkLst>
        </pc:picChg>
      </pc:sldChg>
      <pc:sldChg chg="new">
        <pc:chgData name="Marta Pedrini" userId="95fc2ac3-cb83-4a4c-8d9b-3322e34ec93c" providerId="ADAL" clId="{CA376193-B946-47A8-8FEB-C5A96A710094}" dt="2025-06-05T06:37:41.939" v="2188" actId="680"/>
        <pc:sldMkLst>
          <pc:docMk/>
          <pc:sldMk cId="4104670516" sldId="957"/>
        </pc:sldMkLst>
      </pc:sldChg>
    </pc:docChg>
  </pc:docChgLst>
  <pc:docChgLst>
    <pc:chgData name="Marta Pedrini" userId="95fc2ac3-cb83-4a4c-8d9b-3322e34ec93c" providerId="ADAL" clId="{5C86C7C4-493D-4195-8363-71D3BB0CF63A}"/>
    <pc:docChg chg="undo redo custSel addSld delSld modSld sldOrd">
      <pc:chgData name="Marta Pedrini" userId="95fc2ac3-cb83-4a4c-8d9b-3322e34ec93c" providerId="ADAL" clId="{5C86C7C4-493D-4195-8363-71D3BB0CF63A}" dt="2025-05-28T12:26:47.157" v="2976" actId="1582"/>
      <pc:docMkLst>
        <pc:docMk/>
      </pc:docMkLst>
      <pc:sldChg chg="del">
        <pc:chgData name="Marta Pedrini" userId="95fc2ac3-cb83-4a4c-8d9b-3322e34ec93c" providerId="ADAL" clId="{5C86C7C4-493D-4195-8363-71D3BB0CF63A}" dt="2025-05-27T08:48:27.364" v="186" actId="47"/>
        <pc:sldMkLst>
          <pc:docMk/>
          <pc:sldMk cId="4253719543" sldId="276"/>
        </pc:sldMkLst>
      </pc:sldChg>
      <pc:sldChg chg="del">
        <pc:chgData name="Marta Pedrini" userId="95fc2ac3-cb83-4a4c-8d9b-3322e34ec93c" providerId="ADAL" clId="{5C86C7C4-493D-4195-8363-71D3BB0CF63A}" dt="2025-05-27T08:48:27.191" v="185" actId="47"/>
        <pc:sldMkLst>
          <pc:docMk/>
          <pc:sldMk cId="1803386717" sldId="281"/>
        </pc:sldMkLst>
      </pc:sldChg>
      <pc:sldChg chg="addSp delSp modSp mod">
        <pc:chgData name="Marta Pedrini" userId="95fc2ac3-cb83-4a4c-8d9b-3322e34ec93c" providerId="ADAL" clId="{5C86C7C4-493D-4195-8363-71D3BB0CF63A}" dt="2025-05-27T21:07:42.075" v="2812" actId="20577"/>
        <pc:sldMkLst>
          <pc:docMk/>
          <pc:sldMk cId="0" sldId="461"/>
        </pc:sldMkLst>
        <pc:spChg chg="mod">
          <ac:chgData name="Marta Pedrini" userId="95fc2ac3-cb83-4a4c-8d9b-3322e34ec93c" providerId="ADAL" clId="{5C86C7C4-493D-4195-8363-71D3BB0CF63A}" dt="2025-05-27T21:07:42.075" v="2812" actId="20577"/>
          <ac:spMkLst>
            <pc:docMk/>
            <pc:sldMk cId="0" sldId="461"/>
            <ac:spMk id="10243" creationId="{6E618CF6-34E0-A912-4412-7B5EB659D7FF}"/>
          </ac:spMkLst>
        </pc:spChg>
      </pc:sldChg>
      <pc:sldChg chg="add del">
        <pc:chgData name="Marta Pedrini" userId="95fc2ac3-cb83-4a4c-8d9b-3322e34ec93c" providerId="ADAL" clId="{5C86C7C4-493D-4195-8363-71D3BB0CF63A}" dt="2025-05-27T18:56:42.926" v="1529" actId="47"/>
        <pc:sldMkLst>
          <pc:docMk/>
          <pc:sldMk cId="0" sldId="919"/>
        </pc:sldMkLst>
      </pc:sldChg>
      <pc:sldChg chg="del">
        <pc:chgData name="Marta Pedrini" userId="95fc2ac3-cb83-4a4c-8d9b-3322e34ec93c" providerId="ADAL" clId="{5C86C7C4-493D-4195-8363-71D3BB0CF63A}" dt="2025-05-27T08:48:29.824" v="195" actId="47"/>
        <pc:sldMkLst>
          <pc:docMk/>
          <pc:sldMk cId="0" sldId="920"/>
        </pc:sldMkLst>
      </pc:sldChg>
      <pc:sldChg chg="addSp delSp modSp add del mod">
        <pc:chgData name="Marta Pedrini" userId="95fc2ac3-cb83-4a4c-8d9b-3322e34ec93c" providerId="ADAL" clId="{5C86C7C4-493D-4195-8363-71D3BB0CF63A}" dt="2025-05-27T19:27:35.357" v="2059" actId="115"/>
        <pc:sldMkLst>
          <pc:docMk/>
          <pc:sldMk cId="1172204292" sldId="921"/>
        </pc:sldMkLst>
        <pc:spChg chg="add mod">
          <ac:chgData name="Marta Pedrini" userId="95fc2ac3-cb83-4a4c-8d9b-3322e34ec93c" providerId="ADAL" clId="{5C86C7C4-493D-4195-8363-71D3BB0CF63A}" dt="2025-05-27T19:19:20.162" v="1871" actId="1076"/>
          <ac:spMkLst>
            <pc:docMk/>
            <pc:sldMk cId="1172204292" sldId="921"/>
            <ac:spMk id="12" creationId="{D4F504FD-B370-12AF-0981-A4B561ACB8A3}"/>
          </ac:spMkLst>
        </pc:spChg>
        <pc:spChg chg="add mod">
          <ac:chgData name="Marta Pedrini" userId="95fc2ac3-cb83-4a4c-8d9b-3322e34ec93c" providerId="ADAL" clId="{5C86C7C4-493D-4195-8363-71D3BB0CF63A}" dt="2025-05-27T19:17:44.537" v="1850" actId="1076"/>
          <ac:spMkLst>
            <pc:docMk/>
            <pc:sldMk cId="1172204292" sldId="921"/>
            <ac:spMk id="13" creationId="{20E603E1-6ACD-FE0D-DA6B-E26989288EE4}"/>
          </ac:spMkLst>
        </pc:spChg>
        <pc:spChg chg="mod">
          <ac:chgData name="Marta Pedrini" userId="95fc2ac3-cb83-4a4c-8d9b-3322e34ec93c" providerId="ADAL" clId="{5C86C7C4-493D-4195-8363-71D3BB0CF63A}" dt="2025-05-27T19:27:35.357" v="2059" actId="115"/>
          <ac:spMkLst>
            <pc:docMk/>
            <pc:sldMk cId="1172204292" sldId="921"/>
            <ac:spMk id="14" creationId="{87AC30B1-E34A-5560-6B10-321013CD6AB8}"/>
          </ac:spMkLst>
        </pc:spChg>
        <pc:picChg chg="mod">
          <ac:chgData name="Marta Pedrini" userId="95fc2ac3-cb83-4a4c-8d9b-3322e34ec93c" providerId="ADAL" clId="{5C86C7C4-493D-4195-8363-71D3BB0CF63A}" dt="2025-05-27T19:19:18.005" v="1870" actId="1076"/>
          <ac:picMkLst>
            <pc:docMk/>
            <pc:sldMk cId="1172204292" sldId="921"/>
            <ac:picMk id="7" creationId="{7C679A5A-A6EC-4B10-4E33-912252943AB5}"/>
          </ac:picMkLst>
        </pc:picChg>
        <pc:picChg chg="mod">
          <ac:chgData name="Marta Pedrini" userId="95fc2ac3-cb83-4a4c-8d9b-3322e34ec93c" providerId="ADAL" clId="{5C86C7C4-493D-4195-8363-71D3BB0CF63A}" dt="2025-05-27T19:23:00.278" v="2034" actId="1076"/>
          <ac:picMkLst>
            <pc:docMk/>
            <pc:sldMk cId="1172204292" sldId="921"/>
            <ac:picMk id="10" creationId="{286C4326-BE60-CF26-B934-E06853579852}"/>
          </ac:picMkLst>
        </pc:picChg>
        <pc:picChg chg="mod">
          <ac:chgData name="Marta Pedrini" userId="95fc2ac3-cb83-4a4c-8d9b-3322e34ec93c" providerId="ADAL" clId="{5C86C7C4-493D-4195-8363-71D3BB0CF63A}" dt="2025-05-27T19:19:31.738" v="1876" actId="14100"/>
          <ac:picMkLst>
            <pc:docMk/>
            <pc:sldMk cId="1172204292" sldId="921"/>
            <ac:picMk id="15" creationId="{86C2D8FB-A83C-4B6D-E3F7-73ACD161D82A}"/>
          </ac:picMkLst>
        </pc:picChg>
        <pc:picChg chg="mod">
          <ac:chgData name="Marta Pedrini" userId="95fc2ac3-cb83-4a4c-8d9b-3322e34ec93c" providerId="ADAL" clId="{5C86C7C4-493D-4195-8363-71D3BB0CF63A}" dt="2025-05-27T19:19:15.136" v="1868" actId="1076"/>
          <ac:picMkLst>
            <pc:docMk/>
            <pc:sldMk cId="1172204292" sldId="921"/>
            <ac:picMk id="18" creationId="{60516D1B-9778-707D-758E-6F3C41B456ED}"/>
          </ac:picMkLst>
        </pc:picChg>
      </pc:sldChg>
      <pc:sldChg chg="modSp add del mod">
        <pc:chgData name="Marta Pedrini" userId="95fc2ac3-cb83-4a4c-8d9b-3322e34ec93c" providerId="ADAL" clId="{5C86C7C4-493D-4195-8363-71D3BB0CF63A}" dt="2025-05-28T10:13:04.009" v="2917" actId="20577"/>
        <pc:sldMkLst>
          <pc:docMk/>
          <pc:sldMk cId="856796240" sldId="922"/>
        </pc:sldMkLst>
        <pc:spChg chg="mod">
          <ac:chgData name="Marta Pedrini" userId="95fc2ac3-cb83-4a4c-8d9b-3322e34ec93c" providerId="ADAL" clId="{5C86C7C4-493D-4195-8363-71D3BB0CF63A}" dt="2025-05-28T10:13:04.009" v="2917" actId="20577"/>
          <ac:spMkLst>
            <pc:docMk/>
            <pc:sldMk cId="856796240" sldId="922"/>
            <ac:spMk id="13" creationId="{1621DEE5-427B-6B27-EABF-8DA7973E8A8C}"/>
          </ac:spMkLst>
        </pc:spChg>
        <pc:cxnChg chg="mod">
          <ac:chgData name="Marta Pedrini" userId="95fc2ac3-cb83-4a4c-8d9b-3322e34ec93c" providerId="ADAL" clId="{5C86C7C4-493D-4195-8363-71D3BB0CF63A}" dt="2025-05-28T08:56:50.548" v="2857" actId="1076"/>
          <ac:cxnSpMkLst>
            <pc:docMk/>
            <pc:sldMk cId="856796240" sldId="922"/>
            <ac:cxnSpMk id="10" creationId="{726BB332-73C1-0E67-F344-5043CFC23A4B}"/>
          </ac:cxnSpMkLst>
        </pc:cxnChg>
        <pc:cxnChg chg="mod">
          <ac:chgData name="Marta Pedrini" userId="95fc2ac3-cb83-4a4c-8d9b-3322e34ec93c" providerId="ADAL" clId="{5C86C7C4-493D-4195-8363-71D3BB0CF63A}" dt="2025-05-28T08:56:53.206" v="2858" actId="1076"/>
          <ac:cxnSpMkLst>
            <pc:docMk/>
            <pc:sldMk cId="856796240" sldId="922"/>
            <ac:cxnSpMk id="11" creationId="{F6CA3000-EB17-CBEB-1B13-CC6E30839AB3}"/>
          </ac:cxnSpMkLst>
        </pc:cxnChg>
        <pc:cxnChg chg="mod">
          <ac:chgData name="Marta Pedrini" userId="95fc2ac3-cb83-4a4c-8d9b-3322e34ec93c" providerId="ADAL" clId="{5C86C7C4-493D-4195-8363-71D3BB0CF63A}" dt="2025-05-28T08:56:55.971" v="2859" actId="1076"/>
          <ac:cxnSpMkLst>
            <pc:docMk/>
            <pc:sldMk cId="856796240" sldId="922"/>
            <ac:cxnSpMk id="16" creationId="{D30962DB-3739-6206-B087-840F04294B5E}"/>
          </ac:cxnSpMkLst>
        </pc:cxnChg>
      </pc:sldChg>
      <pc:sldChg chg="addSp delSp modSp add del mod ord delAnim modAnim">
        <pc:chgData name="Marta Pedrini" userId="95fc2ac3-cb83-4a4c-8d9b-3322e34ec93c" providerId="ADAL" clId="{5C86C7C4-493D-4195-8363-71D3BB0CF63A}" dt="2025-05-28T08:36:39.108" v="2827" actId="1076"/>
        <pc:sldMkLst>
          <pc:docMk/>
          <pc:sldMk cId="2049244022" sldId="923"/>
        </pc:sldMkLst>
        <pc:spChg chg="add mod">
          <ac:chgData name="Marta Pedrini" userId="95fc2ac3-cb83-4a4c-8d9b-3322e34ec93c" providerId="ADAL" clId="{5C86C7C4-493D-4195-8363-71D3BB0CF63A}" dt="2025-05-28T08:36:35.669" v="2826" actId="20577"/>
          <ac:spMkLst>
            <pc:docMk/>
            <pc:sldMk cId="2049244022" sldId="923"/>
            <ac:spMk id="12" creationId="{35166081-046F-4F92-7A75-1C4E71B212B1}"/>
          </ac:spMkLst>
        </pc:spChg>
        <pc:picChg chg="mod">
          <ac:chgData name="Marta Pedrini" userId="95fc2ac3-cb83-4a4c-8d9b-3322e34ec93c" providerId="ADAL" clId="{5C86C7C4-493D-4195-8363-71D3BB0CF63A}" dt="2025-05-27T19:29:02.968" v="2105" actId="1076"/>
          <ac:picMkLst>
            <pc:docMk/>
            <pc:sldMk cId="2049244022" sldId="923"/>
            <ac:picMk id="9" creationId="{CA46C275-7C8D-E4C7-8F8C-E73C781AD583}"/>
          </ac:picMkLst>
        </pc:picChg>
      </pc:sldChg>
      <pc:sldChg chg="addSp delSp modSp add del mod delAnim modAnim">
        <pc:chgData name="Marta Pedrini" userId="95fc2ac3-cb83-4a4c-8d9b-3322e34ec93c" providerId="ADAL" clId="{5C86C7C4-493D-4195-8363-71D3BB0CF63A}" dt="2025-05-28T12:26:47.157" v="2976" actId="1582"/>
        <pc:sldMkLst>
          <pc:docMk/>
          <pc:sldMk cId="3850104743" sldId="925"/>
        </pc:sldMkLst>
        <pc:spChg chg="mod">
          <ac:chgData name="Marta Pedrini" userId="95fc2ac3-cb83-4a4c-8d9b-3322e34ec93c" providerId="ADAL" clId="{5C86C7C4-493D-4195-8363-71D3BB0CF63A}" dt="2025-05-27T19:37:21.876" v="2444" actId="20577"/>
          <ac:spMkLst>
            <pc:docMk/>
            <pc:sldMk cId="3850104743" sldId="925"/>
            <ac:spMk id="3" creationId="{846428E6-D4CF-176E-8AFB-42AB265DB1CF}"/>
          </ac:spMkLst>
        </pc:spChg>
        <pc:spChg chg="mod">
          <ac:chgData name="Marta Pedrini" userId="95fc2ac3-cb83-4a4c-8d9b-3322e34ec93c" providerId="ADAL" clId="{5C86C7C4-493D-4195-8363-71D3BB0CF63A}" dt="2025-05-28T10:13:47.460" v="2969" actId="20577"/>
          <ac:spMkLst>
            <pc:docMk/>
            <pc:sldMk cId="3850104743" sldId="925"/>
            <ac:spMk id="15" creationId="{36AD949A-265C-3845-964D-325745020B52}"/>
          </ac:spMkLst>
        </pc:spChg>
        <pc:picChg chg="mod">
          <ac:chgData name="Marta Pedrini" userId="95fc2ac3-cb83-4a4c-8d9b-3322e34ec93c" providerId="ADAL" clId="{5C86C7C4-493D-4195-8363-71D3BB0CF63A}" dt="2025-05-28T10:13:26.680" v="2920" actId="1076"/>
          <ac:picMkLst>
            <pc:docMk/>
            <pc:sldMk cId="3850104743" sldId="925"/>
            <ac:picMk id="21" creationId="{2DEE2F0C-4C92-BC6C-5ACA-14BAB9A5642E}"/>
          </ac:picMkLst>
        </pc:picChg>
      </pc:sldChg>
      <pc:sldChg chg="del">
        <pc:chgData name="Marta Pedrini" userId="95fc2ac3-cb83-4a4c-8d9b-3322e34ec93c" providerId="ADAL" clId="{5C86C7C4-493D-4195-8363-71D3BB0CF63A}" dt="2025-05-27T08:48:27.794" v="189" actId="47"/>
        <pc:sldMkLst>
          <pc:docMk/>
          <pc:sldMk cId="4088499236" sldId="927"/>
        </pc:sldMkLst>
      </pc:sldChg>
      <pc:sldChg chg="del">
        <pc:chgData name="Marta Pedrini" userId="95fc2ac3-cb83-4a4c-8d9b-3322e34ec93c" providerId="ADAL" clId="{5C86C7C4-493D-4195-8363-71D3BB0CF63A}" dt="2025-05-27T08:48:31.879" v="208" actId="47"/>
        <pc:sldMkLst>
          <pc:docMk/>
          <pc:sldMk cId="1950742600" sldId="928"/>
        </pc:sldMkLst>
      </pc:sldChg>
      <pc:sldChg chg="del">
        <pc:chgData name="Marta Pedrini" userId="95fc2ac3-cb83-4a4c-8d9b-3322e34ec93c" providerId="ADAL" clId="{5C86C7C4-493D-4195-8363-71D3BB0CF63A}" dt="2025-05-27T08:48:27.488" v="187" actId="47"/>
        <pc:sldMkLst>
          <pc:docMk/>
          <pc:sldMk cId="2509393757" sldId="929"/>
        </pc:sldMkLst>
      </pc:sldChg>
      <pc:sldChg chg="del">
        <pc:chgData name="Marta Pedrini" userId="95fc2ac3-cb83-4a4c-8d9b-3322e34ec93c" providerId="ADAL" clId="{5C86C7C4-493D-4195-8363-71D3BB0CF63A}" dt="2025-05-27T08:48:27.642" v="188" actId="47"/>
        <pc:sldMkLst>
          <pc:docMk/>
          <pc:sldMk cId="1715353468" sldId="930"/>
        </pc:sldMkLst>
      </pc:sldChg>
      <pc:sldChg chg="del">
        <pc:chgData name="Marta Pedrini" userId="95fc2ac3-cb83-4a4c-8d9b-3322e34ec93c" providerId="ADAL" clId="{5C86C7C4-493D-4195-8363-71D3BB0CF63A}" dt="2025-05-27T08:48:30.990" v="205" actId="47"/>
        <pc:sldMkLst>
          <pc:docMk/>
          <pc:sldMk cId="3386035000" sldId="931"/>
        </pc:sldMkLst>
      </pc:sldChg>
      <pc:sldChg chg="del">
        <pc:chgData name="Marta Pedrini" userId="95fc2ac3-cb83-4a4c-8d9b-3322e34ec93c" providerId="ADAL" clId="{5C86C7C4-493D-4195-8363-71D3BB0CF63A}" dt="2025-05-27T08:48:29.884" v="198" actId="47"/>
        <pc:sldMkLst>
          <pc:docMk/>
          <pc:sldMk cId="3176906348" sldId="932"/>
        </pc:sldMkLst>
      </pc:sldChg>
      <pc:sldChg chg="del">
        <pc:chgData name="Marta Pedrini" userId="95fc2ac3-cb83-4a4c-8d9b-3322e34ec93c" providerId="ADAL" clId="{5C86C7C4-493D-4195-8363-71D3BB0CF63A}" dt="2025-05-27T08:48:29.844" v="196" actId="47"/>
        <pc:sldMkLst>
          <pc:docMk/>
          <pc:sldMk cId="1175922831" sldId="933"/>
        </pc:sldMkLst>
      </pc:sldChg>
      <pc:sldChg chg="del">
        <pc:chgData name="Marta Pedrini" userId="95fc2ac3-cb83-4a4c-8d9b-3322e34ec93c" providerId="ADAL" clId="{5C86C7C4-493D-4195-8363-71D3BB0CF63A}" dt="2025-05-27T08:48:29.867" v="197" actId="47"/>
        <pc:sldMkLst>
          <pc:docMk/>
          <pc:sldMk cId="4004483567" sldId="934"/>
        </pc:sldMkLst>
      </pc:sldChg>
      <pc:sldChg chg="del">
        <pc:chgData name="Marta Pedrini" userId="95fc2ac3-cb83-4a4c-8d9b-3322e34ec93c" providerId="ADAL" clId="{5C86C7C4-493D-4195-8363-71D3BB0CF63A}" dt="2025-05-27T08:48:30.028" v="199" actId="47"/>
        <pc:sldMkLst>
          <pc:docMk/>
          <pc:sldMk cId="102563127" sldId="935"/>
        </pc:sldMkLst>
      </pc:sldChg>
      <pc:sldChg chg="del">
        <pc:chgData name="Marta Pedrini" userId="95fc2ac3-cb83-4a4c-8d9b-3322e34ec93c" providerId="ADAL" clId="{5C86C7C4-493D-4195-8363-71D3BB0CF63A}" dt="2025-05-27T08:48:30.845" v="204" actId="47"/>
        <pc:sldMkLst>
          <pc:docMk/>
          <pc:sldMk cId="931703987" sldId="936"/>
        </pc:sldMkLst>
      </pc:sldChg>
      <pc:sldChg chg="del">
        <pc:chgData name="Marta Pedrini" userId="95fc2ac3-cb83-4a4c-8d9b-3322e34ec93c" providerId="ADAL" clId="{5C86C7C4-493D-4195-8363-71D3BB0CF63A}" dt="2025-05-27T08:48:30.221" v="200" actId="47"/>
        <pc:sldMkLst>
          <pc:docMk/>
          <pc:sldMk cId="3862985689" sldId="937"/>
        </pc:sldMkLst>
      </pc:sldChg>
      <pc:sldChg chg="del">
        <pc:chgData name="Marta Pedrini" userId="95fc2ac3-cb83-4a4c-8d9b-3322e34ec93c" providerId="ADAL" clId="{5C86C7C4-493D-4195-8363-71D3BB0CF63A}" dt="2025-05-27T08:48:30.381" v="201" actId="47"/>
        <pc:sldMkLst>
          <pc:docMk/>
          <pc:sldMk cId="1881736084" sldId="938"/>
        </pc:sldMkLst>
      </pc:sldChg>
      <pc:sldChg chg="del">
        <pc:chgData name="Marta Pedrini" userId="95fc2ac3-cb83-4a4c-8d9b-3322e34ec93c" providerId="ADAL" clId="{5C86C7C4-493D-4195-8363-71D3BB0CF63A}" dt="2025-05-27T08:48:30.701" v="203" actId="47"/>
        <pc:sldMkLst>
          <pc:docMk/>
          <pc:sldMk cId="3344226200" sldId="939"/>
        </pc:sldMkLst>
      </pc:sldChg>
      <pc:sldChg chg="del">
        <pc:chgData name="Marta Pedrini" userId="95fc2ac3-cb83-4a4c-8d9b-3322e34ec93c" providerId="ADAL" clId="{5C86C7C4-493D-4195-8363-71D3BB0CF63A}" dt="2025-05-27T08:48:31.552" v="206" actId="47"/>
        <pc:sldMkLst>
          <pc:docMk/>
          <pc:sldMk cId="3809923289" sldId="940"/>
        </pc:sldMkLst>
      </pc:sldChg>
      <pc:sldChg chg="addSp delSp modSp add del mod ord addAnim delAnim modAnim">
        <pc:chgData name="Marta Pedrini" userId="95fc2ac3-cb83-4a4c-8d9b-3322e34ec93c" providerId="ADAL" clId="{5C86C7C4-493D-4195-8363-71D3BB0CF63A}" dt="2025-05-27T14:45:09.575" v="451" actId="115"/>
        <pc:sldMkLst>
          <pc:docMk/>
          <pc:sldMk cId="2191376024" sldId="941"/>
        </pc:sldMkLst>
      </pc:sldChg>
      <pc:sldChg chg="del">
        <pc:chgData name="Marta Pedrini" userId="95fc2ac3-cb83-4a4c-8d9b-3322e34ec93c" providerId="ADAL" clId="{5C86C7C4-493D-4195-8363-71D3BB0CF63A}" dt="2025-05-27T08:48:30.539" v="202" actId="47"/>
        <pc:sldMkLst>
          <pc:docMk/>
          <pc:sldMk cId="1708355715" sldId="942"/>
        </pc:sldMkLst>
      </pc:sldChg>
      <pc:sldChg chg="new del">
        <pc:chgData name="Marta Pedrini" userId="95fc2ac3-cb83-4a4c-8d9b-3322e34ec93c" providerId="ADAL" clId="{5C86C7C4-493D-4195-8363-71D3BB0CF63A}" dt="2025-05-23T11:37:12.594" v="11" actId="47"/>
        <pc:sldMkLst>
          <pc:docMk/>
          <pc:sldMk cId="2252475070" sldId="943"/>
        </pc:sldMkLst>
      </pc:sldChg>
      <pc:sldChg chg="modSp new mod">
        <pc:chgData name="Marta Pedrini" userId="95fc2ac3-cb83-4a4c-8d9b-3322e34ec93c" providerId="ADAL" clId="{5C86C7C4-493D-4195-8363-71D3BB0CF63A}" dt="2025-05-27T21:06:49.275" v="2782" actId="20577"/>
        <pc:sldMkLst>
          <pc:docMk/>
          <pc:sldMk cId="3943155683" sldId="944"/>
        </pc:sldMkLst>
        <pc:spChg chg="mod">
          <ac:chgData name="Marta Pedrini" userId="95fc2ac3-cb83-4a4c-8d9b-3322e34ec93c" providerId="ADAL" clId="{5C86C7C4-493D-4195-8363-71D3BB0CF63A}" dt="2025-05-27T21:06:49.275" v="2782" actId="20577"/>
          <ac:spMkLst>
            <pc:docMk/>
            <pc:sldMk cId="3943155683" sldId="944"/>
            <ac:spMk id="2" creationId="{69999FF2-5221-4FF5-B24C-5A9A1B439100}"/>
          </ac:spMkLst>
        </pc:spChg>
        <pc:spChg chg="mod">
          <ac:chgData name="Marta Pedrini" userId="95fc2ac3-cb83-4a4c-8d9b-3322e34ec93c" providerId="ADAL" clId="{5C86C7C4-493D-4195-8363-71D3BB0CF63A}" dt="2025-05-23T11:37:22.891" v="43" actId="14100"/>
          <ac:spMkLst>
            <pc:docMk/>
            <pc:sldMk cId="3943155683" sldId="944"/>
            <ac:spMk id="3" creationId="{C4EEFDCC-988A-C974-C325-A790D749F37F}"/>
          </ac:spMkLst>
        </pc:spChg>
      </pc:sldChg>
      <pc:sldChg chg="addSp modSp new del mod modAnim">
        <pc:chgData name="Marta Pedrini" userId="95fc2ac3-cb83-4a4c-8d9b-3322e34ec93c" providerId="ADAL" clId="{5C86C7C4-493D-4195-8363-71D3BB0CF63A}" dt="2025-05-27T09:25:05.227" v="242" actId="47"/>
        <pc:sldMkLst>
          <pc:docMk/>
          <pc:sldMk cId="25218864" sldId="945"/>
        </pc:sldMkLst>
      </pc:sldChg>
      <pc:sldChg chg="addSp delSp modSp new mod delAnim modAnim">
        <pc:chgData name="Marta Pedrini" userId="95fc2ac3-cb83-4a4c-8d9b-3322e34ec93c" providerId="ADAL" clId="{5C86C7C4-493D-4195-8363-71D3BB0CF63A}" dt="2025-05-27T18:56:37.960" v="1528" actId="1076"/>
        <pc:sldMkLst>
          <pc:docMk/>
          <pc:sldMk cId="979618385" sldId="946"/>
        </pc:sldMkLst>
        <pc:spChg chg="mod">
          <ac:chgData name="Marta Pedrini" userId="95fc2ac3-cb83-4a4c-8d9b-3322e34ec93c" providerId="ADAL" clId="{5C86C7C4-493D-4195-8363-71D3BB0CF63A}" dt="2025-05-27T14:51:25.589" v="544"/>
          <ac:spMkLst>
            <pc:docMk/>
            <pc:sldMk cId="979618385" sldId="946"/>
            <ac:spMk id="3" creationId="{644D9E62-A1BA-5C1D-3E52-95256232C324}"/>
          </ac:spMkLst>
        </pc:spChg>
        <pc:spChg chg="add mod">
          <ac:chgData name="Marta Pedrini" userId="95fc2ac3-cb83-4a4c-8d9b-3322e34ec93c" providerId="ADAL" clId="{5C86C7C4-493D-4195-8363-71D3BB0CF63A}" dt="2025-05-27T14:50:34.866" v="531" actId="164"/>
          <ac:spMkLst>
            <pc:docMk/>
            <pc:sldMk cId="979618385" sldId="946"/>
            <ac:spMk id="10" creationId="{1ECA62E5-3873-A7FC-6972-CDDF919DC21A}"/>
          </ac:spMkLst>
        </pc:spChg>
        <pc:spChg chg="add mod">
          <ac:chgData name="Marta Pedrini" userId="95fc2ac3-cb83-4a4c-8d9b-3322e34ec93c" providerId="ADAL" clId="{5C86C7C4-493D-4195-8363-71D3BB0CF63A}" dt="2025-05-27T14:50:34.866" v="531" actId="164"/>
          <ac:spMkLst>
            <pc:docMk/>
            <pc:sldMk cId="979618385" sldId="946"/>
            <ac:spMk id="11" creationId="{FB4F7280-64B3-CEA7-11C7-6696D62D50A0}"/>
          </ac:spMkLst>
        </pc:spChg>
        <pc:spChg chg="add mod">
          <ac:chgData name="Marta Pedrini" userId="95fc2ac3-cb83-4a4c-8d9b-3322e34ec93c" providerId="ADAL" clId="{5C86C7C4-493D-4195-8363-71D3BB0CF63A}" dt="2025-05-27T14:51:18.358" v="542" actId="14100"/>
          <ac:spMkLst>
            <pc:docMk/>
            <pc:sldMk cId="979618385" sldId="946"/>
            <ac:spMk id="15" creationId="{ED34CB97-48FD-DF34-F57F-F776490F862D}"/>
          </ac:spMkLst>
        </pc:spChg>
        <pc:spChg chg="add mod">
          <ac:chgData name="Marta Pedrini" userId="95fc2ac3-cb83-4a4c-8d9b-3322e34ec93c" providerId="ADAL" clId="{5C86C7C4-493D-4195-8363-71D3BB0CF63A}" dt="2025-05-27T14:51:47.961" v="600" actId="1076"/>
          <ac:spMkLst>
            <pc:docMk/>
            <pc:sldMk cId="979618385" sldId="946"/>
            <ac:spMk id="19" creationId="{B3E3F4D5-F36C-1287-0F37-DC2095D3FD01}"/>
          </ac:spMkLst>
        </pc:spChg>
        <pc:spChg chg="add mod">
          <ac:chgData name="Marta Pedrini" userId="95fc2ac3-cb83-4a4c-8d9b-3322e34ec93c" providerId="ADAL" clId="{5C86C7C4-493D-4195-8363-71D3BB0CF63A}" dt="2025-05-27T14:51:56.869" v="604" actId="14100"/>
          <ac:spMkLst>
            <pc:docMk/>
            <pc:sldMk cId="979618385" sldId="946"/>
            <ac:spMk id="20" creationId="{372895A4-6900-D4CC-4D3D-1AD38A0D55C4}"/>
          </ac:spMkLst>
        </pc:spChg>
        <pc:spChg chg="add mod">
          <ac:chgData name="Marta Pedrini" userId="95fc2ac3-cb83-4a4c-8d9b-3322e34ec93c" providerId="ADAL" clId="{5C86C7C4-493D-4195-8363-71D3BB0CF63A}" dt="2025-05-27T14:52:14.096" v="660" actId="20577"/>
          <ac:spMkLst>
            <pc:docMk/>
            <pc:sldMk cId="979618385" sldId="946"/>
            <ac:spMk id="21" creationId="{6B90C4BC-1333-89BC-81D1-CC632607D1CB}"/>
          </ac:spMkLst>
        </pc:spChg>
        <pc:spChg chg="add mod">
          <ac:chgData name="Marta Pedrini" userId="95fc2ac3-cb83-4a4c-8d9b-3322e34ec93c" providerId="ADAL" clId="{5C86C7C4-493D-4195-8363-71D3BB0CF63A}" dt="2025-05-27T18:55:57.923" v="1520"/>
          <ac:spMkLst>
            <pc:docMk/>
            <pc:sldMk cId="979618385" sldId="946"/>
            <ac:spMk id="22" creationId="{51F06C8A-9458-6B78-1351-77EEA1DEE3C8}"/>
          </ac:spMkLst>
        </pc:spChg>
        <pc:spChg chg="add mod">
          <ac:chgData name="Marta Pedrini" userId="95fc2ac3-cb83-4a4c-8d9b-3322e34ec93c" providerId="ADAL" clId="{5C86C7C4-493D-4195-8363-71D3BB0CF63A}" dt="2025-05-27T18:56:22.488" v="1523" actId="1076"/>
          <ac:spMkLst>
            <pc:docMk/>
            <pc:sldMk cId="979618385" sldId="946"/>
            <ac:spMk id="23" creationId="{61C4904F-C50E-4627-A65F-B03C77EF0AD3}"/>
          </ac:spMkLst>
        </pc:spChg>
        <pc:spChg chg="add mod">
          <ac:chgData name="Marta Pedrini" userId="95fc2ac3-cb83-4a4c-8d9b-3322e34ec93c" providerId="ADAL" clId="{5C86C7C4-493D-4195-8363-71D3BB0CF63A}" dt="2025-05-27T18:56:37.960" v="1528" actId="1076"/>
          <ac:spMkLst>
            <pc:docMk/>
            <pc:sldMk cId="979618385" sldId="946"/>
            <ac:spMk id="25" creationId="{74E25D86-24EB-5E89-B378-7DA1F1C2F3BC}"/>
          </ac:spMkLst>
        </pc:spChg>
        <pc:grpChg chg="add mod">
          <ac:chgData name="Marta Pedrini" userId="95fc2ac3-cb83-4a4c-8d9b-3322e34ec93c" providerId="ADAL" clId="{5C86C7C4-493D-4195-8363-71D3BB0CF63A}" dt="2025-05-27T14:50:42.089" v="532" actId="164"/>
          <ac:grpSpMkLst>
            <pc:docMk/>
            <pc:sldMk cId="979618385" sldId="946"/>
            <ac:grpSpMk id="16" creationId="{70D36394-17DD-8524-64D9-2EA2D4CDFB4F}"/>
          </ac:grpSpMkLst>
        </pc:grpChg>
        <pc:picChg chg="add mod">
          <ac:chgData name="Marta Pedrini" userId="95fc2ac3-cb83-4a4c-8d9b-3322e34ec93c" providerId="ADAL" clId="{5C86C7C4-493D-4195-8363-71D3BB0CF63A}" dt="2025-05-27T14:50:42.089" v="532" actId="164"/>
          <ac:picMkLst>
            <pc:docMk/>
            <pc:sldMk cId="979618385" sldId="946"/>
            <ac:picMk id="9" creationId="{F832CC68-F461-AC89-C4E8-F508A9EC52FD}"/>
          </ac:picMkLst>
        </pc:picChg>
      </pc:sldChg>
      <pc:sldChg chg="addSp delSp modSp new mod">
        <pc:chgData name="Marta Pedrini" userId="95fc2ac3-cb83-4a4c-8d9b-3322e34ec93c" providerId="ADAL" clId="{5C86C7C4-493D-4195-8363-71D3BB0CF63A}" dt="2025-05-27T19:30:26.880" v="2175" actId="1076"/>
        <pc:sldMkLst>
          <pc:docMk/>
          <pc:sldMk cId="2540150984" sldId="947"/>
        </pc:sldMkLst>
        <pc:spChg chg="mod">
          <ac:chgData name="Marta Pedrini" userId="95fc2ac3-cb83-4a4c-8d9b-3322e34ec93c" providerId="ADAL" clId="{5C86C7C4-493D-4195-8363-71D3BB0CF63A}" dt="2025-05-27T19:20:32.915" v="1956" actId="20577"/>
          <ac:spMkLst>
            <pc:docMk/>
            <pc:sldMk cId="2540150984" sldId="947"/>
            <ac:spMk id="2" creationId="{63981207-1A74-A734-3FF8-ADE6F67F9CFB}"/>
          </ac:spMkLst>
        </pc:spChg>
        <pc:spChg chg="mod">
          <ac:chgData name="Marta Pedrini" userId="95fc2ac3-cb83-4a4c-8d9b-3322e34ec93c" providerId="ADAL" clId="{5C86C7C4-493D-4195-8363-71D3BB0CF63A}" dt="2025-05-27T18:57:14.780" v="1565" actId="20577"/>
          <ac:spMkLst>
            <pc:docMk/>
            <pc:sldMk cId="2540150984" sldId="947"/>
            <ac:spMk id="3" creationId="{8B588F92-D583-370E-2DC8-486DA4235CA4}"/>
          </ac:spMkLst>
        </pc:spChg>
        <pc:grpChg chg="add mod">
          <ac:chgData name="Marta Pedrini" userId="95fc2ac3-cb83-4a4c-8d9b-3322e34ec93c" providerId="ADAL" clId="{5C86C7C4-493D-4195-8363-71D3BB0CF63A}" dt="2025-05-27T19:30:26.880" v="2175" actId="1076"/>
          <ac:grpSpMkLst>
            <pc:docMk/>
            <pc:sldMk cId="2540150984" sldId="947"/>
            <ac:grpSpMk id="21" creationId="{07C0012F-2A81-4839-B8F7-D1D36091A609}"/>
          </ac:grpSpMkLst>
        </pc:grpChg>
        <pc:picChg chg="add mod">
          <ac:chgData name="Marta Pedrini" userId="95fc2ac3-cb83-4a4c-8d9b-3322e34ec93c" providerId="ADAL" clId="{5C86C7C4-493D-4195-8363-71D3BB0CF63A}" dt="2025-05-27T18:57:18" v="1566" actId="1076"/>
          <ac:picMkLst>
            <pc:docMk/>
            <pc:sldMk cId="2540150984" sldId="947"/>
            <ac:picMk id="8" creationId="{97D68482-1D92-8C10-F92D-F89AAB9913F5}"/>
          </ac:picMkLst>
        </pc:picChg>
        <pc:picChg chg="add mod">
          <ac:chgData name="Marta Pedrini" userId="95fc2ac3-cb83-4a4c-8d9b-3322e34ec93c" providerId="ADAL" clId="{5C86C7C4-493D-4195-8363-71D3BB0CF63A}" dt="2025-05-27T17:38:07.291" v="1051" actId="164"/>
          <ac:picMkLst>
            <pc:docMk/>
            <pc:sldMk cId="2540150984" sldId="947"/>
            <ac:picMk id="10" creationId="{9D732E4E-C5F4-9F61-F5A2-8ABBEAFA267B}"/>
          </ac:picMkLst>
        </pc:picChg>
        <pc:picChg chg="add mod">
          <ac:chgData name="Marta Pedrini" userId="95fc2ac3-cb83-4a4c-8d9b-3322e34ec93c" providerId="ADAL" clId="{5C86C7C4-493D-4195-8363-71D3BB0CF63A}" dt="2025-05-27T17:38:07.291" v="1051" actId="164"/>
          <ac:picMkLst>
            <pc:docMk/>
            <pc:sldMk cId="2540150984" sldId="947"/>
            <ac:picMk id="12" creationId="{F2D93548-AAE2-E811-7FC5-5732F442ED03}"/>
          </ac:picMkLst>
        </pc:picChg>
        <pc:picChg chg="add mod">
          <ac:chgData name="Marta Pedrini" userId="95fc2ac3-cb83-4a4c-8d9b-3322e34ec93c" providerId="ADAL" clId="{5C86C7C4-493D-4195-8363-71D3BB0CF63A}" dt="2025-05-27T19:20:36.348" v="1957" actId="1076"/>
          <ac:picMkLst>
            <pc:docMk/>
            <pc:sldMk cId="2540150984" sldId="947"/>
            <ac:picMk id="18" creationId="{3ACF31DA-6DE1-A2ED-9077-3300C3E12263}"/>
          </ac:picMkLst>
        </pc:picChg>
        <pc:picChg chg="add mod modCrop">
          <ac:chgData name="Marta Pedrini" userId="95fc2ac3-cb83-4a4c-8d9b-3322e34ec93c" providerId="ADAL" clId="{5C86C7C4-493D-4195-8363-71D3BB0CF63A}" dt="2025-05-27T17:38:07.291" v="1051" actId="164"/>
          <ac:picMkLst>
            <pc:docMk/>
            <pc:sldMk cId="2540150984" sldId="947"/>
            <ac:picMk id="20" creationId="{A826CA4C-E766-8CE4-CFF7-F2C02AC1BA3E}"/>
          </ac:picMkLst>
        </pc:picChg>
      </pc:sldChg>
      <pc:sldChg chg="addSp modSp new mod">
        <pc:chgData name="Marta Pedrini" userId="95fc2ac3-cb83-4a4c-8d9b-3322e34ec93c" providerId="ADAL" clId="{5C86C7C4-493D-4195-8363-71D3BB0CF63A}" dt="2025-05-27T19:32:10.575" v="2224" actId="20577"/>
        <pc:sldMkLst>
          <pc:docMk/>
          <pc:sldMk cId="3860216174" sldId="948"/>
        </pc:sldMkLst>
        <pc:spChg chg="mod">
          <ac:chgData name="Marta Pedrini" userId="95fc2ac3-cb83-4a4c-8d9b-3322e34ec93c" providerId="ADAL" clId="{5C86C7C4-493D-4195-8363-71D3BB0CF63A}" dt="2025-05-27T19:21:33.822" v="2023" actId="113"/>
          <ac:spMkLst>
            <pc:docMk/>
            <pc:sldMk cId="3860216174" sldId="948"/>
            <ac:spMk id="2" creationId="{ABA7C26C-D5BF-B37C-22EB-BAB5FCBEAC2D}"/>
          </ac:spMkLst>
        </pc:spChg>
        <pc:spChg chg="mod">
          <ac:chgData name="Marta Pedrini" userId="95fc2ac3-cb83-4a4c-8d9b-3322e34ec93c" providerId="ADAL" clId="{5C86C7C4-493D-4195-8363-71D3BB0CF63A}" dt="2025-05-27T19:22:00.021" v="2029" actId="404"/>
          <ac:spMkLst>
            <pc:docMk/>
            <pc:sldMk cId="3860216174" sldId="948"/>
            <ac:spMk id="3" creationId="{D240D114-60BC-8F73-490B-63B9E6EE8FB6}"/>
          </ac:spMkLst>
        </pc:spChg>
        <pc:spChg chg="add mod">
          <ac:chgData name="Marta Pedrini" userId="95fc2ac3-cb83-4a4c-8d9b-3322e34ec93c" providerId="ADAL" clId="{5C86C7C4-493D-4195-8363-71D3BB0CF63A}" dt="2025-05-27T18:41:03.535" v="1322" actId="20577"/>
          <ac:spMkLst>
            <pc:docMk/>
            <pc:sldMk cId="3860216174" sldId="948"/>
            <ac:spMk id="13" creationId="{6A88F6FB-6A17-A042-0CE8-A690514BD6CA}"/>
          </ac:spMkLst>
        </pc:spChg>
      </pc:sldChg>
      <pc:sldChg chg="modSp new del mod ord">
        <pc:chgData name="Marta Pedrini" userId="95fc2ac3-cb83-4a4c-8d9b-3322e34ec93c" providerId="ADAL" clId="{5C86C7C4-493D-4195-8363-71D3BB0CF63A}" dt="2025-05-27T18:47:52.956" v="1473" actId="47"/>
        <pc:sldMkLst>
          <pc:docMk/>
          <pc:sldMk cId="88609943" sldId="949"/>
        </pc:sldMkLst>
      </pc:sldChg>
      <pc:sldChg chg="modSp new del mod">
        <pc:chgData name="Marta Pedrini" userId="95fc2ac3-cb83-4a4c-8d9b-3322e34ec93c" providerId="ADAL" clId="{5C86C7C4-493D-4195-8363-71D3BB0CF63A}" dt="2025-05-27T21:06:28.223" v="2781" actId="47"/>
        <pc:sldMkLst>
          <pc:docMk/>
          <pc:sldMk cId="2137200560" sldId="949"/>
        </pc:sldMkLst>
      </pc:sldChg>
      <pc:sldChg chg="addSp delSp modSp new del mod ord">
        <pc:chgData name="Marta Pedrini" userId="95fc2ac3-cb83-4a4c-8d9b-3322e34ec93c" providerId="ADAL" clId="{5C86C7C4-493D-4195-8363-71D3BB0CF63A}" dt="2025-05-27T19:19:41.079" v="1878" actId="47"/>
        <pc:sldMkLst>
          <pc:docMk/>
          <pc:sldMk cId="256415665" sldId="950"/>
        </pc:sldMkLst>
      </pc:sldChg>
      <pc:sldChg chg="delSp modSp add mod delAnim modAnim">
        <pc:chgData name="Marta Pedrini" userId="95fc2ac3-cb83-4a4c-8d9b-3322e34ec93c" providerId="ADAL" clId="{5C86C7C4-493D-4195-8363-71D3BB0CF63A}" dt="2025-05-28T08:50:09.503" v="2856" actId="20577"/>
        <pc:sldMkLst>
          <pc:docMk/>
          <pc:sldMk cId="2602617271" sldId="950"/>
        </pc:sldMkLst>
      </pc:sldChg>
      <pc:sldChg chg="addSp delSp modSp new del mod">
        <pc:chgData name="Marta Pedrini" userId="95fc2ac3-cb83-4a4c-8d9b-3322e34ec93c" providerId="ADAL" clId="{5C86C7C4-493D-4195-8363-71D3BB0CF63A}" dt="2025-05-27T19:19:38.797" v="1877" actId="47"/>
        <pc:sldMkLst>
          <pc:docMk/>
          <pc:sldMk cId="3014631474" sldId="95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A894503-C162-5F20-6463-0C5F1C0C1E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B43FB1-CC4C-B820-F746-78D8E2F0D5A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/>
            </a:lvl1pPr>
          </a:lstStyle>
          <a:p>
            <a:pPr>
              <a:defRPr/>
            </a:pPr>
            <a:fld id="{080FB8FF-D85E-44FF-88A7-7665D633A3DB}" type="datetimeFigureOut">
              <a:rPr lang="fr-CH"/>
              <a:pPr>
                <a:defRPr/>
              </a:pPr>
              <a:t>04.06.2025</a:t>
            </a:fld>
            <a:endParaRPr lang="fr-CH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CDC0444-4083-0A33-2E7B-4C9FB8B57F7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9BC42B-7A4E-6506-EA2D-1C61D5B0C0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/>
            </a:lvl1pPr>
          </a:lstStyle>
          <a:p>
            <a:pPr>
              <a:defRPr/>
            </a:pPr>
            <a:fld id="{4E6BB7FB-A9A8-4637-B87D-4E477CEF1DE9}" type="slidenum">
              <a:rPr lang="fr-CH"/>
              <a:pPr>
                <a:defRPr/>
              </a:pPr>
              <a:t>‹#›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8EBAC12-0324-6F51-872D-DA832B3A13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01D7D88-016A-57AE-3E6D-B839D138976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1B9D54C-F83A-4F58-8845-4405BC1C5E3B}" type="datetimeFigureOut">
              <a:rPr lang="fr-FR"/>
              <a:pPr>
                <a:defRPr/>
              </a:pPr>
              <a:t>04/06/2025</a:t>
            </a:fld>
            <a:endParaRPr lang="fr-FR" dirty="0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A36AC5EE-1277-8AFB-E333-7C60470952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fr-FR" noProof="0" dirty="0"/>
          </a:p>
        </p:txBody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73991CE9-3436-860B-DC55-AA358CCACC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fr-FR" noProof="0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ED2BB97-3D84-EB12-D549-6591CF3B19E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0C6E06-8160-4751-298F-D28245F261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94FBC1-95D1-46F7-B813-E34F2F2E5E25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94FBC1-95D1-46F7-B813-E34F2F2E5E25}" type="slidenum">
              <a:rPr lang="fr-FR" smtClean="0"/>
              <a:pPr>
                <a:defRPr/>
              </a:pPr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2604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/>
              <a:t>Why it's important: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It provides a </a:t>
            </a:r>
            <a:r>
              <a:rPr lang="en-US" b="1" dirty="0"/>
              <a:t>clean and measurable platform</a:t>
            </a:r>
            <a:r>
              <a:rPr lang="en-US" dirty="0"/>
              <a:t> to study the final collapse without complex mitigation artifacts.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It allows </a:t>
            </a:r>
            <a:r>
              <a:rPr lang="en-US" b="1" dirty="0"/>
              <a:t>energy balance closure</a:t>
            </a:r>
            <a:r>
              <a:rPr lang="en-US" dirty="0"/>
              <a:t>, which is hard to achieve in fast disruptions.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It offers </a:t>
            </a:r>
            <a:r>
              <a:rPr lang="en-US" b="1" dirty="0"/>
              <a:t>unique insights into energy redistribution</a:t>
            </a:r>
            <a:r>
              <a:rPr lang="en-US" dirty="0"/>
              <a:t>, especially </a:t>
            </a:r>
            <a:r>
              <a:rPr lang="en-US" b="1" dirty="0"/>
              <a:t>spatial energy deposition</a:t>
            </a:r>
            <a:r>
              <a:rPr lang="en-US" dirty="0"/>
              <a:t> in PFCs and the role of </a:t>
            </a:r>
            <a:r>
              <a:rPr lang="en-US" b="1" dirty="0"/>
              <a:t>radiative vs. conductive losses</a:t>
            </a:r>
            <a:r>
              <a:rPr lang="en-US" dirty="0"/>
              <a:t>.</a:t>
            </a:r>
          </a:p>
          <a:p>
            <a:pPr>
              <a:buNone/>
            </a:pPr>
            <a:r>
              <a:rPr lang="en-US" b="1" dirty="0"/>
              <a:t>In the big picture: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Complements high-current device studies (e.g., JET, DIII-D) by providing </a:t>
            </a:r>
            <a:r>
              <a:rPr lang="en-US" b="1" dirty="0"/>
              <a:t>granular diagnostic access</a:t>
            </a:r>
            <a:r>
              <a:rPr lang="en-US" dirty="0"/>
              <a:t> in a smaller tokamak (TCV).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Supplies </a:t>
            </a:r>
            <a:r>
              <a:rPr lang="en-US" b="1" dirty="0"/>
              <a:t>benchmark data</a:t>
            </a:r>
            <a:r>
              <a:rPr lang="en-US" dirty="0"/>
              <a:t> for validating RE modeling codes (e.g., GEANT4, GO, LUKE).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Directly supports </a:t>
            </a:r>
            <a:r>
              <a:rPr lang="en-US" b="1" dirty="0"/>
              <a:t>ITER-scale mitigation planning</a:t>
            </a:r>
            <a:r>
              <a:rPr lang="en-US" dirty="0"/>
              <a:t> by quantifying </a:t>
            </a:r>
            <a:r>
              <a:rPr lang="en-US" b="1" dirty="0"/>
              <a:t>worst-case energy deposition</a:t>
            </a:r>
            <a:r>
              <a:rPr lang="en-US" dirty="0"/>
              <a:t> and by testing </a:t>
            </a:r>
            <a:r>
              <a:rPr lang="en-US" b="1" dirty="0"/>
              <a:t>diagnostic tools and modeling frameworks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94FBC1-95D1-46F7-B813-E34F2F2E5E25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87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C896C-91F3-87C7-C4D0-97DDB3F86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266F86-9260-529C-FBD9-0221F6B236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BF949C-860D-FFBB-F38B-2CAB9A82CC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controlled and </a:t>
            </a:r>
            <a:r>
              <a:rPr lang="en-US" i="1" dirty="0"/>
              <a:t>non-damaging</a:t>
            </a:r>
            <a:r>
              <a:rPr lang="en-US" dirty="0"/>
              <a:t> loss of runaway electrons (REs) by ensuring that their energy is dissipated in a way that minimizes localized heat loads on plasma-facing components (PFCs).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Pre-disruption phase</a:t>
            </a:r>
            <a:r>
              <a:rPr lang="en-US" dirty="0"/>
              <a:t> – The plasma starts in a normal elongated configuration. </a:t>
            </a:r>
          </a:p>
          <a:p>
            <a:r>
              <a:rPr lang="en-US" b="1" dirty="0"/>
              <a:t>Gas injection (GI) triggers a disruption</a:t>
            </a:r>
            <a:r>
              <a:rPr lang="en-US" dirty="0"/>
              <a:t> – A small amount of noble gas (e.g., </a:t>
            </a:r>
            <a:r>
              <a:rPr lang="en-US" dirty="0" err="1"/>
              <a:t>Ar</a:t>
            </a:r>
            <a:r>
              <a:rPr lang="en-US" dirty="0"/>
              <a:t>, Ne) is injected, cooling the plasma and causing a current quench. </a:t>
            </a:r>
          </a:p>
          <a:p>
            <a:r>
              <a:rPr lang="en-US" b="1" dirty="0"/>
              <a:t>Electric field spike accelerates seed electrons</a:t>
            </a:r>
            <a:r>
              <a:rPr lang="en-US" dirty="0"/>
              <a:t> – The sudden drop in plasma conductivity induces a strong toroidal electric field, accelerating seed electrons into the runaway regime. </a:t>
            </a:r>
          </a:p>
          <a:p>
            <a:r>
              <a:rPr lang="en-US" b="1" dirty="0"/>
              <a:t>Avalanche multiplication forms the RE beam</a:t>
            </a:r>
            <a:r>
              <a:rPr lang="en-US" dirty="0"/>
              <a:t> – Secondary generation dominates, leading to an RE plateau. </a:t>
            </a:r>
          </a:p>
          <a:p>
            <a:r>
              <a:rPr lang="en-US" b="1" dirty="0"/>
              <a:t>Massive gas injection (MGI) introduces low-Z impurities</a:t>
            </a:r>
            <a:r>
              <a:rPr lang="en-US" dirty="0"/>
              <a:t> – A second, large gas injection (e.g., D₂, He) increases plasma density and </a:t>
            </a:r>
            <a:r>
              <a:rPr lang="en-US" dirty="0" err="1"/>
              <a:t>collisionality</a:t>
            </a:r>
            <a:r>
              <a:rPr lang="en-US" dirty="0"/>
              <a:t>, slowing down RE acceleration. </a:t>
            </a:r>
          </a:p>
          <a:p>
            <a:r>
              <a:rPr lang="en-US" b="1" dirty="0"/>
              <a:t>A companion plasma forms</a:t>
            </a:r>
            <a:r>
              <a:rPr lang="en-US" dirty="0"/>
              <a:t> – The injected gas ionizes and creates a cold, dense plasma coexisting with the RE beam. </a:t>
            </a:r>
          </a:p>
          <a:p>
            <a:r>
              <a:rPr lang="en-US" b="1" dirty="0"/>
              <a:t>Benign termination process begins</a:t>
            </a:r>
            <a:r>
              <a:rPr lang="en-US" dirty="0"/>
              <a:t> – The RE beam gradually loses energy via radiation, collisions, and interaction with the companion plasma. </a:t>
            </a:r>
          </a:p>
          <a:p>
            <a:r>
              <a:rPr lang="en-US" b="1" dirty="0"/>
              <a:t>Final collapse expels remaining REs</a:t>
            </a:r>
            <a:r>
              <a:rPr lang="en-US" dirty="0"/>
              <a:t> – MHD instabilities grow, leading to RE loss through radiation and wall interactions.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FC1EC-8A55-AC09-AD40-FEF4DD947F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4FBC1-95D1-46F7-B813-E34F2F2E5E25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295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LIUQE equilibrium reconstructions are </a:t>
            </a:r>
            <a:r>
              <a:rPr lang="en-US" b="1" dirty="0"/>
              <a:t>unreliable with RE-dominated plasmas</a:t>
            </a:r>
            <a:endParaRPr lang="en-US" dirty="0"/>
          </a:p>
          <a:p>
            <a:pPr>
              <a:buNone/>
            </a:pPr>
            <a:r>
              <a:rPr lang="en-US" dirty="0"/>
              <a:t>Standard assumptions in LIUQE </a:t>
            </a:r>
            <a:r>
              <a:rPr lang="en-US" b="1" dirty="0"/>
              <a:t>break down in presence of RE beam</a:t>
            </a:r>
            <a:endParaRPr lang="en-US" dirty="0"/>
          </a:p>
          <a:p>
            <a:pPr>
              <a:buNone/>
            </a:pPr>
            <a:r>
              <a:rPr lang="en-US" dirty="0"/>
              <a:t>RE presence </a:t>
            </a:r>
            <a:r>
              <a:rPr lang="en-US" b="1" dirty="0"/>
              <a:t>violates key assumptions</a:t>
            </a:r>
            <a:r>
              <a:rPr lang="en-US" dirty="0"/>
              <a:t> (e.g. isotropic pressure, thermal current)</a:t>
            </a:r>
          </a:p>
          <a:p>
            <a:pPr>
              <a:buNone/>
            </a:pPr>
            <a:r>
              <a:rPr lang="en-US" dirty="0"/>
              <a:t>Magnetic energy estimated via current ramp-down experiments</a:t>
            </a:r>
          </a:p>
          <a:p>
            <a:r>
              <a:rPr lang="en-US" dirty="0"/>
              <a:t>Assuming constant L&lt;sub&gt;p&lt;/sub&gt; and R&lt;sub&gt;p&lt;/sub&gt; → W&lt;sub&gt;mag&lt;/sub&gt; ≈ 12 kJ at I&lt;sub&gt;p&lt;/sub&gt; = 150 kA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94FBC1-95D1-46F7-B813-E34F2F2E5E25}" type="slidenum">
              <a:rPr lang="fr-FR" smtClean="0"/>
              <a:pPr>
                <a:defRPr/>
              </a:pPr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2781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8">
            <a:extLst>
              <a:ext uri="{FF2B5EF4-FFF2-40B4-BE49-F238E27FC236}">
                <a16:creationId xmlns:a16="http://schemas.microsoft.com/office/drawing/2014/main" id="{47AB2EEA-92CA-0CB3-914E-6881C5FFC4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80963"/>
            <a:ext cx="11747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9">
            <a:extLst>
              <a:ext uri="{FF2B5EF4-FFF2-40B4-BE49-F238E27FC236}">
                <a16:creationId xmlns:a16="http://schemas.microsoft.com/office/drawing/2014/main" id="{9AEBE585-909A-8A7D-D382-0D213A1ADB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4505325"/>
            <a:ext cx="706438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space réservé pour une image  11"/>
          <p:cNvSpPr>
            <a:spLocks noGrp="1"/>
          </p:cNvSpPr>
          <p:nvPr>
            <p:ph type="pic" sz="quarter" idx="10"/>
          </p:nvPr>
        </p:nvSpPr>
        <p:spPr>
          <a:xfrm>
            <a:off x="1331913" y="0"/>
            <a:ext cx="7812087" cy="494823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fr-FR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solidFill>
            <a:schemeClr val="accent1"/>
          </a:solidFill>
        </p:spPr>
        <p:txBody>
          <a:bodyPr lIns="216000" anchor="ctr" anchorCtr="0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solidFill>
            <a:schemeClr val="tx1"/>
          </a:solidFill>
        </p:spPr>
        <p:txBody>
          <a:bodyPr lIns="90000"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6400800" y="4683125"/>
            <a:ext cx="1828800" cy="460375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2779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904875" y="1563688"/>
            <a:ext cx="3144838" cy="357981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fr-FR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C90EBAA-34B2-E10D-53D2-F2AA83D4DE1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M.Pedrini</a:t>
            </a:r>
            <a:endParaRPr lang="fr-FR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7C02B39-4A99-9CDE-CE86-87C9D2E6303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D8B51-C527-45C4-B1D7-A047B9752077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  <p:sp>
        <p:nvSpPr>
          <p:cNvPr id="5" name="Espace réservé de la date 8">
            <a:extLst>
              <a:ext uri="{FF2B5EF4-FFF2-40B4-BE49-F238E27FC236}">
                <a16:creationId xmlns:a16="http://schemas.microsoft.com/office/drawing/2014/main" id="{5B7C0CDC-FBEE-F565-61EE-699CC812DAA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10BF6-C233-4039-A408-9C614B258A57}" type="datetime1">
              <a:rPr lang="en-US"/>
              <a:pPr>
                <a:defRPr/>
              </a:pPr>
              <a:t>6/4/2025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6931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875" y="1563688"/>
            <a:ext cx="3671466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772" y="1563688"/>
            <a:ext cx="3671466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421EC83-6763-CB0F-4919-172B217F23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M.Pedrini</a:t>
            </a:r>
            <a:endParaRPr lang="fr-FR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DD2C077-098B-A7FB-2BA5-89FDCB0315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0DEA2-B6FD-4119-93FA-116D92BE18B1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  <p:sp>
        <p:nvSpPr>
          <p:cNvPr id="6" name="Espace réservé de la date 8">
            <a:extLst>
              <a:ext uri="{FF2B5EF4-FFF2-40B4-BE49-F238E27FC236}">
                <a16:creationId xmlns:a16="http://schemas.microsoft.com/office/drawing/2014/main" id="{E0B325B7-3273-D89D-C5B7-4F4780B983A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AFC6B-8B99-4F06-87FA-00214F4AA201}" type="datetime1">
              <a:rPr lang="en-US"/>
              <a:pPr>
                <a:defRPr/>
              </a:pPr>
              <a:t>6/4/2025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4336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EEE9D35-9264-7F06-24B5-A38B4FF80E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M.Pedrini</a:t>
            </a:r>
            <a:endParaRPr lang="fr-FR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931B455-F119-8AAB-A0E4-3576181E70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B799D-B795-4C02-BDBC-DAB5CD057F6D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  <p:sp>
        <p:nvSpPr>
          <p:cNvPr id="4" name="Espace réservé de la date 8">
            <a:extLst>
              <a:ext uri="{FF2B5EF4-FFF2-40B4-BE49-F238E27FC236}">
                <a16:creationId xmlns:a16="http://schemas.microsoft.com/office/drawing/2014/main" id="{99D893D0-3D57-23ED-E43F-DE75D658C23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AD8B7-6A86-43F5-A1BB-BFBC3DED036C}" type="datetime1">
              <a:rPr lang="en-US"/>
              <a:pPr>
                <a:defRPr/>
              </a:pPr>
              <a:t>6/4/2025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8082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8239125" cy="51435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fr-FR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5563" y="2571750"/>
            <a:ext cx="2738437" cy="2111375"/>
          </a:xfrm>
          <a:solidFill>
            <a:schemeClr val="accent2"/>
          </a:solidFill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FCF3416-DE3F-493E-952E-7D550107F7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M.Pedrini</a:t>
            </a:r>
            <a:endParaRPr lang="fr-FR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700E205-E925-4239-274F-3DC39F54F2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347E9-A4FA-4B74-980B-A93BD552AC86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  <p:sp>
        <p:nvSpPr>
          <p:cNvPr id="5" name="Espace réservé de la date 8">
            <a:extLst>
              <a:ext uri="{FF2B5EF4-FFF2-40B4-BE49-F238E27FC236}">
                <a16:creationId xmlns:a16="http://schemas.microsoft.com/office/drawing/2014/main" id="{94F2D57F-A343-9970-D1C0-E024B31D1D0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E8BBA-339F-47B0-8972-A676AE8BD24F}" type="datetime1">
              <a:rPr lang="en-US"/>
              <a:pPr>
                <a:defRPr/>
              </a:pPr>
              <a:t>6/4/2025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18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7726363" cy="51435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fr-FR" noProof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D9FECE8-3B9B-95DC-6053-9B0AB3BE8FA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M.Pedrini</a:t>
            </a:r>
            <a:endParaRPr lang="fr-FR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344DC28-0394-16EE-D0D9-7E0BAB9C415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A8888-EA86-46A4-AF1F-AF9DDA5D2F08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  <p:sp>
        <p:nvSpPr>
          <p:cNvPr id="4" name="Espace réservé de la date 8">
            <a:extLst>
              <a:ext uri="{FF2B5EF4-FFF2-40B4-BE49-F238E27FC236}">
                <a16:creationId xmlns:a16="http://schemas.microsoft.com/office/drawing/2014/main" id="{48C0A718-9925-D5DF-A5B8-CAC44B606B9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D90E2-A445-412B-A725-B82631EDE74B}" type="datetime1">
              <a:rPr lang="en-US"/>
              <a:pPr>
                <a:defRPr/>
              </a:pPr>
              <a:t>6/4/2025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1703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>
          <a:xfrm>
            <a:off x="904875" y="3114674"/>
            <a:ext cx="8239125" cy="2028825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904875" y="1563688"/>
            <a:ext cx="7646988" cy="1436687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FD398EB-31A8-4CD4-3568-3A1E1B14EB7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M.Pedrini</a:t>
            </a:r>
            <a:endParaRPr lang="fr-FR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84EF9FA-4874-2477-C12D-0B2D706CA19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671D7-482E-4ADC-865D-DD6C50580ED6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  <p:sp>
        <p:nvSpPr>
          <p:cNvPr id="5" name="Espace réservé de la date 8">
            <a:extLst>
              <a:ext uri="{FF2B5EF4-FFF2-40B4-BE49-F238E27FC236}">
                <a16:creationId xmlns:a16="http://schemas.microsoft.com/office/drawing/2014/main" id="{3903D235-8068-42B6-09ED-82F1404FF3B1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A6E0F-9414-4DB7-AD1B-87C4408E06A4}" type="datetime1">
              <a:rPr lang="en-US"/>
              <a:pPr>
                <a:defRPr/>
              </a:pPr>
              <a:t>6/4/2025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1882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70D8482-9411-CD83-BF3D-A7839B55A1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M.Pedrini</a:t>
            </a:r>
            <a:endParaRPr lang="fr-FR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946C69C-6354-DEA4-7C36-FC748D481C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AB7FE-B18A-4A7E-A2A2-6AD20AC368DB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  <p:sp>
        <p:nvSpPr>
          <p:cNvPr id="4" name="Espace réservé de la date 8">
            <a:extLst>
              <a:ext uri="{FF2B5EF4-FFF2-40B4-BE49-F238E27FC236}">
                <a16:creationId xmlns:a16="http://schemas.microsoft.com/office/drawing/2014/main" id="{DFB3942D-0FAE-D67C-9F8A-4EF80A1101A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C5A20-6E88-4131-BBF7-08DB2EE5AED3}" type="datetime1">
              <a:rPr lang="en-US"/>
              <a:pPr>
                <a:defRPr/>
              </a:pPr>
              <a:t>6/4/2025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5047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8">
            <a:extLst>
              <a:ext uri="{FF2B5EF4-FFF2-40B4-BE49-F238E27FC236}">
                <a16:creationId xmlns:a16="http://schemas.microsoft.com/office/drawing/2014/main" id="{FF0F6F19-7F5E-81E4-134E-DE3D9603E8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80963"/>
            <a:ext cx="11747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13">
            <a:extLst>
              <a:ext uri="{FF2B5EF4-FFF2-40B4-BE49-F238E27FC236}">
                <a16:creationId xmlns:a16="http://schemas.microsoft.com/office/drawing/2014/main" id="{35A55257-EE38-E61E-9364-CC326788B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4505325"/>
            <a:ext cx="706438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space réservé pour une image  11"/>
          <p:cNvSpPr>
            <a:spLocks noGrp="1"/>
          </p:cNvSpPr>
          <p:nvPr>
            <p:ph type="pic" sz="quarter" idx="10"/>
          </p:nvPr>
        </p:nvSpPr>
        <p:spPr>
          <a:xfrm>
            <a:off x="1331913" y="459938"/>
            <a:ext cx="7812087" cy="468356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fr-FR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solidFill>
            <a:schemeClr val="accent1"/>
          </a:solidFill>
        </p:spPr>
        <p:txBody>
          <a:bodyPr lIns="216000" anchor="ctr" anchorCtr="0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solidFill>
            <a:schemeClr val="tx1"/>
          </a:solidFill>
        </p:spPr>
        <p:txBody>
          <a:bodyPr lIns="90000"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6400800" y="4683125"/>
            <a:ext cx="1828800" cy="460375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9646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CAC188-5547-1FAB-F2B3-B3BC47798158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fr-FR" noProof="0"/>
          </a:p>
        </p:txBody>
      </p:sp>
      <p:sp>
        <p:nvSpPr>
          <p:cNvPr id="5" name="Espace réservé du pied de page 12">
            <a:extLst>
              <a:ext uri="{FF2B5EF4-FFF2-40B4-BE49-F238E27FC236}">
                <a16:creationId xmlns:a16="http://schemas.microsoft.com/office/drawing/2014/main" id="{47D9753D-4B16-BE7D-061E-A6105D2B6EA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M.Pedrini</a:t>
            </a:r>
            <a:endParaRPr lang="fr-FR" dirty="0"/>
          </a:p>
        </p:txBody>
      </p:sp>
      <p:sp>
        <p:nvSpPr>
          <p:cNvPr id="6" name="Espace réservé du numéro de diapositive 13">
            <a:extLst>
              <a:ext uri="{FF2B5EF4-FFF2-40B4-BE49-F238E27FC236}">
                <a16:creationId xmlns:a16="http://schemas.microsoft.com/office/drawing/2014/main" id="{1A67C132-FBAF-D4A9-1246-329B047BDC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D108B1A-76BB-4113-AEA6-7F45DC505230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  <p:sp>
        <p:nvSpPr>
          <p:cNvPr id="7" name="Espace réservé de la date 8">
            <a:extLst>
              <a:ext uri="{FF2B5EF4-FFF2-40B4-BE49-F238E27FC236}">
                <a16:creationId xmlns:a16="http://schemas.microsoft.com/office/drawing/2014/main" id="{FB62F265-9CC6-BEAF-BC2F-5D98517946E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algn="r">
              <a:defRPr sz="900" i="1" smtClean="0"/>
            </a:lvl1pPr>
          </a:lstStyle>
          <a:p>
            <a:pPr>
              <a:defRPr/>
            </a:pPr>
            <a:fld id="{EB74591D-1BFF-44FA-B504-7C403E674B55}" type="datetime1">
              <a:rPr lang="en-US"/>
              <a:pPr>
                <a:defRPr/>
              </a:pPr>
              <a:t>6/4/2025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2788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D6980E-D0C4-3F1D-809B-75EC41AEA718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fr-FR" noProof="0" dirty="0"/>
          </a:p>
        </p:txBody>
      </p:sp>
      <p:sp>
        <p:nvSpPr>
          <p:cNvPr id="5" name="Espace réservé du pied de page 12">
            <a:extLst>
              <a:ext uri="{FF2B5EF4-FFF2-40B4-BE49-F238E27FC236}">
                <a16:creationId xmlns:a16="http://schemas.microsoft.com/office/drawing/2014/main" id="{FB9A9283-D261-1D9D-9F5B-F7E6AD92143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M.Pedrini</a:t>
            </a:r>
            <a:endParaRPr lang="fr-FR" dirty="0"/>
          </a:p>
        </p:txBody>
      </p:sp>
      <p:sp>
        <p:nvSpPr>
          <p:cNvPr id="6" name="Espace réservé du numéro de diapositive 13">
            <a:extLst>
              <a:ext uri="{FF2B5EF4-FFF2-40B4-BE49-F238E27FC236}">
                <a16:creationId xmlns:a16="http://schemas.microsoft.com/office/drawing/2014/main" id="{ACFC110F-1F08-22FB-D541-EC0931A135C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BBA112A-5ACE-4505-ABD6-E5CD31440D30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  <p:sp>
        <p:nvSpPr>
          <p:cNvPr id="7" name="Espace réservé de la date 8">
            <a:extLst>
              <a:ext uri="{FF2B5EF4-FFF2-40B4-BE49-F238E27FC236}">
                <a16:creationId xmlns:a16="http://schemas.microsoft.com/office/drawing/2014/main" id="{2C6B84BC-19CD-1DBD-9D1C-BE956FED77A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algn="r">
              <a:defRPr sz="900" i="1" smtClean="0"/>
            </a:lvl1pPr>
          </a:lstStyle>
          <a:p>
            <a:pPr>
              <a:defRPr/>
            </a:pPr>
            <a:fld id="{F342D0D4-A5CC-4E32-9584-5E404AC00EDE}" type="datetime1">
              <a:rPr lang="en-US"/>
              <a:pPr>
                <a:defRPr/>
              </a:pPr>
              <a:t>6/4/2025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17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FE5D8F-16AF-D84C-96C7-D995069C6D7F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fr-FR" noProof="0"/>
          </a:p>
        </p:txBody>
      </p:sp>
      <p:sp>
        <p:nvSpPr>
          <p:cNvPr id="5" name="Espace réservé du pied de page 9">
            <a:extLst>
              <a:ext uri="{FF2B5EF4-FFF2-40B4-BE49-F238E27FC236}">
                <a16:creationId xmlns:a16="http://schemas.microsoft.com/office/drawing/2014/main" id="{19DB4E26-BCB3-A9AF-0C5F-AEEADEB3FC3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M.Pedrini</a:t>
            </a:r>
            <a:endParaRPr lang="fr-FR" dirty="0"/>
          </a:p>
        </p:txBody>
      </p:sp>
      <p:sp>
        <p:nvSpPr>
          <p:cNvPr id="6" name="Espace réservé du numéro de diapositive 10">
            <a:extLst>
              <a:ext uri="{FF2B5EF4-FFF2-40B4-BE49-F238E27FC236}">
                <a16:creationId xmlns:a16="http://schemas.microsoft.com/office/drawing/2014/main" id="{65BEC8C8-A4D8-D9F7-1A1C-6494D255783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B89A719-3444-4D36-98E2-6F1D71A6C198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  <p:sp>
        <p:nvSpPr>
          <p:cNvPr id="7" name="Espace réservé de la date 8">
            <a:extLst>
              <a:ext uri="{FF2B5EF4-FFF2-40B4-BE49-F238E27FC236}">
                <a16:creationId xmlns:a16="http://schemas.microsoft.com/office/drawing/2014/main" id="{02F77E83-8C60-26AB-064E-4F892D26C77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algn="r">
              <a:defRPr sz="900" i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5F0B667-B837-4D0E-8EFA-A69740EA3D9E}" type="datetime1">
              <a:rPr lang="en-US"/>
              <a:pPr>
                <a:defRPr/>
              </a:pPr>
              <a:t>6/4/2025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503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2" name="Date Placeholder 9">
            <a:extLst>
              <a:ext uri="{FF2B5EF4-FFF2-40B4-BE49-F238E27FC236}">
                <a16:creationId xmlns:a16="http://schemas.microsoft.com/office/drawing/2014/main" id="{44F7EDC5-52F7-2347-193B-B43996846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EBD74-4377-41F8-8243-BD39CA03E1D3}" type="datetime1">
              <a:rPr lang="en-US"/>
              <a:pPr>
                <a:defRPr/>
              </a:pPr>
              <a:t>6/4/2025</a:t>
            </a:fld>
            <a:endParaRPr lang="fr-FR" dirty="0"/>
          </a:p>
        </p:txBody>
      </p:sp>
      <p:sp>
        <p:nvSpPr>
          <p:cNvPr id="4" name="Footer Placeholder 10">
            <a:extLst>
              <a:ext uri="{FF2B5EF4-FFF2-40B4-BE49-F238E27FC236}">
                <a16:creationId xmlns:a16="http://schemas.microsoft.com/office/drawing/2014/main" id="{F1AE553D-275B-065F-4356-54FD3D002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M.Pedrini</a:t>
            </a:r>
            <a:endParaRPr lang="fr-FR" dirty="0"/>
          </a:p>
        </p:txBody>
      </p:sp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60703D59-6120-AA56-EE23-7E3265133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FC46410-28F6-41C6-80C7-CC04869D66DD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0542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875" y="1563688"/>
            <a:ext cx="4581525" cy="3386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5486400" y="0"/>
            <a:ext cx="3144838" cy="51435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fr-FR" noProof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F3FE604-965B-55E8-F354-0757337893B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M.Pedrini</a:t>
            </a:r>
            <a:endParaRPr lang="fr-FR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3B283F-F6DE-5C6C-F8A2-0485F0D5D96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4E7C2-7C4E-49FF-840B-24AE1585AE32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  <p:sp>
        <p:nvSpPr>
          <p:cNvPr id="6" name="Espace réservé de la date 8">
            <a:extLst>
              <a:ext uri="{FF2B5EF4-FFF2-40B4-BE49-F238E27FC236}">
                <a16:creationId xmlns:a16="http://schemas.microsoft.com/office/drawing/2014/main" id="{5B9662FA-E462-2EF0-35E5-E72FCB06D11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0D333-5932-4B06-B919-10753A3C6C41}" type="datetime1">
              <a:rPr lang="en-US"/>
              <a:pPr>
                <a:defRPr/>
              </a:pPr>
              <a:t>6/4/2025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8198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fr-FR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904876" y="131032"/>
            <a:ext cx="3144520" cy="1072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0272A9C-31C8-791A-8E17-5D9BF1EE9F3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M.Pedrini</a:t>
            </a:r>
            <a:endParaRPr lang="fr-FR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007C087-5A55-E02A-CF48-350B26E18BC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CDB24-7AD8-4E04-9A16-2D1CF4E2E239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  <p:sp>
        <p:nvSpPr>
          <p:cNvPr id="5" name="Espace réservé de la date 8">
            <a:extLst>
              <a:ext uri="{FF2B5EF4-FFF2-40B4-BE49-F238E27FC236}">
                <a16:creationId xmlns:a16="http://schemas.microsoft.com/office/drawing/2014/main" id="{2701DE61-C15B-88FE-5BD1-B85F307DD98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29B26-8B92-42A0-A32F-98C9C1D4CC2B}" type="datetime1">
              <a:rPr lang="en-US"/>
              <a:pPr>
                <a:defRPr/>
              </a:pPr>
              <a:t>6/4/2025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1759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fr-FR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4049395" y="131032"/>
            <a:ext cx="3144520" cy="1072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8D7AF92-764A-81E5-6425-F6BDFA74F0D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M.Pedrini</a:t>
            </a:r>
            <a:endParaRPr lang="fr-FR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F4A380A-851B-697D-E9CB-64377B6F409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CBB21-E370-4B7C-8E11-E6F4348DDB5A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  <p:sp>
        <p:nvSpPr>
          <p:cNvPr id="5" name="Espace réservé de la date 8">
            <a:extLst>
              <a:ext uri="{FF2B5EF4-FFF2-40B4-BE49-F238E27FC236}">
                <a16:creationId xmlns:a16="http://schemas.microsoft.com/office/drawing/2014/main" id="{5325A8F5-E11E-DAF6-C9F7-42D8C41AA21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A4989-167C-4440-8200-FE8CB61048E5}" type="datetime1">
              <a:rPr lang="en-US"/>
              <a:pPr>
                <a:defRPr/>
              </a:pPr>
              <a:t>6/4/2025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8109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FB42B6-8281-371E-0C40-F51D4D469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763"/>
            <a:ext cx="3667125" cy="1071562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638F502-5CBE-50F9-AF87-2F690486B3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1563688"/>
            <a:ext cx="7726363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
Quatrième niveau
Cinquième niveau</a:t>
            </a: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E9026-D67A-DF9B-0AC4-9456637FB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7115969" y="1874044"/>
            <a:ext cx="3543300" cy="512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M.Pedrini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FC3B1-F6F7-E11E-108E-E16D3D8E3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1238" y="195263"/>
            <a:ext cx="512762" cy="16351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700" b="1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278DAAF6-9925-4599-9203-1E923954CDC7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  <p:pic>
        <p:nvPicPr>
          <p:cNvPr id="1030" name="Image 12">
            <a:extLst>
              <a:ext uri="{FF2B5EF4-FFF2-40B4-BE49-F238E27FC236}">
                <a16:creationId xmlns:a16="http://schemas.microsoft.com/office/drawing/2014/main" id="{239FCDE6-CFFA-358D-0132-9279C9440B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31763"/>
            <a:ext cx="654050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Image 3">
            <a:extLst>
              <a:ext uri="{FF2B5EF4-FFF2-40B4-BE49-F238E27FC236}">
                <a16:creationId xmlns:a16="http://schemas.microsoft.com/office/drawing/2014/main" id="{E1282679-317A-AF09-D246-64264BD62F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4635500"/>
            <a:ext cx="50323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space réservé de la date 8">
            <a:extLst>
              <a:ext uri="{FF2B5EF4-FFF2-40B4-BE49-F238E27FC236}">
                <a16:creationId xmlns:a16="http://schemas.microsoft.com/office/drawing/2014/main" id="{9414C9C4-3164-E22D-2BA3-795CC4E907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13" y="4951413"/>
            <a:ext cx="4848225" cy="15557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i="1" smtClean="0">
                <a:latin typeface="+mn-lt"/>
              </a:defRPr>
            </a:lvl1pPr>
          </a:lstStyle>
          <a:p>
            <a:pPr>
              <a:defRPr/>
            </a:pPr>
            <a:fld id="{B7482E34-AFBA-43F8-98E9-13B4F4680A7C}" type="datetime1">
              <a:rPr lang="en-US"/>
              <a:pPr>
                <a:defRPr/>
              </a:pPr>
              <a:t>6/4/2025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</p:sldLayoutIdLst>
  <p:hf hdr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000" spc="-70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Clr>
          <a:schemeClr val="accent1"/>
        </a:buClr>
        <a:buSzPct val="9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SzPct val="90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1.wdp"/><Relationship Id="rId7" Type="http://schemas.openxmlformats.org/officeDocument/2006/relationships/image" Target="../media/image51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machine&#10;&#10;AI-generated content may be incorrect.">
            <a:extLst>
              <a:ext uri="{FF2B5EF4-FFF2-40B4-BE49-F238E27FC236}">
                <a16:creationId xmlns:a16="http://schemas.microsoft.com/office/drawing/2014/main" id="{EB39710B-0B29-119E-3062-DC14A871D6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613" t="6159" b="31689"/>
          <a:stretch/>
        </p:blipFill>
        <p:spPr>
          <a:xfrm>
            <a:off x="4328890" y="-337854"/>
            <a:ext cx="5489887" cy="3196800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8163CAC1-88F2-ADA3-C071-7409CAC46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2063" y="2721175"/>
            <a:ext cx="7881937" cy="13684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Energy Balance of the Final Collapse in the Runaway Electron Benign Termination Scenario</a:t>
            </a:r>
            <a:endParaRPr lang="en-GB" sz="3000" dirty="0"/>
          </a:p>
        </p:txBody>
      </p:sp>
      <p:sp>
        <p:nvSpPr>
          <p:cNvPr id="10243" name="Sottotitolo 3">
            <a:extLst>
              <a:ext uri="{FF2B5EF4-FFF2-40B4-BE49-F238E27FC236}">
                <a16:creationId xmlns:a16="http://schemas.microsoft.com/office/drawing/2014/main" id="{6E618CF6-34E0-A912-4412-7B5EB659D7F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62062" y="4089600"/>
            <a:ext cx="7881938" cy="1053900"/>
          </a:xfrm>
        </p:spPr>
        <p:txBody>
          <a:bodyPr>
            <a:normAutofit/>
          </a:bodyPr>
          <a:lstStyle/>
          <a:p>
            <a:pPr algn="l" eaLnBrk="1" hangingPunct="1">
              <a:spcBef>
                <a:spcPts val="1200"/>
              </a:spcBef>
            </a:pPr>
            <a:r>
              <a:rPr lang="en-GB" altLang="en-US" dirty="0"/>
              <a:t>M. Pedrini</a:t>
            </a:r>
            <a:r>
              <a:rPr lang="en-GB" altLang="en-US" sz="1000" dirty="0"/>
              <a:t> ,</a:t>
            </a:r>
            <a:r>
              <a:rPr lang="en-GB" altLang="en-US" dirty="0"/>
              <a:t>U. Sheikh, L. Simons, H. Reimerdes, B. Duval, </a:t>
            </a:r>
            <a:r>
              <a:rPr lang="en-GB" altLang="en-US" dirty="0" err="1"/>
              <a:t>C.Heiss</a:t>
            </a:r>
            <a:r>
              <a:rPr lang="en-GB" altLang="en-US" dirty="0"/>
              <a:t>, A. Bettley, E. Tonello, G. </a:t>
            </a:r>
            <a:r>
              <a:rPr lang="fr-FR" altLang="en-US" dirty="0"/>
              <a:t>Van Parys</a:t>
            </a:r>
            <a:r>
              <a:rPr lang="en-GB" altLang="en-US" dirty="0"/>
              <a:t> and the TCV team </a:t>
            </a:r>
          </a:p>
          <a:p>
            <a:pPr algn="l" eaLnBrk="1" hangingPunct="1">
              <a:spcBef>
                <a:spcPts val="1200"/>
              </a:spcBef>
            </a:pPr>
            <a:r>
              <a:rPr lang="en-US" altLang="en-US" dirty="0"/>
              <a:t>Joint Runaway Electron Modelling (REM) and WPTE RT03 Analysis meeting  June 2-6 2025, Lausanne</a:t>
            </a:r>
            <a:r>
              <a:rPr lang="en-GB" altLang="en-US" dirty="0"/>
              <a:t> </a:t>
            </a:r>
            <a:endParaRPr lang="en-GB" altLang="en-US" u="sng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D86423-AABC-6494-C910-D27274AB45B9}"/>
              </a:ext>
            </a:extLst>
          </p:cNvPr>
          <p:cNvSpPr txBox="1"/>
          <p:nvPr/>
        </p:nvSpPr>
        <p:spPr>
          <a:xfrm rot="16200000">
            <a:off x="8110680" y="2172862"/>
            <a:ext cx="84270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1050" dirty="0"/>
              <a:t>Y. Poels 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D7DCEED4-3DA4-CF04-2ACE-5699566A1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11840" y="1097198"/>
            <a:ext cx="2952400" cy="39318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97C7D3-3901-905E-B174-816767CBFE42}"/>
              </a:ext>
            </a:extLst>
          </p:cNvPr>
          <p:cNvSpPr txBox="1"/>
          <p:nvPr/>
        </p:nvSpPr>
        <p:spPr>
          <a:xfrm>
            <a:off x="0" y="1792662"/>
            <a:ext cx="4572000" cy="3090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E30613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Assuming monoenergetic beam and 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carried fully by the RE beam </a:t>
            </a:r>
          </a:p>
          <a:p>
            <a:pPr marL="171450" marR="0" lvl="0" indent="-17145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E30613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E30613"/>
              </a:buClr>
              <a:buSzPct val="90000"/>
              <a:tabLst/>
              <a:defRPr/>
            </a:pPr>
            <a:endParaRPr lang="en-US" sz="1800" noProof="0" dirty="0">
              <a:solidFill>
                <a:srgbClr val="413C3A"/>
              </a:solidFill>
              <a:cs typeface="Arial" panose="020B0604020202020204" pitchFamily="34" charset="0"/>
            </a:endParaRPr>
          </a:p>
          <a:p>
            <a:pPr marR="0" lvl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E30613"/>
              </a:buClr>
              <a:buSzPct val="90000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E30613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Strong dependence on plasma area and volume</a:t>
            </a:r>
          </a:p>
          <a:p>
            <a:pPr marL="514350" lvl="1" indent="-171450">
              <a:lnSpc>
                <a:spcPct val="90000"/>
              </a:lnSpc>
              <a:spcBef>
                <a:spcPts val="750"/>
              </a:spcBef>
              <a:buClr>
                <a:srgbClr val="E30613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413C3A"/>
                </a:solidFill>
                <a:cs typeface="Arial" panose="020B0604020202020204" pitchFamily="34" charset="0"/>
              </a:rPr>
              <a:t>LIUQE equilibrium geometry considered reliable for beam shape estimation  </a:t>
            </a:r>
          </a:p>
          <a:p>
            <a:pPr lvl="1" indent="0">
              <a:lnSpc>
                <a:spcPct val="90000"/>
              </a:lnSpc>
              <a:spcBef>
                <a:spcPts val="750"/>
              </a:spcBef>
              <a:buClr>
                <a:srgbClr val="E30613"/>
              </a:buClr>
              <a:buSzPct val="90000"/>
              <a:defRPr/>
            </a:pPr>
            <a:r>
              <a:rPr lang="en-US" sz="1800" dirty="0">
                <a:solidFill>
                  <a:srgbClr val="413C3A"/>
                </a:solidFill>
                <a:cs typeface="Arial" panose="020B0604020202020204" pitchFamily="34" charset="0"/>
              </a:rPr>
              <a:t>                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2- 4 MeV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2CDB30-6E2D-5785-6B0D-8C13566A5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763"/>
            <a:ext cx="5521325" cy="1071562"/>
          </a:xfrm>
        </p:spPr>
        <p:txBody>
          <a:bodyPr/>
          <a:lstStyle/>
          <a:p>
            <a:r>
              <a:rPr lang="en-US" dirty="0"/>
              <a:t>Kinetic energy of the REs- </a:t>
            </a:r>
            <a:r>
              <a:rPr lang="en-US" dirty="0" err="1"/>
              <a:t>W</a:t>
            </a:r>
            <a:r>
              <a:rPr lang="en-US" sz="2000" dirty="0" err="1"/>
              <a:t>kin</a:t>
            </a: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04616-BC44-E622-3B20-4D103C9FD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3EBD74-4377-41F8-8243-BD39CA03E1D3}" type="datetime1">
              <a:rPr lang="en-US" smtClean="0"/>
              <a:pPr>
                <a:defRPr/>
              </a:pPr>
              <a:t>6/4/2025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B8ACB-AE9C-D7CF-CCC2-8E396D30E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M.Pedrini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0948F-F2F2-C2BC-2B55-786510453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C46410-28F6-41C6-80C7-CC04869D66DD}" type="slidenum">
              <a:rPr lang="fr-FR" smtClean="0"/>
              <a:pPr>
                <a:defRPr/>
              </a:pPr>
              <a:t>10</a:t>
            </a:fld>
            <a:endParaRPr lang="fr-FR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46C275-7C8D-E4C7-8F8C-E73C781AD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327" y="630539"/>
            <a:ext cx="6137017" cy="5643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166081-046F-4F92-7A75-1C4E71B212B1}"/>
              </a:ext>
            </a:extLst>
          </p:cNvPr>
          <p:cNvSpPr txBox="1"/>
          <p:nvPr/>
        </p:nvSpPr>
        <p:spPr>
          <a:xfrm>
            <a:off x="222487" y="1194863"/>
            <a:ext cx="45720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lvl="1" indent="-285750">
              <a:lnSpc>
                <a:spcPct val="90000"/>
              </a:lnSpc>
              <a:spcBef>
                <a:spcPts val="750"/>
              </a:spcBef>
              <a:buClr>
                <a:srgbClr val="E30613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en-US" sz="1800" b="1" u="sng" dirty="0" err="1"/>
              <a:t>W</a:t>
            </a:r>
            <a:r>
              <a:rPr lang="en-US" sz="1400" b="1" u="sng" dirty="0" err="1"/>
              <a:t>kin</a:t>
            </a:r>
            <a:r>
              <a:rPr lang="en-US" sz="1800" b="1" u="sng" dirty="0"/>
              <a:t> = 12-20 kJ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EFDC88-843C-EF3C-B779-0239DC0EAE6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998" t="8439" b="48533"/>
          <a:stretch/>
        </p:blipFill>
        <p:spPr>
          <a:xfrm>
            <a:off x="709091" y="2843569"/>
            <a:ext cx="2767448" cy="4785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6EB0C5-6FA1-66FE-D90E-1F407B8770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0412"/>
          <a:stretch/>
        </p:blipFill>
        <p:spPr>
          <a:xfrm>
            <a:off x="436059" y="2405732"/>
            <a:ext cx="3527083" cy="45454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70CE675-C4E8-A86F-420A-C11546E895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60424" y="1324116"/>
            <a:ext cx="4583576" cy="368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4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73B127-A7CD-C643-4326-1FB3DBA2D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Heating depth of PFCs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DECB2-A18C-8126-A0BA-7FCBF783D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3EBD74-4377-41F8-8243-BD39CA03E1D3}" type="datetime1">
              <a:rPr lang="en-US" smtClean="0"/>
              <a:pPr>
                <a:defRPr/>
              </a:pPr>
              <a:t>6/4/2025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DBFA38-C0F3-56C3-7A6B-AA922E1B1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M.Pedrini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6DEAA-1A83-5EF7-0297-21E3FD9CB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C46410-28F6-41C6-80C7-CC04869D66DD}" type="slidenum">
              <a:rPr lang="fr-FR" smtClean="0"/>
              <a:pPr>
                <a:defRPr/>
              </a:pPr>
              <a:t>11</a:t>
            </a:fld>
            <a:endParaRPr lang="fr-FR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621DEE5-427B-6B27-EABF-8DA7973E8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385" y="965644"/>
            <a:ext cx="6871744" cy="3746500"/>
          </a:xfrm>
        </p:spPr>
        <p:txBody>
          <a:bodyPr/>
          <a:lstStyle/>
          <a:p>
            <a:r>
              <a:rPr lang="en-US" dirty="0"/>
              <a:t>Goal: estimate </a:t>
            </a:r>
            <a:r>
              <a:rPr lang="en-US" b="1" dirty="0"/>
              <a:t>energy penetration depth</a:t>
            </a:r>
            <a:r>
              <a:rPr lang="en-US" dirty="0"/>
              <a:t> into graphite tiles </a:t>
            </a:r>
          </a:p>
          <a:p>
            <a:r>
              <a:rPr lang="en-US" dirty="0"/>
              <a:t>Combining information on </a:t>
            </a:r>
          </a:p>
          <a:p>
            <a:pPr lvl="1"/>
            <a:r>
              <a:rPr lang="en-US" sz="1800" dirty="0"/>
              <a:t>IR thermography: surface temperature and wetted area </a:t>
            </a:r>
          </a:p>
          <a:p>
            <a:pPr lvl="1"/>
            <a:r>
              <a:rPr lang="en-US" sz="1800" dirty="0"/>
              <a:t>Calorimetry: total deposited energy</a:t>
            </a:r>
          </a:p>
          <a:p>
            <a:pPr marL="342900" lvl="1" indent="0">
              <a:buNone/>
            </a:pPr>
            <a:endParaRPr lang="en-US" sz="1800" dirty="0"/>
          </a:p>
          <a:p>
            <a:r>
              <a:rPr lang="en-US" dirty="0"/>
              <a:t>Assuming uniform heating (tile at IR surface temperature) </a:t>
            </a:r>
          </a:p>
          <a:p>
            <a:pPr marL="342900" lvl="1" indent="0">
              <a:buNone/>
            </a:pPr>
            <a:r>
              <a:rPr lang="en-US" b="1" dirty="0">
                <a:sym typeface="Wingdings" panose="05000000000000000000" pitchFamily="2" charset="2"/>
              </a:rPr>
              <a:t> </a:t>
            </a:r>
            <a:r>
              <a:rPr lang="en-US" b="1" dirty="0"/>
              <a:t>required  depth up to 6 mm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E34685-2315-224A-D15C-389FAB47D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844" y="3307463"/>
            <a:ext cx="4418747" cy="105580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5B49ADC5-D38E-C0F8-A36E-74D3C0456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938" b="11187"/>
          <a:stretch/>
        </p:blipFill>
        <p:spPr>
          <a:xfrm>
            <a:off x="6721271" y="277019"/>
            <a:ext cx="2110695" cy="22078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38FABE-766B-AD1C-3945-7D654A6DEECC}"/>
              </a:ext>
            </a:extLst>
          </p:cNvPr>
          <p:cNvSpPr txBox="1"/>
          <p:nvPr/>
        </p:nvSpPr>
        <p:spPr>
          <a:xfrm>
            <a:off x="1349808" y="4326260"/>
            <a:ext cx="143981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calorimetry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C0A77D-5947-76DA-F172-3307C4EE46A9}"/>
              </a:ext>
            </a:extLst>
          </p:cNvPr>
          <p:cNvSpPr txBox="1"/>
          <p:nvPr/>
        </p:nvSpPr>
        <p:spPr>
          <a:xfrm>
            <a:off x="3913506" y="4403597"/>
            <a:ext cx="78899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IR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26BB332-73C1-0E67-F344-5043CFC23A4B}"/>
              </a:ext>
            </a:extLst>
          </p:cNvPr>
          <p:cNvCxnSpPr/>
          <p:nvPr/>
        </p:nvCxnSpPr>
        <p:spPr>
          <a:xfrm flipV="1">
            <a:off x="2654762" y="4116065"/>
            <a:ext cx="71120" cy="2398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6CA3000-EB17-CBEB-1B13-CC6E30839AB3}"/>
              </a:ext>
            </a:extLst>
          </p:cNvPr>
          <p:cNvCxnSpPr>
            <a:cxnSpLocks/>
          </p:cNvCxnSpPr>
          <p:nvPr/>
        </p:nvCxnSpPr>
        <p:spPr>
          <a:xfrm flipH="1" flipV="1">
            <a:off x="3449373" y="4020299"/>
            <a:ext cx="637439" cy="342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30962DB-3739-6206-B087-840F04294B5E}"/>
              </a:ext>
            </a:extLst>
          </p:cNvPr>
          <p:cNvCxnSpPr>
            <a:cxnSpLocks/>
          </p:cNvCxnSpPr>
          <p:nvPr/>
        </p:nvCxnSpPr>
        <p:spPr>
          <a:xfrm flipV="1">
            <a:off x="4475445" y="4008680"/>
            <a:ext cx="698696" cy="4306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C02C3A9-D45F-23E6-4AA9-CEF6AD178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167" y="2899100"/>
            <a:ext cx="2458670" cy="15206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A6DFF3-B476-5FD4-7DC8-15EEE3FB74E0}"/>
              </a:ext>
            </a:extLst>
          </p:cNvPr>
          <p:cNvSpPr txBox="1"/>
          <p:nvPr/>
        </p:nvSpPr>
        <p:spPr>
          <a:xfrm>
            <a:off x="1234872" y="4625257"/>
            <a:ext cx="43524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h: deposition depth             d: graphite density </a:t>
            </a:r>
          </a:p>
          <a:p>
            <a:r>
              <a:rPr lang="en-US" dirty="0"/>
              <a:t>A: wetted area		c</a:t>
            </a:r>
            <a:r>
              <a:rPr lang="en-US" sz="1100" dirty="0"/>
              <a:t>p</a:t>
            </a:r>
            <a:r>
              <a:rPr lang="en-US" dirty="0"/>
              <a:t>: heat capacity of graphite</a:t>
            </a:r>
          </a:p>
        </p:txBody>
      </p:sp>
    </p:spTree>
    <p:extLst>
      <p:ext uri="{BB962C8B-B14F-4D97-AF65-F5344CB8AC3E}">
        <p14:creationId xmlns:p14="http://schemas.microsoft.com/office/powerpoint/2010/main" val="85679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7" grpId="0"/>
      <p:bldP spid="8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colorful lines and dots&#10;&#10;AI-generated content may be incorrect.">
            <a:extLst>
              <a:ext uri="{FF2B5EF4-FFF2-40B4-BE49-F238E27FC236}">
                <a16:creationId xmlns:a16="http://schemas.microsoft.com/office/drawing/2014/main" id="{D036444C-872D-15D8-B687-3655838CC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0702" y="0"/>
            <a:ext cx="3360335" cy="107156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46428E6-D4CF-176E-8AFB-42AB265DB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763"/>
            <a:ext cx="5267322" cy="1071562"/>
          </a:xfrm>
        </p:spPr>
        <p:txBody>
          <a:bodyPr/>
          <a:lstStyle/>
          <a:p>
            <a:r>
              <a:rPr lang="en-US" dirty="0"/>
              <a:t> Heating depth of PFCs - GEANT4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4D02B-44CB-20B0-793F-F34125377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3EBD74-4377-41F8-8243-BD39CA03E1D3}" type="datetime1">
              <a:rPr lang="en-US" smtClean="0"/>
              <a:pPr>
                <a:defRPr/>
              </a:pPr>
              <a:t>6/4/2025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84AAA-698E-45D2-B4CE-349F2BC11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M.Pedrini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6A56E-68B5-7252-F211-79024206A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C46410-28F6-41C6-80C7-CC04869D66DD}" type="slidenum">
              <a:rPr lang="fr-FR" smtClean="0"/>
              <a:pPr>
                <a:defRPr/>
              </a:pPr>
              <a:t>12</a:t>
            </a:fld>
            <a:endParaRPr lang="fr-FR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2DEE2F0C-4C92-BC6C-5ACA-14BAB9A564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22364" y="1622095"/>
            <a:ext cx="6133876" cy="290884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B0A9D15-8DD4-8182-B91A-5F07142FE4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1530" y="2491487"/>
            <a:ext cx="3360333" cy="2520250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36AD949A-265C-3845-964D-325745020B52}"/>
              </a:ext>
            </a:extLst>
          </p:cNvPr>
          <p:cNvSpPr txBox="1">
            <a:spLocks/>
          </p:cNvSpPr>
          <p:nvPr/>
        </p:nvSpPr>
        <p:spPr bwMode="auto">
          <a:xfrm>
            <a:off x="334409" y="660699"/>
            <a:ext cx="5426293" cy="2847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9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Simulated Monoenergetic beams E = 0.2 to 10 MeV</a:t>
            </a:r>
          </a:p>
          <a:p>
            <a:r>
              <a:rPr lang="en-US" sz="1600" dirty="0"/>
              <a:t>Magnetic field set as in pre-collapse equilibrium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n-US" sz="1400" dirty="0">
                <a:sym typeface="Wingdings" panose="05000000000000000000" pitchFamily="2" charset="2"/>
              </a:rPr>
              <a:t>incoming RE energy is trapped inside the tile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400" dirty="0">
                <a:sym typeface="Wingdings" panose="05000000000000000000" pitchFamily="2" charset="2"/>
              </a:rPr>
              <a:t>Most energy is deposited very close to the surface</a:t>
            </a:r>
            <a:endParaRPr lang="en-US" sz="1600" dirty="0">
              <a:sym typeface="Wingdings" panose="05000000000000000000" pitchFamily="2" charset="2"/>
            </a:endParaRPr>
          </a:p>
          <a:p>
            <a:r>
              <a:rPr lang="en-US" sz="1600" dirty="0"/>
              <a:t>RE penetration depth into graphite (TCV tiles)</a:t>
            </a:r>
          </a:p>
          <a:p>
            <a:pPr lvl="1"/>
            <a:r>
              <a:rPr lang="en-US" dirty="0"/>
              <a:t>TCV tile ~ 20mm depth</a:t>
            </a:r>
          </a:p>
          <a:p>
            <a:pPr marL="342900" lvl="1" indent="0">
              <a:buNone/>
            </a:pPr>
            <a:endParaRPr lang="en-US" sz="1200" dirty="0"/>
          </a:p>
          <a:p>
            <a:pPr marL="342900" lvl="1" indent="0">
              <a:buNone/>
            </a:pPr>
            <a:endParaRPr lang="en-US" sz="1200" dirty="0"/>
          </a:p>
          <a:p>
            <a:pPr marL="342900" lvl="1" indent="0">
              <a:buNone/>
            </a:pPr>
            <a:endParaRPr lang="en-US" sz="1200" dirty="0"/>
          </a:p>
          <a:p>
            <a:pPr marL="342900" lvl="1" indent="0">
              <a:buNone/>
            </a:pPr>
            <a:endParaRPr lang="en-US" sz="1800" dirty="0"/>
          </a:p>
          <a:p>
            <a:pPr marL="342900" lvl="1" indent="0">
              <a:buNone/>
            </a:pPr>
            <a:r>
              <a:rPr lang="en-US" sz="1800" dirty="0"/>
              <a:t> </a:t>
            </a:r>
          </a:p>
          <a:p>
            <a:pPr lvl="1"/>
            <a:endParaRPr lang="en-US" sz="2100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28FCAE4-E0B1-E7E5-4238-19176FA50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19362" y="1266825"/>
            <a:ext cx="4063418" cy="35433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35BBD43-3CE9-7377-6502-BA2577885203}"/>
              </a:ext>
            </a:extLst>
          </p:cNvPr>
          <p:cNvSpPr/>
          <p:nvPr/>
        </p:nvSpPr>
        <p:spPr>
          <a:xfrm>
            <a:off x="5387926" y="2679895"/>
            <a:ext cx="784271" cy="102340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0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31354 -0.27222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77" y="-1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E093B7-C212-0EDF-A071-291C02F79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Comprehensive energy balance reconstructed for the final collapse of RE beams </a:t>
            </a:r>
          </a:p>
          <a:p>
            <a:r>
              <a:rPr lang="en-US" dirty="0"/>
              <a:t>Initial available energy estimated</a:t>
            </a:r>
          </a:p>
          <a:p>
            <a:r>
              <a:rPr lang="en-US" dirty="0"/>
              <a:t>Energy losses channels tracked </a:t>
            </a:r>
          </a:p>
          <a:p>
            <a:r>
              <a:rPr lang="en-US" b="1" u="sng" dirty="0"/>
              <a:t>Simulations with GEANT4 show consistent results with calorimetry and IR cameras</a:t>
            </a:r>
          </a:p>
          <a:p>
            <a:r>
              <a:rPr lang="en-US" dirty="0"/>
              <a:t>Trustable approach for interpreting RE termination and validate mitigation strategies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F38F2A-E4EF-454F-35B9-477E1739B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27C01-0B29-C776-4564-C33D93454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3EBD74-4377-41F8-8243-BD39CA03E1D3}" type="datetime1">
              <a:rPr lang="en-US" smtClean="0"/>
              <a:pPr>
                <a:defRPr/>
              </a:pPr>
              <a:t>6/4/2025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5E68C-3A14-4D72-67C9-E909D1430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M.Pedrini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0DEF3-FB69-BB81-7EA9-61EC44D76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C46410-28F6-41C6-80C7-CC04869D66DD}" type="slidenum">
              <a:rPr lang="fr-FR" smtClean="0"/>
              <a:pPr>
                <a:defRPr/>
              </a:pPr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6212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991D1A-7BDC-DA40-280F-20153774A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08BEA7-C01A-5E1B-5582-FF2ED5564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2394E-CFAF-46EE-7020-2E90157CE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3EBD74-4377-41F8-8243-BD39CA03E1D3}" type="datetime1">
              <a:rPr lang="en-US" smtClean="0"/>
              <a:pPr>
                <a:defRPr/>
              </a:pPr>
              <a:t>6/5/2025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83BA9-563A-2C18-DEC5-8F328629E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M.Pedrini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FCF48-E36E-1087-C8D3-673E0032F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C46410-28F6-41C6-80C7-CC04869D66DD}" type="slidenum">
              <a:rPr lang="fr-FR" smtClean="0"/>
              <a:pPr>
                <a:defRPr/>
              </a:pPr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4670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F8DABF-EA05-8215-A930-AB8C73765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763"/>
            <a:ext cx="4596393" cy="1071562"/>
          </a:xfrm>
        </p:spPr>
        <p:txBody>
          <a:bodyPr/>
          <a:lstStyle/>
          <a:p>
            <a:r>
              <a:rPr lang="en-US" dirty="0"/>
              <a:t>Heat deposition Pattern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E5A7F-0590-3112-31AE-2C1534965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3EBD74-4377-41F8-8243-BD39CA03E1D3}" type="datetime1">
              <a:rPr lang="en-US" smtClean="0"/>
              <a:pPr>
                <a:defRPr/>
              </a:pPr>
              <a:t>6/4/2025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1CD82-65D1-E4FD-7991-5E4136367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M.Pedrini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E853F-C2AA-C94D-830E-A3AEA28C3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C46410-28F6-41C6-80C7-CC04869D66DD}" type="slidenum">
              <a:rPr lang="fr-FR" smtClean="0"/>
              <a:pPr>
                <a:defRPr/>
              </a:pPr>
              <a:t>15</a:t>
            </a:fld>
            <a:endParaRPr lang="fr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8C3C24-77EF-B796-33E6-3526D5D04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148" y="2551220"/>
            <a:ext cx="1850293" cy="2022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D01FE8-5E47-79E8-214D-3BCCA146B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768" y="2590442"/>
            <a:ext cx="1788809" cy="1944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BD670D-E85C-12A6-A8F0-4495EB2D5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224" y="712871"/>
            <a:ext cx="3731353" cy="18383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D33BA9-4684-98AD-3BC3-0FAD66208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190" y="2571044"/>
            <a:ext cx="1824708" cy="20027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BF7155-521A-A5F8-FB02-1B7635462F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411" y="195263"/>
            <a:ext cx="1087622" cy="23559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4F5CFB-BC9C-56B2-CD19-261703F306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8511" y="2431616"/>
            <a:ext cx="1036403" cy="210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09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2507C-1BC6-B79E-8657-40EE7D2DA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83DB92-9980-C4BE-4BC9-98FFB4B90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763"/>
            <a:ext cx="5675970" cy="1071562"/>
          </a:xfrm>
        </p:spPr>
        <p:txBody>
          <a:bodyPr/>
          <a:lstStyle/>
          <a:p>
            <a:r>
              <a:rPr lang="en-US" dirty="0" err="1"/>
              <a:t>W</a:t>
            </a:r>
            <a:r>
              <a:rPr lang="en-US" baseline="-25000" dirty="0" err="1"/>
              <a:t>cond</a:t>
            </a:r>
            <a:r>
              <a:rPr lang="en-US" baseline="-25000" dirty="0"/>
              <a:t>   </a:t>
            </a:r>
            <a:r>
              <a:rPr lang="en-US" dirty="0"/>
              <a:t>- Toroidal Symmetry</a:t>
            </a:r>
            <a:endParaRPr lang="en-US" baseline="-25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01F10-FD68-D95D-41D2-222423307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3EBD74-4377-41F8-8243-BD39CA03E1D3}" type="datetime1">
              <a:rPr lang="en-US" smtClean="0"/>
              <a:pPr>
                <a:defRPr/>
              </a:pPr>
              <a:t>6/5/2025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BB946-B0D9-B85E-F467-93FB04EBE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M.Pedrini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0D9D8-398F-A297-1821-DD5AAA69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C46410-28F6-41C6-80C7-CC04869D66DD}" type="slidenum">
              <a:rPr lang="fr-FR" smtClean="0"/>
              <a:pPr>
                <a:defRPr/>
              </a:pPr>
              <a:t>16</a:t>
            </a:fld>
            <a:endParaRPr lang="fr-F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E41FE7-8715-488D-A899-5A398962A1A5}"/>
              </a:ext>
            </a:extLst>
          </p:cNvPr>
          <p:cNvSpPr txBox="1"/>
          <p:nvPr/>
        </p:nvSpPr>
        <p:spPr>
          <a:xfrm>
            <a:off x="136954" y="886993"/>
            <a:ext cx="7833446" cy="962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latinLnBrk="0">
              <a:lnSpc>
                <a:spcPct val="90000"/>
              </a:lnSpc>
              <a:spcBef>
                <a:spcPts val="750"/>
              </a:spcBef>
              <a:buClr>
                <a:srgbClr val="E30613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lang="en-US" sz="1600" dirty="0"/>
              <a:t>Infrared (</a:t>
            </a:r>
            <a:r>
              <a:rPr lang="en-US" sz="1600" b="1" u="sng" dirty="0"/>
              <a:t>IR</a:t>
            </a:r>
            <a:r>
              <a:rPr lang="en-US" sz="1600" dirty="0"/>
              <a:t>) cameras measure precise </a:t>
            </a:r>
            <a:r>
              <a:rPr lang="en-US" sz="1600" b="1" u="sng" dirty="0"/>
              <a:t>surface temperature and wetted area</a:t>
            </a:r>
          </a:p>
          <a:p>
            <a:pPr marL="628650" lvl="1" indent="-285750">
              <a:lnSpc>
                <a:spcPct val="90000"/>
              </a:lnSpc>
              <a:spcBef>
                <a:spcPts val="750"/>
              </a:spcBef>
              <a:buClr>
                <a:srgbClr val="E30613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ym typeface="Wingdings" panose="05000000000000000000" pitchFamily="2" charset="2"/>
              </a:rPr>
              <a:t>Synchrotron  no standard heat flux postprocessing possible </a:t>
            </a:r>
          </a:p>
          <a:p>
            <a:pPr marL="628650" lvl="1" indent="-285750">
              <a:lnSpc>
                <a:spcPct val="90000"/>
              </a:lnSpc>
              <a:spcBef>
                <a:spcPts val="750"/>
              </a:spcBef>
              <a:buClr>
                <a:srgbClr val="E30613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Toroidal symmetry (sectors 7 and 12)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/>
              <a:t>same heat deposition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7D94B80C-E141-39B4-8937-43AAFD113C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A close-up of a machine&#10;&#10;AI-generated content may be incorrect.">
            <a:extLst>
              <a:ext uri="{FF2B5EF4-FFF2-40B4-BE49-F238E27FC236}">
                <a16:creationId xmlns:a16="http://schemas.microsoft.com/office/drawing/2014/main" id="{08DADA42-D786-846F-F4DC-10C5FEBF9B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754" b="55164"/>
          <a:stretch/>
        </p:blipFill>
        <p:spPr>
          <a:xfrm>
            <a:off x="6690487" y="1461595"/>
            <a:ext cx="2423512" cy="10715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557787-DC28-4ABF-B535-D94DE23AE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65529" y="1749390"/>
            <a:ext cx="2830624" cy="30896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ED763F-1A50-EF1D-8019-7074A7AF52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0" y="2073348"/>
            <a:ext cx="2149354" cy="224963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5A1BADA-F155-CE89-62C0-2230440AC183}"/>
              </a:ext>
            </a:extLst>
          </p:cNvPr>
          <p:cNvSpPr/>
          <p:nvPr/>
        </p:nvSpPr>
        <p:spPr>
          <a:xfrm>
            <a:off x="634529" y="2882728"/>
            <a:ext cx="991829" cy="63087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03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999FF2-5221-4FF5-B24C-5A9A1B439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Assess damage risk via complete energy balance analysis</a:t>
            </a:r>
          </a:p>
          <a:p>
            <a:r>
              <a:rPr lang="en-US" dirty="0"/>
              <a:t>Support validation of RE mitigation strategies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Estimate the total energy content of the RE beam</a:t>
            </a:r>
          </a:p>
          <a:p>
            <a:r>
              <a:rPr lang="en-US" dirty="0"/>
              <a:t>Use diagnostics to benchmark all major energy sinks</a:t>
            </a:r>
          </a:p>
          <a:p>
            <a:r>
              <a:rPr lang="en-US" dirty="0"/>
              <a:t>Understand how RE and plasma energy redistribute at collapse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EEFDCC-988A-C974-C325-A790D749F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763"/>
            <a:ext cx="5002051" cy="1071562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41CF6-8A01-3047-61A7-7828EBB99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3EBD74-4377-41F8-8243-BD39CA03E1D3}" type="datetime1">
              <a:rPr lang="en-US" smtClean="0"/>
              <a:pPr>
                <a:defRPr/>
              </a:pPr>
              <a:t>6/4/2025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7296D-FBE4-DAD0-45DC-E9E257732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M.Pedrini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805A6-2629-6A8A-8622-9CD537825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C46410-28F6-41C6-80C7-CC04869D66DD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3155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C5290-D595-7C0E-8AFF-71C1E865D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17324F6D-E305-5E45-72AC-25DC3F5A8AF3}"/>
              </a:ext>
            </a:extLst>
          </p:cNvPr>
          <p:cNvGrpSpPr/>
          <p:nvPr/>
        </p:nvGrpSpPr>
        <p:grpSpPr>
          <a:xfrm>
            <a:off x="4242313" y="714032"/>
            <a:ext cx="3876026" cy="4392956"/>
            <a:chOff x="3806124" y="797250"/>
            <a:chExt cx="3462379" cy="392022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ED6355E-2DBF-E1AA-635B-B2540BB7F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</a:blip>
            <a:srcRect b="78830"/>
            <a:stretch/>
          </p:blipFill>
          <p:spPr>
            <a:xfrm>
              <a:off x="3818885" y="797250"/>
              <a:ext cx="3430411" cy="90978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02D69F7-4133-2BFF-72B2-F37ABED04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80" b="53674"/>
            <a:stretch/>
          </p:blipFill>
          <p:spPr>
            <a:xfrm>
              <a:off x="3806124" y="1660141"/>
              <a:ext cx="3455932" cy="102052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C34D394-3729-8475-97AE-24E7004B9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391" b="28254"/>
            <a:stretch/>
          </p:blipFill>
          <p:spPr>
            <a:xfrm>
              <a:off x="3812571" y="2661160"/>
              <a:ext cx="3455932" cy="96886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F19E322-B061-4A50-30D2-6DB42533C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666"/>
            <a:stretch/>
          </p:blipFill>
          <p:spPr>
            <a:xfrm>
              <a:off x="3809881" y="3662831"/>
              <a:ext cx="3455932" cy="1054640"/>
            </a:xfrm>
            <a:prstGeom prst="rect">
              <a:avLst/>
            </a:prstGeom>
          </p:spPr>
        </p:pic>
      </p:grpSp>
      <p:sp>
        <p:nvSpPr>
          <p:cNvPr id="11266" name="Content Placeholder 1">
            <a:extLst>
              <a:ext uri="{FF2B5EF4-FFF2-40B4-BE49-F238E27FC236}">
                <a16:creationId xmlns:a16="http://schemas.microsoft.com/office/drawing/2014/main" id="{B7B58422-A0D5-A8C0-EF20-129F09FBA6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8068" y="947857"/>
            <a:ext cx="3876206" cy="3594127"/>
          </a:xfrm>
        </p:spPr>
        <p:txBody>
          <a:bodyPr/>
          <a:lstStyle/>
          <a:p>
            <a:r>
              <a:rPr lang="en-US" altLang="en-US" dirty="0">
                <a:solidFill>
                  <a:srgbClr val="00B0F0"/>
                </a:solidFill>
              </a:rPr>
              <a:t>Beam creation</a:t>
            </a:r>
          </a:p>
          <a:p>
            <a:pPr lvl="1"/>
            <a:r>
              <a:rPr lang="en-US" altLang="en-US" dirty="0">
                <a:solidFill>
                  <a:srgbClr val="00B0F0"/>
                </a:solidFill>
              </a:rPr>
              <a:t>Neon MGI + D2 MGI</a:t>
            </a:r>
          </a:p>
          <a:p>
            <a:r>
              <a:rPr lang="en-US" altLang="en-US" dirty="0">
                <a:solidFill>
                  <a:srgbClr val="4F7921"/>
                </a:solidFill>
              </a:rPr>
              <a:t>Stable RE beam </a:t>
            </a:r>
          </a:p>
          <a:p>
            <a:r>
              <a:rPr lang="en-US" altLang="en-US" dirty="0">
                <a:solidFill>
                  <a:srgbClr val="7030A0"/>
                </a:solidFill>
              </a:rPr>
              <a:t>Compression: Plasma shifted to HFS</a:t>
            </a:r>
          </a:p>
          <a:p>
            <a:pPr lvl="1"/>
            <a:r>
              <a:rPr lang="en-US" altLang="en-US" dirty="0"/>
              <a:t>𝑞</a:t>
            </a:r>
            <a:r>
              <a:rPr lang="en-US" altLang="en-US" sz="1000" dirty="0"/>
              <a:t>edge​  </a:t>
            </a:r>
            <a:r>
              <a:rPr lang="en-US" altLang="en-US" dirty="0"/>
              <a:t>reduced until…</a:t>
            </a:r>
          </a:p>
          <a:p>
            <a:r>
              <a:rPr lang="en-US" dirty="0"/>
              <a:t>MHD instability disruption</a:t>
            </a:r>
          </a:p>
          <a:p>
            <a:pPr lvl="1"/>
            <a:r>
              <a:rPr lang="en-US" i="1" dirty="0"/>
              <a:t>Current quench</a:t>
            </a:r>
          </a:p>
          <a:p>
            <a:pPr lvl="1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REs are expelled </a:t>
            </a:r>
            <a:r>
              <a:rPr lang="en-US" dirty="0"/>
              <a:t>– </a:t>
            </a:r>
            <a:r>
              <a:rPr lang="en-US" b="1" u="sng" dirty="0">
                <a:solidFill>
                  <a:schemeClr val="accent5">
                    <a:lumMod val="75000"/>
                  </a:schemeClr>
                </a:solidFill>
              </a:rPr>
              <a:t>Final Collapse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222BD0-CE97-316F-C05F-9DB49D53FBF1}"/>
              </a:ext>
            </a:extLst>
          </p:cNvPr>
          <p:cNvSpPr/>
          <p:nvPr/>
        </p:nvSpPr>
        <p:spPr>
          <a:xfrm>
            <a:off x="4572000" y="713916"/>
            <a:ext cx="732559" cy="4124483"/>
          </a:xfrm>
          <a:prstGeom prst="rect">
            <a:avLst/>
          </a:prstGeom>
          <a:solidFill>
            <a:schemeClr val="tx1">
              <a:alpha val="3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64E269-0B6B-1C2F-3CC1-31A1A9E38C1B}"/>
              </a:ext>
            </a:extLst>
          </p:cNvPr>
          <p:cNvSpPr/>
          <p:nvPr/>
        </p:nvSpPr>
        <p:spPr>
          <a:xfrm>
            <a:off x="7449860" y="714033"/>
            <a:ext cx="421430" cy="4124366"/>
          </a:xfrm>
          <a:prstGeom prst="rect">
            <a:avLst/>
          </a:prstGeom>
          <a:solidFill>
            <a:srgbClr val="7030A0">
              <a:alpha val="34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78EE96-6B13-A913-F236-47414D3B5CE8}"/>
              </a:ext>
            </a:extLst>
          </p:cNvPr>
          <p:cNvSpPr/>
          <p:nvPr/>
        </p:nvSpPr>
        <p:spPr>
          <a:xfrm>
            <a:off x="7885039" y="713917"/>
            <a:ext cx="113708" cy="4124481"/>
          </a:xfrm>
          <a:prstGeom prst="rect">
            <a:avLst/>
          </a:prstGeom>
          <a:solidFill>
            <a:schemeClr val="accent5">
              <a:lumMod val="75000"/>
              <a:alpha val="34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E1B38F-6AB7-6DCC-266C-DF2341F58A7F}"/>
              </a:ext>
            </a:extLst>
          </p:cNvPr>
          <p:cNvSpPr/>
          <p:nvPr/>
        </p:nvSpPr>
        <p:spPr>
          <a:xfrm>
            <a:off x="5311007" y="713917"/>
            <a:ext cx="323240" cy="4124482"/>
          </a:xfrm>
          <a:prstGeom prst="rect">
            <a:avLst/>
          </a:prstGeom>
          <a:solidFill>
            <a:srgbClr val="00B0F0">
              <a:alpha val="21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BF35E0-AEEC-614A-D513-39409E376420}"/>
              </a:ext>
            </a:extLst>
          </p:cNvPr>
          <p:cNvSpPr/>
          <p:nvPr/>
        </p:nvSpPr>
        <p:spPr>
          <a:xfrm>
            <a:off x="5649200" y="714033"/>
            <a:ext cx="1805399" cy="4124366"/>
          </a:xfrm>
          <a:prstGeom prst="rect">
            <a:avLst/>
          </a:prstGeom>
          <a:solidFill>
            <a:srgbClr val="92D050">
              <a:alpha val="21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AD44C578-63D8-92ED-5A41-468E0BB88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9577" r="53484" b="7008"/>
          <a:stretch/>
        </p:blipFill>
        <p:spPr>
          <a:xfrm>
            <a:off x="7440083" y="1002833"/>
            <a:ext cx="421430" cy="10609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9E5E2AF-B781-C083-580F-D225FBC6FF64}"/>
              </a:ext>
            </a:extLst>
          </p:cNvPr>
          <p:cNvSpPr txBox="1"/>
          <p:nvPr/>
        </p:nvSpPr>
        <p:spPr>
          <a:xfrm>
            <a:off x="7489611" y="450445"/>
            <a:ext cx="16543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3986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Final collapse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C9A26D-70F7-5085-A0CD-15D2D8F59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763"/>
            <a:ext cx="7051890" cy="582154"/>
          </a:xfrm>
        </p:spPr>
        <p:txBody>
          <a:bodyPr/>
          <a:lstStyle/>
          <a:p>
            <a:pPr>
              <a:defRPr/>
            </a:pPr>
            <a:r>
              <a:rPr lang="en-US" dirty="0"/>
              <a:t>Experimental Timing - Final Collapse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316BD-6179-5BDC-678C-44690124B9C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D011A-3AD9-4D5F-91B7-E1E1774158A5}" type="datetime1"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6/4/2025</a:t>
            </a:fld>
            <a:endParaRPr kumimoji="0" lang="fr-FR" sz="900" b="0" i="1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69" name="Footer Placeholder 4">
            <a:extLst>
              <a:ext uri="{FF2B5EF4-FFF2-40B4-BE49-F238E27FC236}">
                <a16:creationId xmlns:a16="http://schemas.microsoft.com/office/drawing/2014/main" id="{E8D77240-4EED-4B24-2107-679480D271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M.Pedrini</a:t>
            </a:r>
            <a:endParaRPr kumimoji="0" lang="fr-FR" altLang="en-US" sz="700" b="0" i="0" u="none" strike="noStrike" kern="1200" cap="none" spc="0" normalizeH="0" baseline="0" noProof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D02CF-96D6-FDEE-B77D-5C1430BAD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4DC17-497D-4620-84B5-3BD4BC7E9CA9}" type="slidenum">
              <a:rPr kumimoji="0" lang="fr-FR" sz="700" b="1" i="0" u="none" strike="noStrike" kern="1200" cap="none" spc="0" normalizeH="0" baseline="0" noProof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Franklin Gothic Demi Cond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Franklin Gothic Demi Co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31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uiExpand="1" build="p"/>
      <p:bldP spid="7" grpId="0" animBg="1"/>
      <p:bldP spid="8" grpId="0" animBg="1"/>
      <p:bldP spid="9" grpId="0" animBg="1"/>
      <p:bldP spid="10" grpId="0" animBg="1"/>
      <p:bldP spid="13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4D9E62-A1BA-5C1D-3E52-95256232C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Balance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43DCE-9A68-67B3-6C8A-956B3DB7B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3EBD74-4377-41F8-8243-BD39CA03E1D3}" type="datetime1">
              <a:rPr lang="en-US" smtClean="0"/>
              <a:pPr>
                <a:defRPr/>
              </a:pPr>
              <a:t>6/4/2025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E6649-76CC-C528-9A31-628EB89ED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M.Pedrini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2B938-780A-53C6-2A1D-3AE352F9F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C46410-28F6-41C6-80C7-CC04869D66DD}" type="slidenum">
              <a:rPr lang="fr-FR" smtClean="0"/>
              <a:pPr>
                <a:defRPr/>
              </a:pPr>
              <a:t>4</a:t>
            </a:fld>
            <a:endParaRPr lang="fr-FR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F06C8A-9458-6B78-1351-77EEA1DEE3C8}"/>
              </a:ext>
            </a:extLst>
          </p:cNvPr>
          <p:cNvSpPr txBox="1"/>
          <p:nvPr/>
        </p:nvSpPr>
        <p:spPr>
          <a:xfrm>
            <a:off x="725474" y="4880932"/>
            <a:ext cx="816214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indent="-304800"/>
            <a:r>
              <a:rPr lang="en-US" sz="1100" dirty="0" err="1">
                <a:effectLst/>
              </a:rPr>
              <a:t>Lehnen</a:t>
            </a:r>
            <a:r>
              <a:rPr lang="en-US" sz="1100" dirty="0">
                <a:effectLst/>
              </a:rPr>
              <a:t> et al. (2013). Impact and mitigation of disruptions with the ITER-like wall in JET. </a:t>
            </a:r>
            <a:r>
              <a:rPr lang="en-US" sz="1100" i="1" dirty="0">
                <a:effectLst/>
              </a:rPr>
              <a:t>Nuclear Fusion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53</a:t>
            </a:r>
            <a:r>
              <a:rPr lang="en-US" sz="1100" dirty="0">
                <a:effectLst/>
              </a:rPr>
              <a:t>(9).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32CC68-F461-AC89-C4E8-F508A9EC5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86" y="1560003"/>
            <a:ext cx="8649558" cy="45984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0D36394-17DD-8524-64D9-2EA2D4CDFB4F}"/>
              </a:ext>
            </a:extLst>
          </p:cNvPr>
          <p:cNvGrpSpPr/>
          <p:nvPr/>
        </p:nvGrpSpPr>
        <p:grpSpPr>
          <a:xfrm>
            <a:off x="6246196" y="1907622"/>
            <a:ext cx="2736033" cy="544046"/>
            <a:chOff x="6082140" y="1345998"/>
            <a:chExt cx="2549097" cy="42132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ECA62E5-3873-A7FC-6972-CDDF919DC21A}"/>
                    </a:ext>
                  </a:extLst>
                </p:cNvPr>
                <p:cNvSpPr txBox="1"/>
                <p:nvPr/>
              </p:nvSpPr>
              <p:spPr>
                <a:xfrm>
                  <a:off x="7026252" y="1486412"/>
                  <a:ext cx="679046" cy="2809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𝑐𝑜𝑛𝑑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ECA62E5-3873-A7FC-6972-CDDF919DC2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252" y="1486412"/>
                  <a:ext cx="679046" cy="280913"/>
                </a:xfrm>
                <a:prstGeom prst="rect">
                  <a:avLst/>
                </a:prstGeom>
                <a:blipFill>
                  <a:blip r:embed="rId3"/>
                  <a:stretch>
                    <a:fillRect l="-8403" r="-4202" b="-33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FB4F7280-64B3-CEA7-11C7-6696D62D50A0}"/>
                </a:ext>
              </a:extLst>
            </p:cNvPr>
            <p:cNvSpPr/>
            <p:nvPr/>
          </p:nvSpPr>
          <p:spPr>
            <a:xfrm rot="5400000">
              <a:off x="7270416" y="157722"/>
              <a:ext cx="172546" cy="2549097"/>
            </a:xfrm>
            <a:prstGeom prst="rightBrace">
              <a:avLst>
                <a:gd name="adj1" fmla="val 66347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ight Brace 14">
            <a:extLst>
              <a:ext uri="{FF2B5EF4-FFF2-40B4-BE49-F238E27FC236}">
                <a16:creationId xmlns:a16="http://schemas.microsoft.com/office/drawing/2014/main" id="{ED34CB97-48FD-DF34-F57F-F776490F862D}"/>
              </a:ext>
            </a:extLst>
          </p:cNvPr>
          <p:cNvSpPr/>
          <p:nvPr/>
        </p:nvSpPr>
        <p:spPr>
          <a:xfrm rot="16200000">
            <a:off x="1771602" y="-395843"/>
            <a:ext cx="222803" cy="3385247"/>
          </a:xfrm>
          <a:prstGeom prst="rightBrace">
            <a:avLst>
              <a:gd name="adj1" fmla="val 97520"/>
              <a:gd name="adj2" fmla="val 50620"/>
            </a:avLst>
          </a:prstGeom>
          <a:ln w="9525"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E3F4D5-F36C-1287-0F37-DC2095D3FD01}"/>
              </a:ext>
            </a:extLst>
          </p:cNvPr>
          <p:cNvSpPr txBox="1"/>
          <p:nvPr/>
        </p:nvSpPr>
        <p:spPr>
          <a:xfrm>
            <a:off x="298560" y="821490"/>
            <a:ext cx="4907285" cy="338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Pre collapse available stored energy 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372895A4-6900-D4CC-4D3D-1AD38A0D55C4}"/>
              </a:ext>
            </a:extLst>
          </p:cNvPr>
          <p:cNvSpPr/>
          <p:nvPr/>
        </p:nvSpPr>
        <p:spPr>
          <a:xfrm rot="16200000">
            <a:off x="6364727" y="-1201307"/>
            <a:ext cx="222803" cy="5012203"/>
          </a:xfrm>
          <a:prstGeom prst="rightBrace">
            <a:avLst>
              <a:gd name="adj1" fmla="val 97520"/>
              <a:gd name="adj2" fmla="val 50620"/>
            </a:avLst>
          </a:prstGeom>
          <a:ln w="9525">
            <a:solidFill>
              <a:schemeClr val="tx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90C4BC-1333-89BC-81D1-CC632607D1CB}"/>
              </a:ext>
            </a:extLst>
          </p:cNvPr>
          <p:cNvSpPr txBox="1"/>
          <p:nvPr/>
        </p:nvSpPr>
        <p:spPr>
          <a:xfrm>
            <a:off x="5126404" y="792730"/>
            <a:ext cx="5142456" cy="338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Energy sinks during final collapse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1C4904F-C50E-4627-A65F-B03C77EF0AD3}"/>
                  </a:ext>
                </a:extLst>
              </p:cNvPr>
              <p:cNvSpPr txBox="1"/>
              <p:nvPr/>
            </p:nvSpPr>
            <p:spPr>
              <a:xfrm>
                <a:off x="204146" y="2042905"/>
                <a:ext cx="1070187" cy="3318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𝑡h</m:t>
                          </m:r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𝐶𝑃</m:t>
                          </m:r>
                        </m:sub>
                      </m:sSub>
                      <m:r>
                        <a:rPr lang="en-US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1C4904F-C50E-4627-A65F-B03C77EF0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146" y="2042905"/>
                <a:ext cx="1070187" cy="3318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74E25D86-24EB-5E89-B378-7DA1F1C2F3BC}"/>
              </a:ext>
            </a:extLst>
          </p:cNvPr>
          <p:cNvSpPr txBox="1"/>
          <p:nvPr/>
        </p:nvSpPr>
        <p:spPr>
          <a:xfrm>
            <a:off x="1927789" y="1985807"/>
            <a:ext cx="482684" cy="516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578E686-1365-17CF-0447-D3A9DF628E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04875" y="2545454"/>
                <a:ext cx="7726363" cy="2404371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𝑡h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𝐶𝑃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/>
                  <a:t> thermal energy of Companion Plasma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𝑘𝑖𝑛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kinetic energy of the RE beam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𝑚𝑎𝑔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magnetic energy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𝑟𝑎𝑑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radiated energy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𝑐𝑜𝑢𝑝𝑙𝑒𝑑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energy coupled to machine structures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𝑐𝑜𝑛𝑑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energy deposited on PFCs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578E686-1365-17CF-0447-D3A9DF628E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04875" y="2545454"/>
                <a:ext cx="7726363" cy="2404371"/>
              </a:xfrm>
              <a:blipFill>
                <a:blip r:embed="rId5"/>
                <a:stretch>
                  <a:fillRect t="-2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961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P spid="20" grpId="0" animBg="1"/>
      <p:bldP spid="21" grpId="0"/>
      <p:bldP spid="23" grpId="0"/>
      <p:bldP spid="25" grpId="0"/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981207-1A74-A734-3FF8-ADE6F67F9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899" y="1236156"/>
            <a:ext cx="7726363" cy="3531392"/>
          </a:xfrm>
        </p:spPr>
        <p:txBody>
          <a:bodyPr/>
          <a:lstStyle/>
          <a:p>
            <a:r>
              <a:rPr lang="en-US" sz="1600" dirty="0" err="1"/>
              <a:t>W</a:t>
            </a:r>
            <a:r>
              <a:rPr lang="en-US" sz="1600" baseline="-25000" dirty="0" err="1"/>
              <a:t>mag</a:t>
            </a:r>
            <a:r>
              <a:rPr lang="en-US" sz="1600" dirty="0"/>
              <a:t> estimates from equilibrium reconstructions are unreliable with RE beam</a:t>
            </a:r>
          </a:p>
          <a:p>
            <a:pPr lvl="1"/>
            <a:r>
              <a:rPr lang="en-US" sz="1400" dirty="0"/>
              <a:t>Key assumptions are violated</a:t>
            </a:r>
          </a:p>
          <a:p>
            <a:r>
              <a:rPr lang="en-US" sz="1600" dirty="0" err="1"/>
              <a:t>W</a:t>
            </a:r>
            <a:r>
              <a:rPr lang="en-US" sz="1600" baseline="-25000" dirty="0" err="1"/>
              <a:t>mag</a:t>
            </a:r>
            <a:r>
              <a:rPr lang="en-US" sz="1600" baseline="-25000" dirty="0"/>
              <a:t> </a:t>
            </a:r>
            <a:r>
              <a:rPr lang="en-US" sz="1600" dirty="0"/>
              <a:t>estimated via current ramp experiments</a:t>
            </a:r>
          </a:p>
          <a:p>
            <a:pPr lvl="1"/>
            <a:r>
              <a:rPr lang="en-US" sz="1400" dirty="0"/>
              <a:t>Assuming </a:t>
            </a:r>
            <a:r>
              <a:rPr lang="en-US" sz="1400" dirty="0" err="1"/>
              <a:t>L</a:t>
            </a:r>
            <a:r>
              <a:rPr lang="en-US" sz="1100" dirty="0" err="1"/>
              <a:t>p</a:t>
            </a:r>
            <a:r>
              <a:rPr lang="en-US" sz="1400" dirty="0"/>
              <a:t> and R</a:t>
            </a:r>
            <a:r>
              <a:rPr lang="en-US" sz="1100" dirty="0"/>
              <a:t>p</a:t>
            </a:r>
            <a:r>
              <a:rPr lang="en-US" sz="1400" dirty="0"/>
              <a:t> stay constant </a:t>
            </a:r>
          </a:p>
          <a:p>
            <a:pPr lvl="1"/>
            <a:r>
              <a:rPr lang="en-US" sz="1400" dirty="0"/>
              <a:t>n : time index for instants of the ramps</a:t>
            </a:r>
          </a:p>
          <a:p>
            <a:pPr lvl="1"/>
            <a:endParaRPr lang="en-US" sz="1400" dirty="0"/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pPr marL="171450" marR="0" lvl="0" indent="-17145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E30613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lang="en-US" b="1" u="sng" dirty="0">
                <a:solidFill>
                  <a:srgbClr val="413C3A"/>
                </a:solidFill>
              </a:rPr>
              <a:t>@ Ip = 150 kA </a:t>
            </a:r>
            <a:r>
              <a:rPr lang="en-US" b="1" u="sng" dirty="0">
                <a:solidFill>
                  <a:srgbClr val="413C3A"/>
                </a:solidFill>
                <a:sym typeface="Wingdings" panose="05000000000000000000" pitchFamily="2" charset="2"/>
              </a:rPr>
              <a:t> </a:t>
            </a:r>
            <a:r>
              <a:rPr lang="en-US" b="1" u="sng" dirty="0" err="1">
                <a:solidFill>
                  <a:srgbClr val="413C3A"/>
                </a:solidFill>
              </a:rPr>
              <a:t>W</a:t>
            </a:r>
            <a:r>
              <a:rPr lang="en-US" sz="1400" b="1" u="sng" dirty="0" err="1">
                <a:solidFill>
                  <a:srgbClr val="413C3A"/>
                </a:solidFill>
              </a:rPr>
              <a:t>mag</a:t>
            </a:r>
            <a:r>
              <a:rPr lang="en-US" b="1" u="sng" dirty="0">
                <a:solidFill>
                  <a:srgbClr val="413C3A"/>
                </a:solidFill>
              </a:rPr>
              <a:t> = 12 kJ</a:t>
            </a:r>
            <a:endParaRPr kumimoji="0" lang="en-US" sz="1800" b="1" u="sng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588F92-D583-370E-2DC8-486DA4235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Magnetic energy </a:t>
            </a:r>
            <a:r>
              <a:rPr lang="en-US" dirty="0" err="1"/>
              <a:t>W</a:t>
            </a:r>
            <a:r>
              <a:rPr lang="en-US" sz="2000" dirty="0" err="1"/>
              <a:t>mag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11E21-2DBE-67F9-10E6-C8062B1F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3EBD74-4377-41F8-8243-BD39CA03E1D3}" type="datetime1">
              <a:rPr lang="en-US" smtClean="0"/>
              <a:pPr>
                <a:defRPr/>
              </a:pPr>
              <a:t>6/4/2025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F9BD7-72EE-B2CB-06CE-E11F567E0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M.Pedrini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6BE1A-77B3-3F8E-B7A4-2FFD2FBA0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C46410-28F6-41C6-80C7-CC04869D66DD}" type="slidenum">
              <a:rPr lang="fr-FR" smtClean="0"/>
              <a:pPr>
                <a:defRPr/>
              </a:pPr>
              <a:t>5</a:t>
            </a:fld>
            <a:endParaRPr lang="fr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D68482-1D92-8C10-F92D-F89AAB991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310" y="228093"/>
            <a:ext cx="4197928" cy="10715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CF31DA-6DE1-A2ED-9077-3300C3E12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105" y="2130425"/>
            <a:ext cx="3448071" cy="261217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7C0012F-2A81-4839-B8F7-D1D36091A609}"/>
              </a:ext>
            </a:extLst>
          </p:cNvPr>
          <p:cNvGrpSpPr/>
          <p:nvPr/>
        </p:nvGrpSpPr>
        <p:grpSpPr>
          <a:xfrm>
            <a:off x="786899" y="2713555"/>
            <a:ext cx="3357619" cy="1685953"/>
            <a:chOff x="786681" y="2378383"/>
            <a:chExt cx="3357619" cy="16859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D732E4E-C5F4-9F61-F5A2-8ABBEAFA2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5943" y="2378383"/>
              <a:ext cx="2428528" cy="522264"/>
            </a:xfrm>
            <a:prstGeom prst="rect">
              <a:avLst/>
            </a:prstGeom>
          </p:spPr>
        </p:pic>
        <p:pic>
          <p:nvPicPr>
            <p:cNvPr id="12" name="Picture 11" descr="A math equation with numbers and lines&#10;&#10;AI-generated content may be incorrect.">
              <a:extLst>
                <a:ext uri="{FF2B5EF4-FFF2-40B4-BE49-F238E27FC236}">
                  <a16:creationId xmlns:a16="http://schemas.microsoft.com/office/drawing/2014/main" id="{F2D93548-AAE2-E811-7FC5-5732F442E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6681" y="2838786"/>
              <a:ext cx="3357619" cy="122555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826CA4C-E766-8CE4-CFF7-F2C02AC1B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" t="1" r="24331" b="-1"/>
            <a:stretch/>
          </p:blipFill>
          <p:spPr>
            <a:xfrm>
              <a:off x="3116559" y="3197864"/>
              <a:ext cx="137182" cy="1087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015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79679C0-56FB-7171-BBB2-569BEAC03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38810" y="384758"/>
            <a:ext cx="4348809" cy="437398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A7C26C-D5BF-B37C-22EB-BAB5FCBEA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096" y="1349733"/>
            <a:ext cx="3929504" cy="1561384"/>
          </a:xfrm>
        </p:spPr>
        <p:txBody>
          <a:bodyPr/>
          <a:lstStyle/>
          <a:p>
            <a:r>
              <a:rPr lang="en-US" sz="1600" dirty="0"/>
              <a:t>AXUV diode signal gives precise timing information</a:t>
            </a:r>
          </a:p>
          <a:p>
            <a:r>
              <a:rPr lang="en-US" sz="1600" dirty="0"/>
              <a:t>Foil bolometers give calibrated P</a:t>
            </a:r>
            <a:r>
              <a:rPr lang="en-US" sz="1200" dirty="0"/>
              <a:t>rad</a:t>
            </a:r>
            <a:r>
              <a:rPr lang="en-US" sz="1600" dirty="0"/>
              <a:t> </a:t>
            </a:r>
            <a:r>
              <a:rPr lang="en-US" sz="1600" dirty="0" err="1"/>
              <a:t>measurment</a:t>
            </a:r>
            <a:endParaRPr lang="en-US" sz="1600" dirty="0"/>
          </a:p>
          <a:p>
            <a:r>
              <a:rPr lang="en-US" sz="1600" dirty="0"/>
              <a:t>Strong dependence on pre-collapse density [1]</a:t>
            </a:r>
          </a:p>
          <a:p>
            <a:pPr marL="0" indent="0">
              <a:buNone/>
            </a:pPr>
            <a:r>
              <a:rPr lang="en-US" sz="2000" dirty="0"/>
              <a:t>		</a:t>
            </a:r>
            <a:r>
              <a:rPr lang="en-US" sz="2000" b="1" u="sng" dirty="0" err="1"/>
              <a:t>W</a:t>
            </a:r>
            <a:r>
              <a:rPr lang="en-US" sz="1600" b="1" u="sng" dirty="0" err="1"/>
              <a:t>rad</a:t>
            </a:r>
            <a:r>
              <a:rPr lang="en-US" sz="2000" b="1" u="sng" dirty="0"/>
              <a:t> ~ 5 – 20 kJ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40D114-60BC-8F73-490B-63B9E6EE8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763"/>
            <a:ext cx="3667125" cy="622381"/>
          </a:xfrm>
        </p:spPr>
        <p:txBody>
          <a:bodyPr/>
          <a:lstStyle/>
          <a:p>
            <a:r>
              <a:rPr lang="en-US" dirty="0"/>
              <a:t>Radiated Energy - </a:t>
            </a:r>
            <a:r>
              <a:rPr lang="en-US" dirty="0" err="1"/>
              <a:t>W</a:t>
            </a:r>
            <a:r>
              <a:rPr lang="en-US" sz="2000" dirty="0" err="1"/>
              <a:t>rad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3E1A91-1564-C6FE-3331-92FB934F8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3EBD74-4377-41F8-8243-BD39CA03E1D3}" type="datetime1">
              <a:rPr lang="en-US" smtClean="0"/>
              <a:pPr>
                <a:defRPr/>
              </a:pPr>
              <a:t>6/4/2025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DD7D3-AE14-F172-CD6E-9EF8C8805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M.Pedrini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41CF9-4780-5087-4B78-62BFF1E0A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C46410-28F6-41C6-80C7-CC04869D66DD}" type="slidenum">
              <a:rPr lang="fr-FR" smtClean="0"/>
              <a:pPr>
                <a:defRPr/>
              </a:pPr>
              <a:t>6</a:t>
            </a:fld>
            <a:endParaRPr lang="fr-F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88F6FB-6A17-A042-0CE8-A690514BD6CA}"/>
              </a:ext>
            </a:extLst>
          </p:cNvPr>
          <p:cNvSpPr txBox="1"/>
          <p:nvPr/>
        </p:nvSpPr>
        <p:spPr>
          <a:xfrm>
            <a:off x="799796" y="4797701"/>
            <a:ext cx="77445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indent="-304800"/>
            <a:r>
              <a:rPr lang="en-US" sz="1100" dirty="0">
                <a:effectLst/>
              </a:rPr>
              <a:t>[1] Sheikh, et al(2023). Plasma Physics and Controlled Fusion, 4312.</a:t>
            </a:r>
          </a:p>
        </p:txBody>
      </p:sp>
    </p:spTree>
    <p:extLst>
      <p:ext uri="{BB962C8B-B14F-4D97-AF65-F5344CB8AC3E}">
        <p14:creationId xmlns:p14="http://schemas.microsoft.com/office/powerpoint/2010/main" val="3860216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64F99-484C-F5EA-ED42-D4D8968B3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3EBD74-4377-41F8-8243-BD39CA03E1D3}" type="datetime1">
              <a:rPr lang="en-US" smtClean="0"/>
              <a:pPr>
                <a:defRPr/>
              </a:pPr>
              <a:t>6/4/2025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6898B-F8F3-05F2-58FE-7A0A14835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M.Pedrini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313FC-9A3D-E0B1-D879-05F51197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C46410-28F6-41C6-80C7-CC04869D66DD}" type="slidenum">
              <a:rPr lang="fr-FR" smtClean="0"/>
              <a:pPr>
                <a:defRPr/>
              </a:pPr>
              <a:t>7</a:t>
            </a:fld>
            <a:endParaRPr lang="fr-FR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D4083E1-A8CF-F8D4-E68B-D6A101B8B281}"/>
              </a:ext>
            </a:extLst>
          </p:cNvPr>
          <p:cNvSpPr txBox="1">
            <a:spLocks/>
          </p:cNvSpPr>
          <p:nvPr/>
        </p:nvSpPr>
        <p:spPr>
          <a:xfrm>
            <a:off x="935304" y="160384"/>
            <a:ext cx="4108634" cy="1071562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000" spc="-70">
                <a:solidFill>
                  <a:schemeClr val="tx1"/>
                </a:solidFill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9pPr>
          </a:lstStyle>
          <a:p>
            <a:r>
              <a:rPr lang="en-US" dirty="0"/>
              <a:t>Coupled Energy - </a:t>
            </a:r>
            <a:r>
              <a:rPr lang="en-US" dirty="0" err="1"/>
              <a:t>W</a:t>
            </a:r>
            <a:r>
              <a:rPr lang="en-US" sz="2000" dirty="0" err="1"/>
              <a:t>coupled</a:t>
            </a:r>
            <a:r>
              <a:rPr lang="en-US" dirty="0"/>
              <a:t>  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76FA7FE8-4FE9-1C38-5E03-985BE58CB473}"/>
              </a:ext>
            </a:extLst>
          </p:cNvPr>
          <p:cNvSpPr txBox="1">
            <a:spLocks/>
          </p:cNvSpPr>
          <p:nvPr/>
        </p:nvSpPr>
        <p:spPr bwMode="auto">
          <a:xfrm>
            <a:off x="904875" y="929986"/>
            <a:ext cx="5963516" cy="196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SzPct val="9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Estimated using </a:t>
            </a:r>
            <a:r>
              <a:rPr lang="en-US" sz="1800" dirty="0" err="1"/>
              <a:t>ThinCurr</a:t>
            </a:r>
            <a:r>
              <a:rPr lang="en-US" sz="1800" dirty="0"/>
              <a:t> modeling of currents in vessel structures [2]</a:t>
            </a:r>
          </a:p>
          <a:p>
            <a:pPr lvl="1"/>
            <a:r>
              <a:rPr lang="en-US" sz="1400" dirty="0"/>
              <a:t>Input : CQ Time, Beam shape from equilibrium reconstruction</a:t>
            </a:r>
          </a:p>
          <a:p>
            <a:r>
              <a:rPr lang="en-US" sz="1800" dirty="0"/>
              <a:t>Mainly dependent on current quench rates 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Estimates for an average CQ ~ 0.5 </a:t>
            </a:r>
            <a:r>
              <a:rPr lang="en-US" sz="1800" dirty="0" err="1"/>
              <a:t>ms</a:t>
            </a:r>
            <a:r>
              <a:rPr lang="en-US" sz="1800" dirty="0"/>
              <a:t>  </a:t>
            </a:r>
          </a:p>
          <a:p>
            <a:pPr marL="0" indent="0">
              <a:buNone/>
            </a:pPr>
            <a:r>
              <a:rPr lang="en-US" sz="1800" b="1" u="sng" dirty="0" err="1"/>
              <a:t>W</a:t>
            </a:r>
            <a:r>
              <a:rPr lang="en-US" sz="1400" b="1" u="sng" dirty="0" err="1"/>
              <a:t>coupled</a:t>
            </a:r>
            <a:r>
              <a:rPr lang="en-US" sz="1800" b="1" u="sng" dirty="0"/>
              <a:t> ~ 4 kJ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B2F6B8-9307-F658-2BF8-929E1718B80E}"/>
                  </a:ext>
                </a:extLst>
              </p:cNvPr>
              <p:cNvSpPr txBox="1"/>
              <p:nvPr/>
            </p:nvSpPr>
            <p:spPr>
              <a:xfrm>
                <a:off x="1098145" y="2279168"/>
                <a:ext cx="4528163" cy="6294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𝑐𝑜𝑢𝑝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𝑣𝑒𝑠𝑠𝑒𝑙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        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𝑐𝑜𝑢𝑝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𝑐𝑜𝑢𝑝</m:t>
                              </m:r>
                            </m:sub>
                          </m:sSub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𝑑𝑡</m:t>
                      </m:r>
                    </m:oMath>
                  </m:oMathPara>
                </a14:m>
                <a:endParaRPr lang="en-US" sz="2400" b="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B2F6B8-9307-F658-2BF8-929E1718B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145" y="2279168"/>
                <a:ext cx="4528163" cy="62940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7314E49-3D96-6F29-AD7D-2940E7CBCBF1}"/>
              </a:ext>
            </a:extLst>
          </p:cNvPr>
          <p:cNvSpPr txBox="1"/>
          <p:nvPr/>
        </p:nvSpPr>
        <p:spPr>
          <a:xfrm>
            <a:off x="1057730" y="4814406"/>
            <a:ext cx="77445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indent="-304800"/>
            <a:r>
              <a:rPr lang="en-US" sz="1100" dirty="0">
                <a:effectLst/>
              </a:rPr>
              <a:t>[2] Battey, A. et al (2024) </a:t>
            </a:r>
            <a:r>
              <a:rPr lang="en-US" sz="1100" i="1" dirty="0">
                <a:effectLst/>
              </a:rPr>
              <a:t>Nuclear Fusion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1</a:t>
            </a:r>
            <a:r>
              <a:rPr lang="en-US" sz="1100" dirty="0">
                <a:effectLst/>
              </a:rPr>
              <a:t>(16010). </a:t>
            </a:r>
          </a:p>
        </p:txBody>
      </p:sp>
      <p:pic>
        <p:nvPicPr>
          <p:cNvPr id="14" name="img172812">
            <a:extLst>
              <a:ext uri="{FF2B5EF4-FFF2-40B4-BE49-F238E27FC236}">
                <a16:creationId xmlns:a16="http://schemas.microsoft.com/office/drawing/2014/main" id="{2330D176-8185-7896-7F89-5B84C506C9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3" t="49098" r="26917" b="-1198"/>
          <a:stretch/>
        </p:blipFill>
        <p:spPr bwMode="auto">
          <a:xfrm>
            <a:off x="6496547" y="304836"/>
            <a:ext cx="1338076" cy="206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C0BF3E-35D2-DD54-34A8-3E377E380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4623" y="1183725"/>
            <a:ext cx="1176014" cy="1054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0A15C9-6086-B2B6-E554-E7752043E8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7073" y="558264"/>
            <a:ext cx="5024587" cy="440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34079 0.221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31" y="1108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0D3FCF-AE12-B9A6-DB83-3195135D0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763"/>
            <a:ext cx="5675970" cy="1071562"/>
          </a:xfrm>
        </p:spPr>
        <p:txBody>
          <a:bodyPr/>
          <a:lstStyle/>
          <a:p>
            <a:r>
              <a:rPr lang="en-US" dirty="0" err="1"/>
              <a:t>W</a:t>
            </a:r>
            <a:r>
              <a:rPr lang="en-US" baseline="-25000" dirty="0" err="1"/>
              <a:t>cond</a:t>
            </a:r>
            <a:r>
              <a:rPr lang="en-US" baseline="-25000" dirty="0"/>
              <a:t>   </a:t>
            </a:r>
            <a:r>
              <a:rPr lang="en-US" dirty="0"/>
              <a:t>- Energy Deposition on PFCs</a:t>
            </a:r>
            <a:r>
              <a:rPr lang="en-US" baseline="-25000" dirty="0"/>
              <a:t>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06D2E-BC77-EC7A-7CA6-68DD1DC65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3EBD74-4377-41F8-8243-BD39CA03E1D3}" type="datetime1">
              <a:rPr lang="en-US" smtClean="0"/>
              <a:pPr>
                <a:defRPr/>
              </a:pPr>
              <a:t>6/4/2025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5F8CA-5565-860C-3DE8-EFC968CD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M.Pedrini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A050D-12E0-50F5-1C20-6EFF4CEC2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C46410-28F6-41C6-80C7-CC04869D66DD}" type="slidenum">
              <a:rPr lang="fr-FR" smtClean="0"/>
              <a:pPr>
                <a:defRPr/>
              </a:pPr>
              <a:t>8</a:t>
            </a:fld>
            <a:endParaRPr lang="fr-F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AC30B1-E34A-5560-6B10-321013CD6AB8}"/>
              </a:ext>
            </a:extLst>
          </p:cNvPr>
          <p:cNvSpPr txBox="1"/>
          <p:nvPr/>
        </p:nvSpPr>
        <p:spPr>
          <a:xfrm>
            <a:off x="675249" y="886993"/>
            <a:ext cx="7695028" cy="962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latinLnBrk="0">
              <a:lnSpc>
                <a:spcPct val="90000"/>
              </a:lnSpc>
              <a:spcBef>
                <a:spcPts val="750"/>
              </a:spcBef>
              <a:buClr>
                <a:srgbClr val="E30613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lang="en-US" sz="1600" dirty="0"/>
              <a:t>Infrared (</a:t>
            </a:r>
            <a:r>
              <a:rPr lang="en-US" sz="1600" b="1" u="sng" dirty="0"/>
              <a:t>IR</a:t>
            </a:r>
            <a:r>
              <a:rPr lang="en-US" sz="1600" dirty="0"/>
              <a:t>) cameras measure precise </a:t>
            </a:r>
            <a:r>
              <a:rPr lang="en-US" sz="1600" b="1" u="sng" dirty="0"/>
              <a:t>surface temperature and wetted area</a:t>
            </a:r>
          </a:p>
          <a:p>
            <a:pPr marL="628650" lvl="1" indent="-285750">
              <a:lnSpc>
                <a:spcPct val="90000"/>
              </a:lnSpc>
              <a:spcBef>
                <a:spcPts val="750"/>
              </a:spcBef>
              <a:buClr>
                <a:srgbClr val="E30613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ym typeface="Wingdings" panose="05000000000000000000" pitchFamily="2" charset="2"/>
              </a:rPr>
              <a:t>Synchrotron  no standard heat flux postprocessing possible </a:t>
            </a:r>
          </a:p>
          <a:p>
            <a:pPr marL="628650" lvl="1" indent="-285750">
              <a:lnSpc>
                <a:spcPct val="90000"/>
              </a:lnSpc>
              <a:spcBef>
                <a:spcPts val="750"/>
              </a:spcBef>
              <a:buClr>
                <a:srgbClr val="E30613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Toroidal symmetry (sectors 7 and 12 of 16 )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/>
              <a:t>same heat deposition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14A4F903-2616-85F0-981B-FF3705D5E9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A close-up of a machine&#10;&#10;AI-generated content may be incorrect.">
            <a:extLst>
              <a:ext uri="{FF2B5EF4-FFF2-40B4-BE49-F238E27FC236}">
                <a16:creationId xmlns:a16="http://schemas.microsoft.com/office/drawing/2014/main" id="{286C4326-BE60-CF26-B934-E068535798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754" b="55164"/>
          <a:stretch/>
        </p:blipFill>
        <p:spPr>
          <a:xfrm>
            <a:off x="6371805" y="1976311"/>
            <a:ext cx="2772195" cy="1225732"/>
          </a:xfrm>
          <a:prstGeom prst="rect">
            <a:avLst/>
          </a:prstGeo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60516D1B-9778-707D-758E-6F3C41B45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051" r="54072" b="18216"/>
          <a:stretch/>
        </p:blipFill>
        <p:spPr>
          <a:xfrm>
            <a:off x="3017608" y="2332052"/>
            <a:ext cx="1111853" cy="2534551"/>
          </a:xfr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C679A5A-A6EC-4B10-4E33-912252943A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938" b="11187"/>
          <a:stretch/>
        </p:blipFill>
        <p:spPr>
          <a:xfrm>
            <a:off x="4294688" y="2698685"/>
            <a:ext cx="2001784" cy="209394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6C2D8FB-A83C-4B6D-E3F7-73ACD161D8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6001" r="4692" b="10655"/>
          <a:stretch/>
        </p:blipFill>
        <p:spPr>
          <a:xfrm>
            <a:off x="976489" y="2746833"/>
            <a:ext cx="1875892" cy="2045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F504FD-B370-12AF-0981-A4B561ACB8A3}"/>
              </a:ext>
            </a:extLst>
          </p:cNvPr>
          <p:cNvSpPr txBox="1"/>
          <p:nvPr/>
        </p:nvSpPr>
        <p:spPr>
          <a:xfrm>
            <a:off x="1378789" y="2306315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Pre collapse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E603E1-6ACD-FE0D-DA6B-E26989288EE4}"/>
              </a:ext>
            </a:extLst>
          </p:cNvPr>
          <p:cNvSpPr txBox="1"/>
          <p:nvPr/>
        </p:nvSpPr>
        <p:spPr>
          <a:xfrm>
            <a:off x="4600135" y="2401405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Post collapse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20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8EBD3-3708-D6B2-26EC-15DEA6CA2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5D24C1-8C76-4495-5281-2AE8EC99E3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13"/>
          <a:stretch/>
        </p:blipFill>
        <p:spPr>
          <a:xfrm>
            <a:off x="636069" y="2016150"/>
            <a:ext cx="1797860" cy="303947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E1A5193-EB02-0FFF-BC80-D1F7DC165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763"/>
            <a:ext cx="5675970" cy="1071562"/>
          </a:xfrm>
        </p:spPr>
        <p:txBody>
          <a:bodyPr/>
          <a:lstStyle/>
          <a:p>
            <a:r>
              <a:rPr lang="en-US" dirty="0" err="1"/>
              <a:t>W</a:t>
            </a:r>
            <a:r>
              <a:rPr lang="en-US" baseline="-25000" dirty="0" err="1"/>
              <a:t>cond</a:t>
            </a:r>
            <a:r>
              <a:rPr lang="en-US" baseline="-25000" dirty="0"/>
              <a:t>   </a:t>
            </a:r>
            <a:r>
              <a:rPr lang="en-US" dirty="0"/>
              <a:t>- Energy Deposition on PFCs</a:t>
            </a:r>
            <a:r>
              <a:rPr lang="en-US" baseline="-25000" dirty="0"/>
              <a:t>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FDEA9-81D6-54BA-1219-D08AEE53F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3EBD74-4377-41F8-8243-BD39CA03E1D3}" type="datetime1">
              <a:rPr lang="en-US" smtClean="0"/>
              <a:pPr>
                <a:defRPr/>
              </a:pPr>
              <a:t>6/4/2025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C8B2A-DF59-024E-86A8-46D1AE48A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M.Pedrini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1DE8E-2DA9-A2C1-C7D4-8BE13EA0B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C46410-28F6-41C6-80C7-CC04869D66DD}" type="slidenum">
              <a:rPr lang="fr-FR" smtClean="0"/>
              <a:pPr>
                <a:defRPr/>
              </a:pPr>
              <a:t>9</a:t>
            </a:fld>
            <a:endParaRPr lang="fr-FR" dirty="0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DC28243B-6E59-233F-FCFB-912CDE31AF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DB5805C-F7D3-E675-EF6A-7D9ABA6B0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" y="743416"/>
            <a:ext cx="7726363" cy="4206410"/>
          </a:xfrm>
        </p:spPr>
        <p:txBody>
          <a:bodyPr/>
          <a:lstStyle/>
          <a:p>
            <a:pPr marL="285750" indent="-285750">
              <a:lnSpc>
                <a:spcPct val="90000"/>
              </a:lnSpc>
              <a:spcBef>
                <a:spcPts val="750"/>
              </a:spcBef>
              <a:buClr>
                <a:srgbClr val="E30613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en-US" sz="1600" b="1" u="sng" dirty="0"/>
              <a:t>Calorimetry</a:t>
            </a:r>
            <a:r>
              <a:rPr lang="en-US" sz="1600" dirty="0"/>
              <a:t> from thermocouples gives </a:t>
            </a:r>
            <a:r>
              <a:rPr lang="en-US" sz="1600" b="1" u="sng" dirty="0"/>
              <a:t>total deposited energy</a:t>
            </a:r>
          </a:p>
          <a:p>
            <a:pPr marL="628650" lvl="1" indent="-285750">
              <a:lnSpc>
                <a:spcPct val="90000"/>
              </a:lnSpc>
              <a:spcBef>
                <a:spcPts val="750"/>
              </a:spcBef>
              <a:buClr>
                <a:srgbClr val="E30613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Confirms toroidal symmetry (sector 7 and 14) </a:t>
            </a:r>
          </a:p>
          <a:p>
            <a:pPr marL="628650" lvl="1" indent="-285750">
              <a:lnSpc>
                <a:spcPct val="90000"/>
              </a:lnSpc>
              <a:spcBef>
                <a:spcPts val="750"/>
              </a:spcBef>
              <a:buClr>
                <a:srgbClr val="E30613"/>
              </a:buClr>
              <a:buSzPct val="90000"/>
              <a:buFont typeface="Wingdings" panose="05000000000000000000" pitchFamily="2" charset="2"/>
              <a:buChar char="§"/>
              <a:defRPr/>
            </a:pPr>
            <a:r>
              <a:rPr lang="en-US" dirty="0"/>
              <a:t>Analyzed together with IR data </a:t>
            </a:r>
          </a:p>
          <a:p>
            <a:pPr marL="342900" lvl="1" indent="0">
              <a:lnSpc>
                <a:spcPct val="90000"/>
              </a:lnSpc>
              <a:spcBef>
                <a:spcPts val="750"/>
              </a:spcBef>
              <a:buClr>
                <a:srgbClr val="E30613"/>
              </a:buClr>
              <a:buSzPct val="90000"/>
              <a:buNone/>
              <a:defRPr/>
            </a:pPr>
            <a:r>
              <a:rPr lang="en-US" sz="1800" b="1" u="sng" dirty="0">
                <a:sym typeface="Wingdings" panose="05000000000000000000" pitchFamily="2" charset="2"/>
              </a:rPr>
              <a:t>32 tiles toroidally  </a:t>
            </a:r>
            <a:r>
              <a:rPr lang="en-US" sz="1800" b="1" u="sng" dirty="0" err="1"/>
              <a:t>Wcond</a:t>
            </a:r>
            <a:r>
              <a:rPr lang="en-US" sz="1800" b="1" u="sng" dirty="0"/>
              <a:t> = 5 - 20 kJ</a:t>
            </a:r>
          </a:p>
          <a:p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8A8B5C5-EF6C-AEEF-F29A-17CB10DA4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406" t="6997" r="15676" b="42332"/>
          <a:stretch/>
        </p:blipFill>
        <p:spPr>
          <a:xfrm>
            <a:off x="2553629" y="2202556"/>
            <a:ext cx="2170771" cy="260628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80EC602-530D-85B0-54AD-B620E662F339}"/>
              </a:ext>
            </a:extLst>
          </p:cNvPr>
          <p:cNvGrpSpPr/>
          <p:nvPr/>
        </p:nvGrpSpPr>
        <p:grpSpPr>
          <a:xfrm>
            <a:off x="4829362" y="2052637"/>
            <a:ext cx="2617235" cy="2906123"/>
            <a:chOff x="5864897" y="1835812"/>
            <a:chExt cx="2617235" cy="2906123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76B4730E-E368-C809-694B-6E62CDB67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10967"/>
            <a:stretch/>
          </p:blipFill>
          <p:spPr>
            <a:xfrm>
              <a:off x="5864897" y="1835812"/>
              <a:ext cx="2617235" cy="2906123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A4C5C60-5A57-C7FC-6E23-ABA3C04E0758}"/>
                </a:ext>
              </a:extLst>
            </p:cNvPr>
            <p:cNvSpPr/>
            <p:nvPr/>
          </p:nvSpPr>
          <p:spPr>
            <a:xfrm>
              <a:off x="6274420" y="1985962"/>
              <a:ext cx="1561170" cy="155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43B768C3-D3D0-CCCA-6C5A-44BAEE7092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2496" r="17274"/>
          <a:stretch/>
        </p:blipFill>
        <p:spPr>
          <a:xfrm>
            <a:off x="6685807" y="713159"/>
            <a:ext cx="1968356" cy="431604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9AD224A7-70D5-8872-AE4F-57E426AEAB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2525" b="9767"/>
          <a:stretch/>
        </p:blipFill>
        <p:spPr>
          <a:xfrm>
            <a:off x="4201856" y="2095997"/>
            <a:ext cx="2508217" cy="281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0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theme/theme1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EPFL_Beta2">
      <a:majorFont>
        <a:latin typeface="Franklin Gothic Demi Cond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PPS24_AB_3" id="{9F33E00E-4ED4-4874-AC43-7DDDAE2E4763}" vid="{E6CB31AD-054E-488F-94B3-7F9D6FFAA9E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EPFL Document" ma:contentTypeID="0x0101009E359B892F0745A488A3BA50FA95E220008D12AA6DD8705844A8F440FB2627C65C" ma:contentTypeVersion="2" ma:contentTypeDescription="Base Content Type for all EPFL documents" ma:contentTypeScope="" ma:versionID="243fe3aa2b7702eb0a8fc0aba44d7aac">
  <xsd:schema xmlns:xsd="http://www.w3.org/2001/XMLSchema" xmlns:xs="http://www.w3.org/2001/XMLSchema" xmlns:p="http://schemas.microsoft.com/office/2006/metadata/properties" xmlns:ns2="366578e5-d8fa-4ca3-80b4-96d4f4020af2" xmlns:ns3="505a1229-fefc-4964-aa43-a843a2e4cec8" targetNamespace="http://schemas.microsoft.com/office/2006/metadata/properties" ma:root="true" ma:fieldsID="874849853f62a370529474de8c246750" ns2:_="" ns3:_="">
    <xsd:import namespace="366578e5-d8fa-4ca3-80b4-96d4f4020af2"/>
    <xsd:import namespace="505a1229-fefc-4964-aa43-a843a2e4cec8"/>
    <xsd:element name="properties">
      <xsd:complexType>
        <xsd:sequence>
          <xsd:element name="documentManagement">
            <xsd:complexType>
              <xsd:all>
                <xsd:element ref="ns2:EPFLAuthor" minOccurs="0"/>
                <xsd:element ref="ns2:EPFLUsageTaxHTField0" minOccurs="0"/>
                <xsd:element ref="ns2:a822da24a7be47f7b2b8d6471b611ecd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6578e5-d8fa-4ca3-80b4-96d4f4020af2" elementFormDefault="qualified">
    <xsd:import namespace="http://schemas.microsoft.com/office/2006/documentManagement/types"/>
    <xsd:import namespace="http://schemas.microsoft.com/office/infopath/2007/PartnerControls"/>
    <xsd:element name="EPFLAuthor" ma:index="8" nillable="true" ma:displayName="Author" ma:internalName="EPFLAutho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FLUsageTaxHTField0" ma:index="10" nillable="true" ma:displayName="EPFLUsage_0" ma:hidden="true" ma:internalName="EPFLUsageTaxHTField0">
      <xsd:simpleType>
        <xsd:restriction base="dms:Note"/>
      </xsd:simpleType>
    </xsd:element>
    <xsd:element name="a822da24a7be47f7b2b8d6471b611ecd" ma:index="11" nillable="true" ma:taxonomy="true" ma:internalName="a822da24a7be47f7b2b8d6471b611ecd" ma:taxonomyFieldName="EPFLUsage" ma:displayName="Usage" ma:default="1;#Public|bed90794-060d-40e3-8efd-fc84c2f09e8f" ma:fieldId="{a822da24-a7be-47f7-b2b8-d6471b611ecd}" ma:sspId="4f2e420a-9f6b-4a85-b7a0-ff810e6e8c0b" ma:termSetId="4b8e3540-9bf8-418b-ab3b-31a19bad2536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5a1229-fefc-4964-aa43-a843a2e4cec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description="" ma:hidden="true" ma:list="{93f37c08-bd19-42a9-9d3a-635e83ef494a}" ma:internalName="TaxCatchAll" ma:showField="CatchAllData" ma:web="505a1229-fefc-4964-aa43-a843a2e4ce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PFLAuthor xmlns="366578e5-d8fa-4ca3-80b4-96d4f4020af2">
      <UserInfo>
        <DisplayName/>
        <AccountId xsi:nil="true"/>
        <AccountType/>
      </UserInfo>
    </EPFLAuthor>
    <a822da24a7be47f7b2b8d6471b611ecd xmlns="366578e5-d8fa-4ca3-80b4-96d4f4020af2">
      <Terms xmlns="http://schemas.microsoft.com/office/infopath/2007/PartnerControls">
        <TermInfo xmlns="http://schemas.microsoft.com/office/infopath/2007/PartnerControls">
          <TermName xmlns="http://schemas.microsoft.com/office/infopath/2007/PartnerControls">Public</TermName>
          <TermId xmlns="http://schemas.microsoft.com/office/infopath/2007/PartnerControls">bed90794-060d-40e3-8efd-fc84c2f09e8f</TermId>
        </TermInfo>
      </Terms>
    </a822da24a7be47f7b2b8d6471b611ecd>
    <EPFLUsageTaxHTField0 xmlns="366578e5-d8fa-4ca3-80b4-96d4f4020af2" xsi:nil="true"/>
    <TaxCatchAll xmlns="505a1229-fefc-4964-aa43-a843a2e4cec8">
      <Value>1</Value>
    </TaxCatchAll>
  </documentManagement>
</p:properties>
</file>

<file path=customXml/itemProps1.xml><?xml version="1.0" encoding="utf-8"?>
<ds:datastoreItem xmlns:ds="http://schemas.openxmlformats.org/officeDocument/2006/customXml" ds:itemID="{E83F701F-4DB5-423A-8196-014F597820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6578e5-d8fa-4ca3-80b4-96d4f4020af2"/>
    <ds:schemaRef ds:uri="505a1229-fefc-4964-aa43-a843a2e4ce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6EC99A6-5E64-4A2A-9ABF-C3A21F434F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A7CB31-E4DC-4063-BDCD-36DC5F1DA1C8}">
  <ds:schemaRefs>
    <ds:schemaRef ds:uri="366578e5-d8fa-4ca3-80b4-96d4f4020af2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  <ds:schemaRef ds:uri="505a1229-fefc-4964-aa43-a843a2e4cec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AAPPS24_AB_3</Template>
  <TotalTime>42295</TotalTime>
  <Words>1242</Words>
  <Application>Microsoft Office PowerPoint</Application>
  <PresentationFormat>On-screen Show (16:9)</PresentationFormat>
  <Paragraphs>193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Cambria Math</vt:lpstr>
      <vt:lpstr>Franklin Gothic Demi Cond</vt:lpstr>
      <vt:lpstr>Wingdings</vt:lpstr>
      <vt:lpstr>Thème Office</vt:lpstr>
      <vt:lpstr>Energy Balance of the Final Collapse in the Runaway Electron Benign Termination Scenario</vt:lpstr>
      <vt:lpstr>Motivation</vt:lpstr>
      <vt:lpstr>Experimental Timing - Final Collapse</vt:lpstr>
      <vt:lpstr>Energy Balance</vt:lpstr>
      <vt:lpstr>Magnetic energy Wmag</vt:lpstr>
      <vt:lpstr>Radiated Energy - Wrad</vt:lpstr>
      <vt:lpstr>PowerPoint Presentation</vt:lpstr>
      <vt:lpstr>Wcond   - Energy Deposition on PFCs  </vt:lpstr>
      <vt:lpstr>Wcond   - Energy Deposition on PFCs  </vt:lpstr>
      <vt:lpstr>Kinetic energy of the REs- Wkin </vt:lpstr>
      <vt:lpstr>Heating depth of PFCs </vt:lpstr>
      <vt:lpstr> Heating depth of PFCs - GEANT4 </vt:lpstr>
      <vt:lpstr>Conclusions</vt:lpstr>
      <vt:lpstr>PowerPoint Presentation</vt:lpstr>
      <vt:lpstr>Heat deposition Pattern</vt:lpstr>
      <vt:lpstr>Wcond   - Toroidal Symmetry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Marta</dc:creator>
  <cp:keywords/>
  <dc:description/>
  <cp:lastModifiedBy>Marta Pedrini</cp:lastModifiedBy>
  <cp:revision>40</cp:revision>
  <dcterms:created xsi:type="dcterms:W3CDTF">2025-02-17T10:08:55Z</dcterms:created>
  <dcterms:modified xsi:type="dcterms:W3CDTF">2025-06-05T06:37:49Z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0x0101009E359B892F0745A488A3BA50FA95E220008D12AA6DD8705844A8F440FB2627C65C</vt:lpwstr>
  </property>
  <property fmtid="{D5CDD505-2E9C-101B-9397-08002B2CF9AE}" pid="3" name="EPFLUsage">
    <vt:lpwstr>1;#Public|bed90794-060d-40e3-8efd-fc84c2f09e8f</vt:lpwstr>
  </property>
</Properties>
</file>