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05" r:id="rId4"/>
    <p:sldMasterId id="2147483683" r:id="rId5"/>
    <p:sldMasterId id="2147483693" r:id="rId6"/>
    <p:sldMasterId id="2147483660" r:id="rId7"/>
  </p:sldMasterIdLst>
  <p:notesMasterIdLst>
    <p:notesMasterId r:id="rId29"/>
  </p:notesMasterIdLst>
  <p:handoutMasterIdLst>
    <p:handoutMasterId r:id="rId30"/>
  </p:handoutMasterIdLst>
  <p:sldIdLst>
    <p:sldId id="271" r:id="rId8"/>
    <p:sldId id="363" r:id="rId9"/>
    <p:sldId id="347" r:id="rId10"/>
    <p:sldId id="286" r:id="rId11"/>
    <p:sldId id="352" r:id="rId12"/>
    <p:sldId id="364" r:id="rId13"/>
    <p:sldId id="344" r:id="rId14"/>
    <p:sldId id="345" r:id="rId15"/>
    <p:sldId id="328" r:id="rId16"/>
    <p:sldId id="365" r:id="rId17"/>
    <p:sldId id="310" r:id="rId18"/>
    <p:sldId id="260" r:id="rId19"/>
    <p:sldId id="326" r:id="rId20"/>
    <p:sldId id="316" r:id="rId21"/>
    <p:sldId id="369" r:id="rId22"/>
    <p:sldId id="367" r:id="rId23"/>
    <p:sldId id="342" r:id="rId24"/>
    <p:sldId id="362" r:id="rId25"/>
    <p:sldId id="336" r:id="rId26"/>
    <p:sldId id="368" r:id="rId27"/>
    <p:sldId id="282" r:id="rId28"/>
  </p:sldIdLst>
  <p:sldSz cx="9144000" cy="5143500" type="screen16x9"/>
  <p:notesSz cx="6858000" cy="9144000"/>
  <p:defaultTextStyle>
    <a:defPPr>
      <a:defRPr lang="fr-FR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AB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54BD3C-44CA-156F-2808-E9233ADF2CF8}" v="123" dt="2026-06-15T14:13:18.174"/>
    <p1510:client id="{E0FA9F75-455A-E18A-25B6-2DF4FF2DA83F}" v="15" dt="2026-06-16T09:49:19.166"/>
    <p1510:client id="{FF802C0D-219F-21BC-7F5F-50F25B073A1A}" v="1063" dt="2026-06-15T10:51:07.5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12C8C85-51F0-491E-9774-3900AFEF0FD7}" styleName="Light Style 2 –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74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Relationship Id="rId8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>
              <a:latin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79B33-A94D-4C8C-88C2-619932967EF3}" type="datetimeFigureOut">
              <a:rPr lang="fr-CH" smtClean="0">
                <a:latin typeface="Arial" panose="020B0604020202020204" pitchFamily="34" charset="0"/>
              </a:rPr>
              <a:t>16.06.2026</a:t>
            </a:fld>
            <a:endParaRPr lang="fr-CH">
              <a:latin typeface="Arial" panose="020B0604020202020204" pitchFamily="34" charset="0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>
              <a:latin typeface="Arial" panose="020B0604020202020204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BF4AF0-8439-436D-BEF0-52070F19E1B6}" type="slidenum">
              <a:rPr lang="fr-CH" smtClean="0">
                <a:latin typeface="Arial" panose="020B0604020202020204" pitchFamily="34" charset="0"/>
              </a:rPr>
              <a:t>‹#›</a:t>
            </a:fld>
            <a:endParaRPr lang="fr-CH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9056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F8103E42-5239-1A40-AD33-3EE7E9DDF5FD}" type="datetimeFigureOut">
              <a:rPr lang="fr-FR" smtClean="0"/>
              <a:pPr/>
              <a:t>16/06/2026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4CF50783-AAED-1941-8BCC-9F6140F0A6B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6742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4CF6F629-51E7-9F40-939D-F50AE3925A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31913" y="0"/>
            <a:ext cx="7812087" cy="4948238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5563" y="786535"/>
            <a:ext cx="2738437" cy="2338387"/>
          </a:xfrm>
          <a:solidFill>
            <a:schemeClr val="accent1"/>
          </a:solidFill>
        </p:spPr>
        <p:txBody>
          <a:bodyPr lIns="216000" anchor="ctr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6763" y="3124922"/>
            <a:ext cx="1828800" cy="1568450"/>
          </a:xfrm>
          <a:solidFill>
            <a:schemeClr val="tx1"/>
          </a:solidFill>
        </p:spPr>
        <p:txBody>
          <a:bodyPr lIns="9000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535A482-EC85-1C41-A1E4-7882A0E39F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647" y="80283"/>
            <a:ext cx="1175301" cy="508655"/>
          </a:xfrm>
          <a:prstGeom prst="rect">
            <a:avLst/>
          </a:prstGeom>
        </p:spPr>
      </p:pic>
      <p:sp>
        <p:nvSpPr>
          <p:cNvPr id="16" name="Espace réservé du texte 4">
            <a:extLst>
              <a:ext uri="{FF2B5EF4-FFF2-40B4-BE49-F238E27FC236}">
                <a16:creationId xmlns:a16="http://schemas.microsoft.com/office/drawing/2014/main" id="{01960462-6F28-0740-916D-499D3BEDB2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00800" y="4683125"/>
            <a:ext cx="1828800" cy="460375"/>
          </a:xfrm>
          <a:solidFill>
            <a:schemeClr val="bg1"/>
          </a:solidFill>
        </p:spPr>
        <p:txBody>
          <a:bodyPr lIns="90000" anchor="ctr">
            <a:noAutofit/>
          </a:bodyPr>
          <a:lstStyle>
            <a:lvl1pPr marL="0" indent="0" algn="ctr">
              <a:buNone/>
              <a:defRPr sz="1100"/>
            </a:lvl1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E187583-F16A-6F41-8B68-000F9C9C20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2550" y="4440264"/>
            <a:ext cx="698500" cy="507975"/>
          </a:xfrm>
        </p:spPr>
        <p:txBody>
          <a:bodyPr lIns="0" tIns="0" rIns="0" bIns="0" anchor="b" anchorCtr="0">
            <a:noAutofit/>
          </a:bodyPr>
          <a:lstStyle>
            <a:lvl1pPr marL="114300" indent="-107950">
              <a:buFontTx/>
              <a:buBlip>
                <a:blip r:embed="rId3"/>
              </a:buBlip>
              <a:tabLst/>
              <a:defRPr sz="7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577880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pos="126" userDrawn="1">
          <p15:clr>
            <a:srgbClr val="FBAE40"/>
          </p15:clr>
        </p15:guide>
        <p15:guide id="5" orient="horz" pos="123" userDrawn="1">
          <p15:clr>
            <a:srgbClr val="FBAE40"/>
          </p15:clr>
        </p15:guide>
        <p15:guide id="6" orient="horz" pos="3117" userDrawn="1">
          <p15:clr>
            <a:srgbClr val="FBAE40"/>
          </p15:clr>
        </p15:guide>
        <p15:guide id="7" pos="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875" y="1563688"/>
            <a:ext cx="3671466" cy="3263504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9772" y="1563688"/>
            <a:ext cx="3671466" cy="3263504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6897D737-724C-984A-82E1-2A2DBD5F6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9" name="Espace réservé de la date 8">
            <a:extLst>
              <a:ext uri="{FF2B5EF4-FFF2-40B4-BE49-F238E27FC236}">
                <a16:creationId xmlns:a16="http://schemas.microsoft.com/office/drawing/2014/main" id="{E34C2B73-67B7-BB4C-AE0F-7D16D8DDD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C9FF6AA9-AC16-D748-B815-56221BFFF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Isabel Muzio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D59D891-3F23-D04C-AB43-6FA4220AF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6706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9BFFD8D9-6AAA-B44F-8BD5-98D7A6546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84C64CE-C88F-2044-AD84-19F588F18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948AF20-C2DF-3542-BB6A-8354A9817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Isabel Muzio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1083942-1443-BC45-9F95-32C82A8DC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40393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625DAC6D-23F0-6941-BE81-E7A79CA3AF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5" y="0"/>
            <a:ext cx="8239125" cy="5143500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5563" y="2571750"/>
            <a:ext cx="2738437" cy="2111375"/>
          </a:xfrm>
          <a:solidFill>
            <a:schemeClr val="accent2"/>
          </a:solidFill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0E5EA1C-63CE-2C4F-B9F4-39FDBC14B9A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E7A5892-F23D-BD48-84D1-FD279BA1686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Isabel Muzio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C516D46-C7BB-2141-A4EE-18D1756414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09483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625DAC6D-23F0-6941-BE81-E7A79CA3AF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5" y="0"/>
            <a:ext cx="7726363" cy="5143500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1E6F4EB-CC02-6E4D-9146-CE4A7A789A9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ED4AA2C-29B3-CA42-B7C3-C932911A758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Isabel Muzio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0FE7A1E3-AAEC-7641-B6C5-8D9FC0B6A21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17272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625DAC6D-23F0-6941-BE81-E7A79CA3AF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5" y="3114674"/>
            <a:ext cx="8239125" cy="2028825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7"/>
          </p:nvPr>
        </p:nvSpPr>
        <p:spPr>
          <a:xfrm>
            <a:off x="904875" y="1563688"/>
            <a:ext cx="7646988" cy="1436687"/>
          </a:xfrm>
        </p:spPr>
        <p:txBody>
          <a:bodyPr/>
          <a:lstStyle>
            <a:lvl4pPr>
              <a:defRPr>
                <a:latin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fr-CH"/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37CF3032-2465-874C-B786-95E1B594A5AB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AF73E2A-22D7-894A-9267-185CB4E4B13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fr-FR"/>
              <a:t>Isabel Muzio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9D9777C-EC90-1141-9E30-4B4F669C2BE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1" name="Titre 10">
            <a:extLst>
              <a:ext uri="{FF2B5EF4-FFF2-40B4-BE49-F238E27FC236}">
                <a16:creationId xmlns:a16="http://schemas.microsoft.com/office/drawing/2014/main" id="{0E011164-727C-4C46-B34E-7729CB350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5311561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D8101AB-8ACE-BB4C-9D61-B4AABFE11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F9CFC1D-0B2A-0A4E-9C0D-682EECA55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Isabel Muzio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6622065-A833-2340-B0FD-ACB065A3B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4840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Isabel Muzio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1261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>
            <a:lvl1pPr algn="ctr">
              <a:defRPr sz="24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0CEAFE70-86D3-8690-31CA-F9A1FBA494D0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459890" y="1580850"/>
            <a:ext cx="8224221" cy="294014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Isabel Muzio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8647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Isabel Muzio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45395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Isabel Muzio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A9F6C81-AE59-DE44-BF60-E773080CD91C}"/>
              </a:ext>
            </a:extLst>
          </p:cNvPr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777875"/>
            <a:ext cx="4058920" cy="179387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2571750"/>
            <a:ext cx="4058920" cy="2156508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C58F136D-3292-C745-91DE-A21191C16F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5" y="0"/>
            <a:ext cx="3667125" cy="5143500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Isabel Muzio</a:t>
            </a:r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1E1CD7C-2161-7D43-862E-CE4C333CD873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88642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Isabel Muzio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Isabel Muzio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Isabel Muzio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Isabel Muzio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Isabel Muzio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Isabel Muzio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Isabel Muzio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Isabel Muzio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Isabel Muzio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Isabel Muzio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A9F6C81-AE59-DE44-BF60-E773080CD91C}"/>
              </a:ext>
            </a:extLst>
          </p:cNvPr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777875"/>
            <a:ext cx="4058920" cy="179387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2571750"/>
            <a:ext cx="4058920" cy="2156508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C58F136D-3292-C745-91DE-A21191C16F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5" y="0"/>
            <a:ext cx="3667125" cy="5143500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Isabel Muzio</a:t>
            </a:r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1E1CD7C-2161-7D43-862E-CE4C333CD873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81773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Isabel Muzio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Isabel Muzio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Isabel Muzio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  <p:hf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Isabel Muzio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  <p:hf hd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Isabel Muzio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Isabel Muzio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  <p:hf hd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Isabel Muzio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  <p:hf hd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Isabel Muzio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  <p:hf hd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Isabel Muzio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  <p:hf hd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Isabel Muzio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A9F6C81-AE59-DE44-BF60-E773080CD91C}"/>
              </a:ext>
            </a:extLst>
          </p:cNvPr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777875"/>
            <a:ext cx="4058920" cy="179387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2571750"/>
            <a:ext cx="4058920" cy="2156508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C58F136D-3292-C745-91DE-A21191C16F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5" y="0"/>
            <a:ext cx="3667125" cy="5143500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Isabel Muzio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1E1CD7C-2161-7D43-862E-CE4C333CD873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22296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Isabel Muzio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  <p:hf hd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4CF6F629-51E7-9F40-939D-F50AE3925A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31914" y="2"/>
            <a:ext cx="7812087" cy="4948238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5566" y="786537"/>
            <a:ext cx="2738437" cy="2338387"/>
          </a:xfrm>
          <a:solidFill>
            <a:schemeClr val="accent1"/>
          </a:solidFill>
        </p:spPr>
        <p:txBody>
          <a:bodyPr lIns="216000" anchor="ctr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6763" y="3124924"/>
            <a:ext cx="1828800" cy="1568450"/>
          </a:xfrm>
          <a:solidFill>
            <a:schemeClr val="tx1"/>
          </a:solidFill>
        </p:spPr>
        <p:txBody>
          <a:bodyPr lIns="9000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42899" indent="0" algn="ctr">
              <a:buNone/>
              <a:defRPr sz="1500"/>
            </a:lvl2pPr>
            <a:lvl3pPr marL="685796" indent="0" algn="ctr">
              <a:buNone/>
              <a:defRPr sz="1350"/>
            </a:lvl3pPr>
            <a:lvl4pPr marL="1028695" indent="0" algn="ctr">
              <a:buNone/>
              <a:defRPr sz="1200"/>
            </a:lvl4pPr>
            <a:lvl5pPr marL="1371593" indent="0" algn="ctr">
              <a:buNone/>
              <a:defRPr sz="1200"/>
            </a:lvl5pPr>
            <a:lvl6pPr marL="1714492" indent="0" algn="ctr">
              <a:buNone/>
              <a:defRPr sz="1200"/>
            </a:lvl6pPr>
            <a:lvl7pPr marL="2057390" indent="0" algn="ctr">
              <a:buNone/>
              <a:defRPr sz="1200"/>
            </a:lvl7pPr>
            <a:lvl8pPr marL="2400288" indent="0" algn="ctr">
              <a:buNone/>
              <a:defRPr sz="1200"/>
            </a:lvl8pPr>
            <a:lvl9pPr marL="2743187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535A482-EC85-1C41-A1E4-7882A0E39F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648" y="80285"/>
            <a:ext cx="1175301" cy="508655"/>
          </a:xfrm>
          <a:prstGeom prst="rect">
            <a:avLst/>
          </a:prstGeom>
        </p:spPr>
      </p:pic>
      <p:sp>
        <p:nvSpPr>
          <p:cNvPr id="16" name="Espace réservé du texte 4">
            <a:extLst>
              <a:ext uri="{FF2B5EF4-FFF2-40B4-BE49-F238E27FC236}">
                <a16:creationId xmlns:a16="http://schemas.microsoft.com/office/drawing/2014/main" id="{01960462-6F28-0740-916D-499D3BEDB2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00800" y="4683128"/>
            <a:ext cx="1828800" cy="460375"/>
          </a:xfrm>
          <a:solidFill>
            <a:schemeClr val="bg1"/>
          </a:solidFill>
        </p:spPr>
        <p:txBody>
          <a:bodyPr lIns="90000" anchor="ctr">
            <a:noAutofit/>
          </a:bodyPr>
          <a:lstStyle>
            <a:lvl1pPr marL="0" indent="0" algn="ctr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8" y="4505348"/>
            <a:ext cx="706306" cy="44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6822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5" userDrawn="1">
          <p15:clr>
            <a:srgbClr val="FBAE40"/>
          </p15:clr>
        </p15:guide>
        <p15:guide id="2" pos="2160" userDrawn="1">
          <p15:clr>
            <a:srgbClr val="FBAE40"/>
          </p15:clr>
        </p15:guide>
        <p15:guide id="3" pos="95" userDrawn="1">
          <p15:clr>
            <a:srgbClr val="FBAE40"/>
          </p15:clr>
        </p15:guide>
        <p15:guide id="5" orient="horz" pos="92" userDrawn="1">
          <p15:clr>
            <a:srgbClr val="FBAE40"/>
          </p15:clr>
        </p15:guide>
        <p15:guide id="6" orient="horz" pos="2338" userDrawn="1">
          <p15:clr>
            <a:srgbClr val="FBAE40"/>
          </p15:clr>
        </p15:guide>
        <p15:guide id="7" pos="629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4CF6F629-51E7-9F40-939D-F50AE3925A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31914" y="459940"/>
            <a:ext cx="7812087" cy="4683562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5566" y="786537"/>
            <a:ext cx="2738437" cy="2338387"/>
          </a:xfrm>
          <a:solidFill>
            <a:schemeClr val="accent1"/>
          </a:solidFill>
        </p:spPr>
        <p:txBody>
          <a:bodyPr lIns="216000" anchor="ctr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6763" y="3124924"/>
            <a:ext cx="1828800" cy="1568450"/>
          </a:xfrm>
          <a:solidFill>
            <a:schemeClr val="tx1"/>
          </a:solidFill>
        </p:spPr>
        <p:txBody>
          <a:bodyPr lIns="9000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42899" indent="0" algn="ctr">
              <a:buNone/>
              <a:defRPr sz="1500"/>
            </a:lvl2pPr>
            <a:lvl3pPr marL="685796" indent="0" algn="ctr">
              <a:buNone/>
              <a:defRPr sz="1350"/>
            </a:lvl3pPr>
            <a:lvl4pPr marL="1028695" indent="0" algn="ctr">
              <a:buNone/>
              <a:defRPr sz="1200"/>
            </a:lvl4pPr>
            <a:lvl5pPr marL="1371593" indent="0" algn="ctr">
              <a:buNone/>
              <a:defRPr sz="1200"/>
            </a:lvl5pPr>
            <a:lvl6pPr marL="1714492" indent="0" algn="ctr">
              <a:buNone/>
              <a:defRPr sz="1200"/>
            </a:lvl6pPr>
            <a:lvl7pPr marL="2057390" indent="0" algn="ctr">
              <a:buNone/>
              <a:defRPr sz="1200"/>
            </a:lvl7pPr>
            <a:lvl8pPr marL="2400288" indent="0" algn="ctr">
              <a:buNone/>
              <a:defRPr sz="1200"/>
            </a:lvl8pPr>
            <a:lvl9pPr marL="2743187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535A482-EC85-1C41-A1E4-7882A0E39F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648" y="80285"/>
            <a:ext cx="1175301" cy="508655"/>
          </a:xfrm>
          <a:prstGeom prst="rect">
            <a:avLst/>
          </a:prstGeom>
        </p:spPr>
      </p:pic>
      <p:sp>
        <p:nvSpPr>
          <p:cNvPr id="16" name="Espace réservé du texte 4">
            <a:extLst>
              <a:ext uri="{FF2B5EF4-FFF2-40B4-BE49-F238E27FC236}">
                <a16:creationId xmlns:a16="http://schemas.microsoft.com/office/drawing/2014/main" id="{01960462-6F28-0740-916D-499D3BEDB2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00800" y="4683128"/>
            <a:ext cx="1828800" cy="460375"/>
          </a:xfrm>
          <a:solidFill>
            <a:schemeClr val="bg1"/>
          </a:solidFill>
        </p:spPr>
        <p:txBody>
          <a:bodyPr lIns="90000" anchor="ctr">
            <a:noAutofit/>
          </a:bodyPr>
          <a:lstStyle>
            <a:lvl1pPr marL="0" indent="0" algn="ctr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4" name="Imag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8" y="4505348"/>
            <a:ext cx="706306" cy="44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5032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5" userDrawn="1">
          <p15:clr>
            <a:srgbClr val="FBAE40"/>
          </p15:clr>
        </p15:guide>
        <p15:guide id="2" pos="2160" userDrawn="1">
          <p15:clr>
            <a:srgbClr val="FBAE40"/>
          </p15:clr>
        </p15:guide>
        <p15:guide id="3" pos="95" userDrawn="1">
          <p15:clr>
            <a:srgbClr val="FBAE40"/>
          </p15:clr>
        </p15:guide>
        <p15:guide id="5" orient="horz" pos="92" userDrawn="1">
          <p15:clr>
            <a:srgbClr val="FBAE40"/>
          </p15:clr>
        </p15:guide>
        <p15:guide id="6" orient="horz" pos="2338" userDrawn="1">
          <p15:clr>
            <a:srgbClr val="FBAE40"/>
          </p15:clr>
        </p15:guide>
        <p15:guide id="7" pos="629" userDrawn="1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A9F6C81-AE59-DE44-BF60-E773080CD91C}"/>
              </a:ext>
            </a:extLst>
          </p:cNvPr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1" y="777878"/>
            <a:ext cx="4058920" cy="179387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1" y="2571750"/>
            <a:ext cx="4058920" cy="2156508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89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9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9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9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9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8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8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C58F136D-3292-C745-91DE-A21191C16F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6" y="0"/>
            <a:ext cx="3667125" cy="51435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Speaker </a:t>
            </a:r>
            <a:endParaRPr lang="fr-FR" dirty="0"/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1E1CD7C-2161-7D43-862E-CE4C333CD873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0" name="Espace réservé de la date 8">
            <a:extLst>
              <a:ext uri="{FF2B5EF4-FFF2-40B4-BE49-F238E27FC236}">
                <a16:creationId xmlns:a16="http://schemas.microsoft.com/office/drawing/2014/main" id="{E34C2B73-67B7-BB4C-AE0F-7D16D8DDD2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83092" y="4951954"/>
            <a:ext cx="4848147" cy="154995"/>
          </a:xfrm>
          <a:prstGeom prst="rect">
            <a:avLst/>
          </a:prstGeom>
        </p:spPr>
        <p:txBody>
          <a:bodyPr/>
          <a:lstStyle>
            <a:lvl1pPr algn="r">
              <a:defRPr sz="900" i="1"/>
            </a:lvl1pPr>
          </a:lstStyle>
          <a:p>
            <a:r>
              <a:rPr lang="fr-CH"/>
              <a:t>Event, date, place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6815067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A9F6C81-AE59-DE44-BF60-E773080CD91C}"/>
              </a:ext>
            </a:extLst>
          </p:cNvPr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1" y="777878"/>
            <a:ext cx="4058920" cy="179387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1" y="2571750"/>
            <a:ext cx="4058920" cy="2156508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89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9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9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9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9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8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8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C58F136D-3292-C745-91DE-A21191C16F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6" y="0"/>
            <a:ext cx="3667125" cy="51435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r-FR" dirty="0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Speaker </a:t>
            </a:r>
            <a:endParaRPr lang="fr-FR" dirty="0"/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1E1CD7C-2161-7D43-862E-CE4C333CD873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0" name="Espace réservé de la date 8">
            <a:extLst>
              <a:ext uri="{FF2B5EF4-FFF2-40B4-BE49-F238E27FC236}">
                <a16:creationId xmlns:a16="http://schemas.microsoft.com/office/drawing/2014/main" id="{E34C2B73-67B7-BB4C-AE0F-7D16D8DDD2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83092" y="4951954"/>
            <a:ext cx="4848147" cy="154995"/>
          </a:xfrm>
          <a:prstGeom prst="rect">
            <a:avLst/>
          </a:prstGeom>
        </p:spPr>
        <p:txBody>
          <a:bodyPr/>
          <a:lstStyle>
            <a:lvl1pPr algn="r">
              <a:defRPr sz="900" i="1"/>
            </a:lvl1pPr>
          </a:lstStyle>
          <a:p>
            <a:r>
              <a:rPr lang="fr-CH"/>
              <a:t>Event, date, place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48061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A9F6C81-AE59-DE44-BF60-E773080CD91C}"/>
              </a:ext>
            </a:extLst>
          </p:cNvPr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1" y="777878"/>
            <a:ext cx="4058920" cy="179387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1" y="2571750"/>
            <a:ext cx="4058920" cy="2156508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89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9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9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9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9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8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8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C58F136D-3292-C745-91DE-A21191C16F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6" y="0"/>
            <a:ext cx="3667125" cy="51435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Speaker </a:t>
            </a:r>
            <a:endParaRPr lang="fr-FR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1E1CD7C-2161-7D43-862E-CE4C333CD873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2" name="Espace réservé de la date 8">
            <a:extLst>
              <a:ext uri="{FF2B5EF4-FFF2-40B4-BE49-F238E27FC236}">
                <a16:creationId xmlns:a16="http://schemas.microsoft.com/office/drawing/2014/main" id="{E34C2B73-67B7-BB4C-AE0F-7D16D8DDD2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83092" y="4951954"/>
            <a:ext cx="4848147" cy="154995"/>
          </a:xfrm>
          <a:prstGeom prst="rect">
            <a:avLst/>
          </a:prstGeom>
        </p:spPr>
        <p:txBody>
          <a:bodyPr/>
          <a:lstStyle>
            <a:lvl1pPr algn="r">
              <a:defRPr sz="900" i="1">
                <a:solidFill>
                  <a:schemeClr val="bg1"/>
                </a:solidFill>
              </a:defRPr>
            </a:lvl1pPr>
          </a:lstStyle>
          <a:p>
            <a:r>
              <a:rPr lang="fr-CH"/>
              <a:t>Event, date, place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4244638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A30C78BE-DAD0-D748-8B93-AD898D00C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B875139C-6471-774D-89EF-2B93FAD2C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Speaker </a:t>
            </a:r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3942AF23-4BDC-8C4A-9212-AF88439C6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7" name="Espace réservé de la date 8">
            <a:extLst>
              <a:ext uri="{FF2B5EF4-FFF2-40B4-BE49-F238E27FC236}">
                <a16:creationId xmlns:a16="http://schemas.microsoft.com/office/drawing/2014/main" id="{E34C2B73-67B7-BB4C-AE0F-7D16D8DDD2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83092" y="4951954"/>
            <a:ext cx="4848147" cy="154995"/>
          </a:xfrm>
          <a:prstGeom prst="rect">
            <a:avLst/>
          </a:prstGeom>
        </p:spPr>
        <p:txBody>
          <a:bodyPr/>
          <a:lstStyle>
            <a:lvl1pPr algn="r">
              <a:defRPr sz="900" i="1"/>
            </a:lvl1pPr>
          </a:lstStyle>
          <a:p>
            <a:r>
              <a:rPr lang="fr-CH"/>
              <a:t>Event, date, place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9001245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4876" y="1563688"/>
            <a:ext cx="4581525" cy="3386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70ED9B2D-C513-AF40-B94F-355C174B8F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86402" y="0"/>
            <a:ext cx="3144838" cy="51435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55F20A3C-6DA6-684F-8F84-A7C8F1339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CABC000E-4E22-1A40-9D3F-FE2F141E5CA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Speaker </a:t>
            </a:r>
            <a:endParaRPr lang="fr-FR" dirty="0"/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0AF49D93-C78A-F646-92B0-A7932C43D9E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9" name="Espace réservé de la date 8">
            <a:extLst>
              <a:ext uri="{FF2B5EF4-FFF2-40B4-BE49-F238E27FC236}">
                <a16:creationId xmlns:a16="http://schemas.microsoft.com/office/drawing/2014/main" id="{E34C2B73-67B7-BB4C-AE0F-7D16D8DDD2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83092" y="4951954"/>
            <a:ext cx="4848147" cy="154995"/>
          </a:xfrm>
          <a:prstGeom prst="rect">
            <a:avLst/>
          </a:prstGeom>
        </p:spPr>
        <p:txBody>
          <a:bodyPr/>
          <a:lstStyle>
            <a:lvl1pPr algn="r">
              <a:defRPr sz="900" i="1"/>
            </a:lvl1pPr>
          </a:lstStyle>
          <a:p>
            <a:r>
              <a:rPr lang="fr-CH"/>
              <a:t>Event, date, place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563359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70ED9B2D-C513-AF40-B94F-355C174B8F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7" y="0"/>
            <a:ext cx="3144838" cy="51435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9396" y="1563688"/>
            <a:ext cx="4581525" cy="3386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CEF5AC5C-A2B6-2848-8C47-96A168E211D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 dirty="0"/>
              <a:t>Speaker 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31B90E33-03D8-2143-B49F-B1474EE1A1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1" name="Titre 10">
            <a:extLst>
              <a:ext uri="{FF2B5EF4-FFF2-40B4-BE49-F238E27FC236}">
                <a16:creationId xmlns:a16="http://schemas.microsoft.com/office/drawing/2014/main" id="{3FC7B5EC-066E-EC4A-B320-77DF64E6E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8" y="131034"/>
            <a:ext cx="3144520" cy="1072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12" name="Espace réservé de la date 8">
            <a:extLst>
              <a:ext uri="{FF2B5EF4-FFF2-40B4-BE49-F238E27FC236}">
                <a16:creationId xmlns:a16="http://schemas.microsoft.com/office/drawing/2014/main" id="{E34C2B73-67B7-BB4C-AE0F-7D16D8DDD2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83092" y="4951954"/>
            <a:ext cx="4848147" cy="154995"/>
          </a:xfrm>
          <a:prstGeom prst="rect">
            <a:avLst/>
          </a:prstGeom>
        </p:spPr>
        <p:txBody>
          <a:bodyPr/>
          <a:lstStyle>
            <a:lvl1pPr algn="r">
              <a:defRPr sz="900" i="1"/>
            </a:lvl1pPr>
          </a:lstStyle>
          <a:p>
            <a:r>
              <a:rPr lang="fr-CH"/>
              <a:t>Event, date, place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4648031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70ED9B2D-C513-AF40-B94F-355C174B8F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7" y="0"/>
            <a:ext cx="3144838" cy="51435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9396" y="1563688"/>
            <a:ext cx="4581525" cy="3386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CEF5AC5C-A2B6-2848-8C47-96A168E211D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Speaker 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31B90E33-03D8-2143-B49F-B1474EE1A1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1" name="Titre 10">
            <a:extLst>
              <a:ext uri="{FF2B5EF4-FFF2-40B4-BE49-F238E27FC236}">
                <a16:creationId xmlns:a16="http://schemas.microsoft.com/office/drawing/2014/main" id="{3FC7B5EC-066E-EC4A-B320-77DF64E6E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9396" y="131034"/>
            <a:ext cx="3144520" cy="1072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12" name="Espace réservé de la date 8">
            <a:extLst>
              <a:ext uri="{FF2B5EF4-FFF2-40B4-BE49-F238E27FC236}">
                <a16:creationId xmlns:a16="http://schemas.microsoft.com/office/drawing/2014/main" id="{E34C2B73-67B7-BB4C-AE0F-7D16D8DDD2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83092" y="4951954"/>
            <a:ext cx="4848147" cy="154995"/>
          </a:xfrm>
          <a:prstGeom prst="rect">
            <a:avLst/>
          </a:prstGeom>
        </p:spPr>
        <p:txBody>
          <a:bodyPr/>
          <a:lstStyle>
            <a:lvl1pPr algn="r">
              <a:defRPr sz="900" i="1"/>
            </a:lvl1pPr>
          </a:lstStyle>
          <a:p>
            <a:r>
              <a:rPr lang="fr-CH"/>
              <a:t>Event, date, place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34239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A30C78BE-DAD0-D748-8B93-AD898D00C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9" name="Espace réservé de la date 8">
            <a:extLst>
              <a:ext uri="{FF2B5EF4-FFF2-40B4-BE49-F238E27FC236}">
                <a16:creationId xmlns:a16="http://schemas.microsoft.com/office/drawing/2014/main" id="{131A8490-33AC-9443-A9FC-9A5E93229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B875139C-6471-774D-89EF-2B93FAD2C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Isabel Muzio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3942AF23-4BDC-8C4A-9212-AF88439C6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962799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70ED9B2D-C513-AF40-B94F-355C174B8F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7" y="1563690"/>
            <a:ext cx="3144838" cy="3579812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9396" y="1563688"/>
            <a:ext cx="4581525" cy="3386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C026A30B-6F8E-1445-88F0-A5FB77E12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C830A539-93F1-2541-B9F0-330893BD519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Speaker </a:t>
            </a:r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82F21D18-8706-7E4D-8FBE-C1E2584541D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2" name="Espace réservé de la date 8">
            <a:extLst>
              <a:ext uri="{FF2B5EF4-FFF2-40B4-BE49-F238E27FC236}">
                <a16:creationId xmlns:a16="http://schemas.microsoft.com/office/drawing/2014/main" id="{E34C2B73-67B7-BB4C-AE0F-7D16D8DDD2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83092" y="4951954"/>
            <a:ext cx="4848147" cy="154995"/>
          </a:xfrm>
          <a:prstGeom prst="rect">
            <a:avLst/>
          </a:prstGeom>
        </p:spPr>
        <p:txBody>
          <a:bodyPr/>
          <a:lstStyle>
            <a:lvl1pPr algn="r">
              <a:defRPr sz="900" i="1"/>
            </a:lvl1pPr>
          </a:lstStyle>
          <a:p>
            <a:r>
              <a:rPr lang="fr-CH"/>
              <a:t>Event, date, place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536379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875" y="1563690"/>
            <a:ext cx="3671466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9772" y="1563690"/>
            <a:ext cx="3671466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6897D737-724C-984A-82E1-2A2DBD5F6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C9FF6AA9-AC16-D748-B815-56221BFFF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Speaker </a:t>
            </a:r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D59D891-3F23-D04C-AB43-6FA4220AF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2" name="Espace réservé de la date 8">
            <a:extLst>
              <a:ext uri="{FF2B5EF4-FFF2-40B4-BE49-F238E27FC236}">
                <a16:creationId xmlns:a16="http://schemas.microsoft.com/office/drawing/2014/main" id="{E34C2B73-67B7-BB4C-AE0F-7D16D8DDD2B2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783092" y="4951954"/>
            <a:ext cx="4848147" cy="154995"/>
          </a:xfrm>
          <a:prstGeom prst="rect">
            <a:avLst/>
          </a:prstGeom>
        </p:spPr>
        <p:txBody>
          <a:bodyPr/>
          <a:lstStyle>
            <a:lvl1pPr algn="r">
              <a:defRPr sz="900" i="1"/>
            </a:lvl1pPr>
          </a:lstStyle>
          <a:p>
            <a:r>
              <a:rPr lang="fr-CH"/>
              <a:t>Event, date, place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2097247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9BFFD8D9-6AAA-B44F-8BD5-98D7A6546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948AF20-C2DF-3542-BB6A-8354A9817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Speaker 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1083942-1443-BC45-9F95-32C82A8DC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0" name="Espace réservé de la date 8">
            <a:extLst>
              <a:ext uri="{FF2B5EF4-FFF2-40B4-BE49-F238E27FC236}">
                <a16:creationId xmlns:a16="http://schemas.microsoft.com/office/drawing/2014/main" id="{E34C2B73-67B7-BB4C-AE0F-7D16D8DDD2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83092" y="4951954"/>
            <a:ext cx="4848147" cy="154995"/>
          </a:xfrm>
          <a:prstGeom prst="rect">
            <a:avLst/>
          </a:prstGeom>
        </p:spPr>
        <p:txBody>
          <a:bodyPr/>
          <a:lstStyle>
            <a:lvl1pPr algn="r">
              <a:defRPr sz="900" i="1"/>
            </a:lvl1pPr>
          </a:lstStyle>
          <a:p>
            <a:r>
              <a:rPr lang="fr-CH"/>
              <a:t>Event, date, place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75140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625DAC6D-23F0-6941-BE81-E7A79CA3AF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6" y="0"/>
            <a:ext cx="8239125" cy="51435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5566" y="2571753"/>
            <a:ext cx="2738437" cy="2111375"/>
          </a:xfrm>
          <a:solidFill>
            <a:schemeClr val="accent2"/>
          </a:solidFill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E7A5892-F23D-BD48-84D1-FD279BA1686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Speaker 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C516D46-C7BB-2141-A4EE-18D1756414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8" name="Espace réservé de la date 8">
            <a:extLst>
              <a:ext uri="{FF2B5EF4-FFF2-40B4-BE49-F238E27FC236}">
                <a16:creationId xmlns:a16="http://schemas.microsoft.com/office/drawing/2014/main" id="{E34C2B73-67B7-BB4C-AE0F-7D16D8DDD2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83092" y="4951954"/>
            <a:ext cx="4848147" cy="154995"/>
          </a:xfrm>
          <a:prstGeom prst="rect">
            <a:avLst/>
          </a:prstGeom>
        </p:spPr>
        <p:txBody>
          <a:bodyPr/>
          <a:lstStyle>
            <a:lvl1pPr algn="r">
              <a:defRPr sz="900" i="1"/>
            </a:lvl1pPr>
          </a:lstStyle>
          <a:p>
            <a:r>
              <a:rPr lang="fr-CH"/>
              <a:t>Event, date, place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939770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625DAC6D-23F0-6941-BE81-E7A79CA3AF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7" y="0"/>
            <a:ext cx="7726363" cy="51435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ED4AA2C-29B3-CA42-B7C3-C932911A758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Speaker 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0FE7A1E3-AAEC-7641-B6C5-8D9FC0B6A21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9" name="Espace réservé de la date 8">
            <a:extLst>
              <a:ext uri="{FF2B5EF4-FFF2-40B4-BE49-F238E27FC236}">
                <a16:creationId xmlns:a16="http://schemas.microsoft.com/office/drawing/2014/main" id="{E34C2B73-67B7-BB4C-AE0F-7D16D8DDD2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83092" y="4951954"/>
            <a:ext cx="4848147" cy="154995"/>
          </a:xfrm>
          <a:prstGeom prst="rect">
            <a:avLst/>
          </a:prstGeom>
        </p:spPr>
        <p:txBody>
          <a:bodyPr/>
          <a:lstStyle>
            <a:lvl1pPr algn="r">
              <a:defRPr sz="900" i="1"/>
            </a:lvl1pPr>
          </a:lstStyle>
          <a:p>
            <a:r>
              <a:rPr lang="fr-CH"/>
              <a:t>Event, date, place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0600670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625DAC6D-23F0-6941-BE81-E7A79CA3AF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6" y="3114674"/>
            <a:ext cx="8239125" cy="202882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7"/>
          </p:nvPr>
        </p:nvSpPr>
        <p:spPr>
          <a:xfrm>
            <a:off x="904875" y="1563691"/>
            <a:ext cx="7646988" cy="1436687"/>
          </a:xfrm>
        </p:spPr>
        <p:txBody>
          <a:bodyPr/>
          <a:lstStyle>
            <a:lvl4pPr>
              <a:defRPr>
                <a:latin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AF73E2A-22D7-894A-9267-185CB4E4B13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fr-FR"/>
              <a:t>Speaker 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9D9777C-EC90-1141-9E30-4B4F669C2BE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1" name="Titre 10">
            <a:extLst>
              <a:ext uri="{FF2B5EF4-FFF2-40B4-BE49-F238E27FC236}">
                <a16:creationId xmlns:a16="http://schemas.microsoft.com/office/drawing/2014/main" id="{0E011164-727C-4C46-B34E-7729CB350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10" name="Espace réservé de la date 8">
            <a:extLst>
              <a:ext uri="{FF2B5EF4-FFF2-40B4-BE49-F238E27FC236}">
                <a16:creationId xmlns:a16="http://schemas.microsoft.com/office/drawing/2014/main" id="{E34C2B73-67B7-BB4C-AE0F-7D16D8DDD2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83092" y="4951954"/>
            <a:ext cx="4848147" cy="154995"/>
          </a:xfrm>
          <a:prstGeom prst="rect">
            <a:avLst/>
          </a:prstGeom>
        </p:spPr>
        <p:txBody>
          <a:bodyPr/>
          <a:lstStyle>
            <a:lvl1pPr algn="r">
              <a:defRPr sz="900" i="1"/>
            </a:lvl1pPr>
          </a:lstStyle>
          <a:p>
            <a:r>
              <a:rPr lang="fr-CH"/>
              <a:t>Event, date, place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5055308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F9CFC1D-0B2A-0A4E-9C0D-682EECA55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Speaker 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6622065-A833-2340-B0FD-ACB065A3B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8" name="Espace réservé de la date 8">
            <a:extLst>
              <a:ext uri="{FF2B5EF4-FFF2-40B4-BE49-F238E27FC236}">
                <a16:creationId xmlns:a16="http://schemas.microsoft.com/office/drawing/2014/main" id="{E34C2B73-67B7-BB4C-AE0F-7D16D8DDD2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83092" y="4951954"/>
            <a:ext cx="4848147" cy="154995"/>
          </a:xfrm>
          <a:prstGeom prst="rect">
            <a:avLst/>
          </a:prstGeom>
        </p:spPr>
        <p:txBody>
          <a:bodyPr/>
          <a:lstStyle>
            <a:lvl1pPr algn="r">
              <a:defRPr sz="900" i="1"/>
            </a:lvl1pPr>
          </a:lstStyle>
          <a:p>
            <a:r>
              <a:rPr lang="fr-CH"/>
              <a:t>Event, date, place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97351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4875" y="1563688"/>
            <a:ext cx="4581525" cy="3386772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70ED9B2D-C513-AF40-B94F-355C174B8F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86400" y="0"/>
            <a:ext cx="3144838" cy="5143500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55F20A3C-6DA6-684F-8F84-A7C8F1339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B633A2CC-2D27-AE47-AE09-87A5F61228B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CABC000E-4E22-1A40-9D3F-FE2F141E5CA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Isabel Muzio</a:t>
            </a:r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0AF49D93-C78A-F646-92B0-A7932C43D9E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184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70ED9B2D-C513-AF40-B94F-355C174B8F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5" y="0"/>
            <a:ext cx="3144838" cy="5143500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9395" y="1563688"/>
            <a:ext cx="4581525" cy="3386772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02A0D73-096C-844E-97C3-C4A4AF580FD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CEF5AC5C-A2B6-2848-8C47-96A168E211D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Isabel Muzio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31B90E33-03D8-2143-B49F-B1474EE1A1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1" name="Titre 10">
            <a:extLst>
              <a:ext uri="{FF2B5EF4-FFF2-40B4-BE49-F238E27FC236}">
                <a16:creationId xmlns:a16="http://schemas.microsoft.com/office/drawing/2014/main" id="{3FC7B5EC-066E-EC4A-B320-77DF64E6E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6" y="131032"/>
            <a:ext cx="3144520" cy="107275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98958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70ED9B2D-C513-AF40-B94F-355C174B8F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5" y="0"/>
            <a:ext cx="3144838" cy="5143500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9395" y="1563688"/>
            <a:ext cx="4581525" cy="3386772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02A0D73-096C-844E-97C3-C4A4AF580FD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CEF5AC5C-A2B6-2848-8C47-96A168E211D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Isabel Muzio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31B90E33-03D8-2143-B49F-B1474EE1A1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1" name="Titre 10">
            <a:extLst>
              <a:ext uri="{FF2B5EF4-FFF2-40B4-BE49-F238E27FC236}">
                <a16:creationId xmlns:a16="http://schemas.microsoft.com/office/drawing/2014/main" id="{3FC7B5EC-066E-EC4A-B320-77DF64E6E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9395" y="131032"/>
            <a:ext cx="3144520" cy="107275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531427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70ED9B2D-C513-AF40-B94F-355C174B8F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5" y="1563688"/>
            <a:ext cx="3144838" cy="3579812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9395" y="1563688"/>
            <a:ext cx="4581525" cy="3386772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C026A30B-6F8E-1445-88F0-A5FB77E12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9" name="Espace réservé de la date 8">
            <a:extLst>
              <a:ext uri="{FF2B5EF4-FFF2-40B4-BE49-F238E27FC236}">
                <a16:creationId xmlns:a16="http://schemas.microsoft.com/office/drawing/2014/main" id="{826567D5-4A83-9E48-B441-CCB2A72BA6D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C830A539-93F1-2541-B9F0-330893BD519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Isabel Muzio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82F21D18-8706-7E4D-8FBE-C1E2584541D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4545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4875" y="131032"/>
            <a:ext cx="3667125" cy="1072753"/>
          </a:xfrm>
          <a:prstGeom prst="rect">
            <a:avLst/>
          </a:prstGeom>
        </p:spPr>
        <p:txBody>
          <a:bodyPr vert="horz" lIns="180000" tIns="0" rIns="72000" bIns="4680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4875" y="1563688"/>
            <a:ext cx="7726363" cy="3386772"/>
          </a:xfrm>
          <a:prstGeom prst="rect">
            <a:avLst/>
          </a:prstGeom>
        </p:spPr>
        <p:txBody>
          <a:bodyPr vert="horz" lIns="18000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
Quatrième niveau
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221413" y="2778452"/>
            <a:ext cx="3341052" cy="9115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15989" y="1874064"/>
            <a:ext cx="3543260" cy="5127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fr-FR"/>
              <a:t>Isabel Muzio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1238" y="195263"/>
            <a:ext cx="512762" cy="163552"/>
          </a:xfrm>
          <a:prstGeom prst="rect">
            <a:avLst/>
          </a:prstGeom>
        </p:spPr>
        <p:txBody>
          <a:bodyPr vert="horz" lIns="90000" tIns="0" rIns="90000" bIns="0" rtlCol="0" anchor="t"/>
          <a:lstStyle>
            <a:lvl1pPr algn="ctr">
              <a:defRPr sz="700" b="1">
                <a:solidFill>
                  <a:schemeClr val="tx1"/>
                </a:solidFill>
                <a:latin typeface="+mj-lt"/>
              </a:defRPr>
            </a:lvl1pPr>
          </a:lstStyle>
          <a:p>
            <a:fld id="{E1E1CD7C-2161-7D43-862E-CE4C333CD873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17E6E68-87EB-C34E-85D5-C26372DFEC99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130273" y="132334"/>
            <a:ext cx="653952" cy="28302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5D7A1C0-94CD-D94F-A99F-21847E542637}"/>
              </a:ext>
            </a:extLst>
          </p:cNvPr>
          <p:cNvSpPr/>
          <p:nvPr userDrawn="1"/>
        </p:nvSpPr>
        <p:spPr>
          <a:xfrm rot="16200000">
            <a:off x="430003" y="4897709"/>
            <a:ext cx="45719" cy="597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486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8" r:id="rId2"/>
    <p:sldLayoutId id="2147483681" r:id="rId3"/>
    <p:sldLayoutId id="2147483717" r:id="rId4"/>
    <p:sldLayoutId id="2147483707" r:id="rId5"/>
    <p:sldLayoutId id="2147483718" r:id="rId6"/>
    <p:sldLayoutId id="2147483719" r:id="rId7"/>
    <p:sldLayoutId id="2147483682" r:id="rId8"/>
    <p:sldLayoutId id="2147483720" r:id="rId9"/>
    <p:sldLayoutId id="2147483709" r:id="rId10"/>
    <p:sldLayoutId id="2147483711" r:id="rId11"/>
    <p:sldLayoutId id="2147483677" r:id="rId12"/>
    <p:sldLayoutId id="2147483678" r:id="rId13"/>
    <p:sldLayoutId id="2147483679" r:id="rId14"/>
    <p:sldLayoutId id="2147483712" r:id="rId15"/>
    <p:sldLayoutId id="2147483690" r:id="rId16"/>
    <p:sldLayoutId id="2147483691" r:id="rId17"/>
    <p:sldLayoutId id="2147483692" r:id="rId18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1" i="0" kern="1000" spc="-70" baseline="0">
          <a:solidFill>
            <a:schemeClr val="tx1"/>
          </a:solidFill>
          <a:latin typeface="Franklin Gothic Demi Cond" panose="020B0706030402020204" pitchFamily="34" charset="0"/>
          <a:ea typeface="Roboto Black" panose="02000000000000000000" pitchFamily="2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chemeClr val="accent1"/>
        </a:buClr>
        <a:buSzPct val="90000"/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SzPct val="90000"/>
        <a:buFont typeface="Wingdings" pitchFamily="2" charset="2"/>
        <a:buChar char="§"/>
        <a:defRPr sz="15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126" userDrawn="1">
          <p15:clr>
            <a:srgbClr val="F26B43"/>
          </p15:clr>
        </p15:guide>
        <p15:guide id="3" pos="5602" userDrawn="1">
          <p15:clr>
            <a:srgbClr val="F26B43"/>
          </p15:clr>
        </p15:guide>
        <p15:guide id="4" pos="2880" userDrawn="1">
          <p15:clr>
            <a:srgbClr val="F26B43"/>
          </p15:clr>
        </p15:guide>
        <p15:guide id="5" orient="horz" pos="123" userDrawn="1">
          <p15:clr>
            <a:srgbClr val="F26B43"/>
          </p15:clr>
        </p15:guide>
        <p15:guide id="6" orient="horz" pos="3117" userDrawn="1">
          <p15:clr>
            <a:srgbClr val="F26B43"/>
          </p15:clr>
        </p15:guide>
        <p15:guide id="7" pos="570" userDrawn="1">
          <p15:clr>
            <a:srgbClr val="F26B43"/>
          </p15:clr>
        </p15:guide>
        <p15:guide id="8" pos="1155" userDrawn="1">
          <p15:clr>
            <a:srgbClr val="F26B43"/>
          </p15:clr>
        </p15:guide>
        <p15:guide id="9" pos="1728" userDrawn="1">
          <p15:clr>
            <a:srgbClr val="F26B43"/>
          </p15:clr>
        </p15:guide>
        <p15:guide id="10" pos="2304" userDrawn="1">
          <p15:clr>
            <a:srgbClr val="F26B43"/>
          </p15:clr>
        </p15:guide>
        <p15:guide id="11" pos="3456" userDrawn="1">
          <p15:clr>
            <a:srgbClr val="F26B43"/>
          </p15:clr>
        </p15:guide>
        <p15:guide id="12" pos="4035" userDrawn="1">
          <p15:clr>
            <a:srgbClr val="F26B43"/>
          </p15:clr>
        </p15:guide>
        <p15:guide id="13" pos="4608" userDrawn="1">
          <p15:clr>
            <a:srgbClr val="F26B43"/>
          </p15:clr>
        </p15:guide>
        <p15:guide id="14" pos="5180" userDrawn="1">
          <p15:clr>
            <a:srgbClr val="F26B43"/>
          </p15:clr>
        </p15:guide>
        <p15:guide id="15" orient="horz" pos="490" userDrawn="1">
          <p15:clr>
            <a:srgbClr val="F26B43"/>
          </p15:clr>
        </p15:guide>
        <p15:guide id="16" orient="horz" pos="985" userDrawn="1">
          <p15:clr>
            <a:srgbClr val="F26B43"/>
          </p15:clr>
        </p15:guide>
        <p15:guide id="17" orient="horz" pos="1475" userDrawn="1">
          <p15:clr>
            <a:srgbClr val="F26B43"/>
          </p15:clr>
        </p15:guide>
        <p15:guide id="18" orient="horz" pos="1962" userDrawn="1">
          <p15:clr>
            <a:srgbClr val="F26B43"/>
          </p15:clr>
        </p15:guide>
        <p15:guide id="19" orient="horz" pos="2458" userDrawn="1">
          <p15:clr>
            <a:srgbClr val="F26B43"/>
          </p15:clr>
        </p15:guide>
        <p15:guide id="20" orient="horz" pos="2950" userDrawn="1">
          <p15:clr>
            <a:srgbClr val="F26B43"/>
          </p15:clr>
        </p15:guide>
        <p15:guide id="21" pos="5437" userDrawn="1">
          <p15:clr>
            <a:srgbClr val="F26B43"/>
          </p15:clr>
        </p15:guide>
        <p15:guide id="22" orient="horz" userDrawn="1">
          <p15:clr>
            <a:srgbClr val="F26B43"/>
          </p15:clr>
        </p15:guide>
        <p15:guide id="23" pos="5760" userDrawn="1">
          <p15:clr>
            <a:srgbClr val="F26B43"/>
          </p15:clr>
        </p15:guide>
        <p15:guide id="24" orient="horz" pos="3240" userDrawn="1">
          <p15:clr>
            <a:srgbClr val="F26B43"/>
          </p15:clr>
        </p15:guide>
        <p15:guide id="2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JOINT REM &amp; WPTE RT03 ANALYSIS MEETING - 16.06.2026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GB"/>
              <a:t>Isabel Muzio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6" r:id="rId2"/>
    <p:sldLayoutId id="2147483685" r:id="rId3"/>
    <p:sldLayoutId id="2147483687" r:id="rId4"/>
    <p:sldLayoutId id="2147483710" r:id="rId5"/>
    <p:sldLayoutId id="2147483688" r:id="rId6"/>
    <p:sldLayoutId id="2147483689" r:id="rId7"/>
    <p:sldLayoutId id="2147483713" r:id="rId8"/>
    <p:sldLayoutId id="2147483714" r:id="rId9"/>
    <p:sldLayoutId id="2147483715" r:id="rId10"/>
    <p:sldLayoutId id="2147483716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GB"/>
              <a:t>Isabel Muzio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4876" y="131034"/>
            <a:ext cx="3667125" cy="1072753"/>
          </a:xfrm>
          <a:prstGeom prst="rect">
            <a:avLst/>
          </a:prstGeom>
        </p:spPr>
        <p:txBody>
          <a:bodyPr vert="horz" lIns="180000" tIns="0" rIns="72000" bIns="46800" rtlCol="0" anchor="t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4877" y="1563688"/>
            <a:ext cx="7726363" cy="3386772"/>
          </a:xfrm>
          <a:prstGeom prst="rect">
            <a:avLst/>
          </a:prstGeom>
        </p:spPr>
        <p:txBody>
          <a:bodyPr vert="horz" lIns="18000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
Quatrième niveau
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15990" y="1874066"/>
            <a:ext cx="3543260" cy="5127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fr-FR" dirty="0"/>
              <a:t>Speaker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1239" y="195265"/>
            <a:ext cx="512762" cy="163552"/>
          </a:xfrm>
          <a:prstGeom prst="rect">
            <a:avLst/>
          </a:prstGeom>
        </p:spPr>
        <p:txBody>
          <a:bodyPr vert="horz" lIns="90000" tIns="0" rIns="90000" bIns="0" rtlCol="0" anchor="t"/>
          <a:lstStyle>
            <a:lvl1pPr algn="ctr">
              <a:defRPr sz="700" b="1">
                <a:solidFill>
                  <a:schemeClr val="tx1"/>
                </a:solidFill>
                <a:latin typeface="+mj-lt"/>
              </a:defRPr>
            </a:lvl1pPr>
          </a:lstStyle>
          <a:p>
            <a:fld id="{E1E1CD7C-2161-7D43-862E-CE4C333CD873}" type="slidenum">
              <a:rPr lang="fr-FR" smtClean="0"/>
              <a:pPr/>
              <a:t>‹#›</a:t>
            </a:fld>
            <a:endParaRPr lang="fr-FR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17E6E68-87EB-C34E-85D5-C26372DFEC99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30274" y="132335"/>
            <a:ext cx="653952" cy="283022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75" y="4635216"/>
            <a:ext cx="502745" cy="315247"/>
          </a:xfrm>
          <a:prstGeom prst="rect">
            <a:avLst/>
          </a:prstGeom>
        </p:spPr>
      </p:pic>
      <p:sp>
        <p:nvSpPr>
          <p:cNvPr id="12" name="Espace réservé de la date 8">
            <a:extLst>
              <a:ext uri="{FF2B5EF4-FFF2-40B4-BE49-F238E27FC236}">
                <a16:creationId xmlns:a16="http://schemas.microsoft.com/office/drawing/2014/main" id="{E34C2B73-67B7-BB4C-AE0F-7D16D8DDD2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83092" y="4951954"/>
            <a:ext cx="4848147" cy="154995"/>
          </a:xfrm>
          <a:prstGeom prst="rect">
            <a:avLst/>
          </a:prstGeom>
        </p:spPr>
        <p:txBody>
          <a:bodyPr/>
          <a:lstStyle>
            <a:lvl1pPr algn="r">
              <a:defRPr sz="900" i="1"/>
            </a:lvl1pPr>
          </a:lstStyle>
          <a:p>
            <a:r>
              <a:rPr lang="fr-CH"/>
              <a:t>Event, date, place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4413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/>
  <p:txStyles>
    <p:titleStyle>
      <a:lvl1pPr algn="l" defTabSz="914395" rtl="0" eaLnBrk="1" latinLnBrk="0" hangingPunct="1">
        <a:lnSpc>
          <a:spcPct val="90000"/>
        </a:lnSpc>
        <a:spcBef>
          <a:spcPct val="0"/>
        </a:spcBef>
        <a:buNone/>
        <a:defRPr sz="4267" b="1" i="0" kern="1000" spc="-93" baseline="0">
          <a:solidFill>
            <a:schemeClr val="tx1"/>
          </a:solidFill>
          <a:latin typeface="Franklin Gothic Demi Cond" panose="020B0706030402020204" pitchFamily="34" charset="0"/>
          <a:ea typeface="Roboto Black" panose="02000000000000000000" pitchFamily="2" charset="0"/>
          <a:cs typeface="Arial" panose="020B0604020202020204" pitchFamily="34" charset="0"/>
        </a:defRPr>
      </a:lvl1pPr>
    </p:titleStyle>
    <p:bodyStyle>
      <a:lvl1pPr marL="228599" indent="-228599" algn="l" defTabSz="914395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90000"/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97" indent="-228599" algn="l" defTabSz="91439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133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94" indent="-228599" algn="l" defTabSz="914395" rtl="0" eaLnBrk="1" latinLnBrk="0" hangingPunct="1">
        <a:lnSpc>
          <a:spcPct val="90000"/>
        </a:lnSpc>
        <a:spcBef>
          <a:spcPts val="500"/>
        </a:spcBef>
        <a:buSzPct val="90000"/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92" indent="-228599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90" indent="-228599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87" indent="-228599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5" indent="-228599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83" indent="-228599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81" indent="-228599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8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5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3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91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9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6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4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82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15" userDrawn="1">
          <p15:clr>
            <a:srgbClr val="F26B43"/>
          </p15:clr>
        </p15:guide>
        <p15:guide id="2" pos="95" userDrawn="1">
          <p15:clr>
            <a:srgbClr val="F26B43"/>
          </p15:clr>
        </p15:guide>
        <p15:guide id="3" pos="4202" userDrawn="1">
          <p15:clr>
            <a:srgbClr val="F26B43"/>
          </p15:clr>
        </p15:guide>
        <p15:guide id="4" pos="2160" userDrawn="1">
          <p15:clr>
            <a:srgbClr val="F26B43"/>
          </p15:clr>
        </p15:guide>
        <p15:guide id="5" orient="horz" pos="92" userDrawn="1">
          <p15:clr>
            <a:srgbClr val="F26B43"/>
          </p15:clr>
        </p15:guide>
        <p15:guide id="6" orient="horz" pos="2338" userDrawn="1">
          <p15:clr>
            <a:srgbClr val="F26B43"/>
          </p15:clr>
        </p15:guide>
        <p15:guide id="7" pos="428" userDrawn="1">
          <p15:clr>
            <a:srgbClr val="F26B43"/>
          </p15:clr>
        </p15:guide>
        <p15:guide id="8" pos="866" userDrawn="1">
          <p15:clr>
            <a:srgbClr val="F26B43"/>
          </p15:clr>
        </p15:guide>
        <p15:guide id="9" pos="1296" userDrawn="1">
          <p15:clr>
            <a:srgbClr val="F26B43"/>
          </p15:clr>
        </p15:guide>
        <p15:guide id="10" pos="1728" userDrawn="1">
          <p15:clr>
            <a:srgbClr val="F26B43"/>
          </p15:clr>
        </p15:guide>
        <p15:guide id="11" pos="2592" userDrawn="1">
          <p15:clr>
            <a:srgbClr val="F26B43"/>
          </p15:clr>
        </p15:guide>
        <p15:guide id="12" pos="3026" userDrawn="1">
          <p15:clr>
            <a:srgbClr val="F26B43"/>
          </p15:clr>
        </p15:guide>
        <p15:guide id="13" pos="3456" userDrawn="1">
          <p15:clr>
            <a:srgbClr val="F26B43"/>
          </p15:clr>
        </p15:guide>
        <p15:guide id="14" pos="3885" userDrawn="1">
          <p15:clr>
            <a:srgbClr val="F26B43"/>
          </p15:clr>
        </p15:guide>
        <p15:guide id="15" orient="horz" pos="368" userDrawn="1">
          <p15:clr>
            <a:srgbClr val="F26B43"/>
          </p15:clr>
        </p15:guide>
        <p15:guide id="16" orient="horz" pos="739" userDrawn="1">
          <p15:clr>
            <a:srgbClr val="F26B43"/>
          </p15:clr>
        </p15:guide>
        <p15:guide id="17" orient="horz" pos="1106" userDrawn="1">
          <p15:clr>
            <a:srgbClr val="F26B43"/>
          </p15:clr>
        </p15:guide>
        <p15:guide id="18" orient="horz" pos="1472" userDrawn="1">
          <p15:clr>
            <a:srgbClr val="F26B43"/>
          </p15:clr>
        </p15:guide>
        <p15:guide id="19" orient="horz" pos="1844" userDrawn="1">
          <p15:clr>
            <a:srgbClr val="F26B43"/>
          </p15:clr>
        </p15:guide>
        <p15:guide id="20" orient="horz" pos="2213" userDrawn="1">
          <p15:clr>
            <a:srgbClr val="F26B43"/>
          </p15:clr>
        </p15:guide>
        <p15:guide id="21" pos="4078" userDrawn="1">
          <p15:clr>
            <a:srgbClr val="F26B43"/>
          </p15:clr>
        </p15:guide>
        <p15:guide id="22" orient="horz" userDrawn="1">
          <p15:clr>
            <a:srgbClr val="F26B43"/>
          </p15:clr>
        </p15:guide>
        <p15:guide id="23" pos="4320" userDrawn="1">
          <p15:clr>
            <a:srgbClr val="F26B43"/>
          </p15:clr>
        </p15:guide>
        <p15:guide id="24" orient="horz" pos="2430" userDrawn="1">
          <p15:clr>
            <a:srgbClr val="F26B43"/>
          </p15:clr>
        </p15:guide>
        <p15:guide id="2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sv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n aerial view of a city&#10;&#10;AI-generated content may be incorrect.">
            <a:extLst>
              <a:ext uri="{FF2B5EF4-FFF2-40B4-BE49-F238E27FC236}">
                <a16:creationId xmlns:a16="http://schemas.microsoft.com/office/drawing/2014/main" id="{9CE8A06B-ABCE-04FC-2346-81D2BFA6E3D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982" b="1982"/>
          <a:stretch/>
        </p:blipFill>
        <p:spPr>
          <a:xfrm>
            <a:off x="1429980" y="0"/>
            <a:ext cx="7711203" cy="5146675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55A5C923-5A79-224D-A6A6-8267C6475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3150" y="786535"/>
            <a:ext cx="3160850" cy="2065061"/>
          </a:xfrm>
        </p:spPr>
        <p:txBody>
          <a:bodyPr/>
          <a:lstStyle/>
          <a:p>
            <a:r>
              <a:rPr lang="fr-FR" sz="2800" dirty="0">
                <a:latin typeface="Franklin Gothic Demi Cond"/>
                <a:ea typeface="Roboto Black"/>
                <a:cs typeface="Arial"/>
              </a:rPr>
              <a:t>A new </a:t>
            </a:r>
            <a:r>
              <a:rPr lang="fr-FR" sz="2800" dirty="0" err="1">
                <a:latin typeface="Franklin Gothic Demi Cond"/>
                <a:ea typeface="Roboto Black"/>
                <a:cs typeface="Arial"/>
              </a:rPr>
              <a:t>knock</a:t>
            </a:r>
            <a:r>
              <a:rPr lang="fr-FR" sz="2800" dirty="0">
                <a:latin typeface="Franklin Gothic Demi Cond"/>
                <a:ea typeface="Roboto Black"/>
                <a:cs typeface="Arial"/>
              </a:rPr>
              <a:t>-on </a:t>
            </a:r>
            <a:r>
              <a:rPr lang="fr-FR" sz="2800" dirty="0" err="1">
                <a:latin typeface="Franklin Gothic Demi Cond"/>
                <a:ea typeface="Roboto Black"/>
                <a:cs typeface="Arial"/>
              </a:rPr>
              <a:t>operator</a:t>
            </a:r>
            <a:r>
              <a:rPr lang="fr-FR" sz="2800" dirty="0">
                <a:latin typeface="Franklin Gothic Demi Cond"/>
                <a:ea typeface="Roboto Black"/>
                <a:cs typeface="Arial"/>
              </a:rPr>
              <a:t> for </a:t>
            </a:r>
            <a:r>
              <a:rPr lang="fr-FR" sz="2800" dirty="0" err="1">
                <a:latin typeface="Franklin Gothic Demi Cond"/>
                <a:ea typeface="Roboto Black"/>
                <a:cs typeface="Arial"/>
              </a:rPr>
              <a:t>runaway</a:t>
            </a:r>
            <a:r>
              <a:rPr lang="fr-FR" sz="2800" dirty="0">
                <a:latin typeface="Franklin Gothic Demi Cond"/>
                <a:ea typeface="Roboto Black"/>
                <a:cs typeface="Arial"/>
              </a:rPr>
              <a:t> avalanche </a:t>
            </a:r>
            <a:r>
              <a:rPr lang="fr-FR" sz="2800" dirty="0" err="1">
                <a:latin typeface="Franklin Gothic Demi Cond"/>
                <a:ea typeface="Roboto Black"/>
                <a:cs typeface="Arial"/>
              </a:rPr>
              <a:t>modelling</a:t>
            </a:r>
            <a:br>
              <a:rPr lang="fr-FR" sz="2800" dirty="0">
                <a:latin typeface="Franklin Gothic Demi Cond"/>
                <a:ea typeface="Roboto Black"/>
                <a:cs typeface="Arial"/>
              </a:rPr>
            </a:br>
            <a:r>
              <a:rPr lang="fr-FR" sz="2800" dirty="0">
                <a:latin typeface="Franklin Gothic Demi Cond"/>
                <a:ea typeface="Roboto Black"/>
                <a:cs typeface="Arial"/>
              </a:rPr>
              <a:t>for LUKE &amp; DREAM</a:t>
            </a:r>
            <a:endParaRPr lang="en-US" dirty="0" err="1">
              <a:latin typeface="Franklin Gothic Demi Cond"/>
              <a:ea typeface="Roboto Black"/>
              <a:cs typeface="Arial"/>
            </a:endParaRPr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34F3CA74-E434-844A-9C90-0FE7EB8DBF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70916" y="2851596"/>
            <a:ext cx="1820517" cy="131712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fr-FR" sz="1000" b="1" u="sng" dirty="0">
                <a:solidFill>
                  <a:srgbClr val="FFFFFF"/>
                </a:solidFill>
                <a:latin typeface="Arial"/>
                <a:cs typeface="Arial"/>
              </a:rPr>
              <a:t>Isabel Muzio</a:t>
            </a:r>
            <a:r>
              <a:rPr lang="fr-FR" sz="1000" b="1" dirty="0">
                <a:solidFill>
                  <a:srgbClr val="FFFFFF"/>
                </a:solidFill>
                <a:latin typeface="Arial"/>
                <a:cs typeface="Arial"/>
              </a:rPr>
              <a:t>, Joan Decker, Ola </a:t>
            </a:r>
            <a:r>
              <a:rPr lang="fr-FR" sz="1000" b="1" dirty="0" err="1">
                <a:solidFill>
                  <a:srgbClr val="FFFFFF"/>
                </a:solidFill>
                <a:latin typeface="Arial"/>
                <a:cs typeface="Arial"/>
              </a:rPr>
              <a:t>Embréus</a:t>
            </a:r>
            <a:r>
              <a:rPr lang="fr-FR" sz="1000" b="1" dirty="0">
                <a:solidFill>
                  <a:srgbClr val="FFFFFF"/>
                </a:solidFill>
                <a:latin typeface="Arial"/>
                <a:cs typeface="Arial"/>
              </a:rPr>
              <a:t>, Mathias Hoppe, Stephan Brunner, Ewout Devlaminck, Salomon Guinchard, Olivier Panico</a:t>
            </a:r>
            <a:r>
              <a:rPr lang="fr-FR" sz="1000" b="1" dirty="0">
                <a:latin typeface="Arial"/>
                <a:cs typeface="Arial"/>
              </a:rPr>
              <a:t> </a:t>
            </a:r>
            <a:endParaRPr lang="fr-FR" sz="1000" b="1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C3BCA55-E2C0-5C4E-89C0-5D85ED2FB4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86670" y="4192898"/>
            <a:ext cx="1994453" cy="950602"/>
          </a:xfrm>
        </p:spPr>
        <p:txBody>
          <a:bodyPr/>
          <a:lstStyle/>
          <a:p>
            <a:r>
              <a:rPr lang="en-GB" sz="1200" b="1" dirty="0">
                <a:latin typeface="Aptos"/>
                <a:cs typeface="Arial"/>
              </a:rPr>
              <a:t>Joint REM and WPTE RT03 Analysis meeting </a:t>
            </a:r>
            <a:endParaRPr lang="en-GB" dirty="0">
              <a:latin typeface="Aptos"/>
            </a:endParaRPr>
          </a:p>
          <a:p>
            <a:r>
              <a:rPr lang="en-GB" sz="1200" b="1" dirty="0">
                <a:latin typeface="Aptos"/>
                <a:cs typeface="Arial"/>
              </a:rPr>
              <a:t>16/06/26</a:t>
            </a:r>
            <a:endParaRPr lang="fr-FR" sz="1200" b="1" dirty="0">
              <a:latin typeface="Aptos"/>
              <a:cs typeface="Arial"/>
            </a:endParaRP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18A3154D-FCB0-A34B-BBBC-167C625558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err="1">
                <a:latin typeface="Arial"/>
                <a:cs typeface="Arial"/>
              </a:rPr>
              <a:t>Swiss</a:t>
            </a:r>
            <a:r>
              <a:rPr lang="fr-FR">
                <a:latin typeface="Arial"/>
                <a:cs typeface="Arial"/>
              </a:rPr>
              <a:t> Plasma Center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9498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13C79-6331-B99B-D615-EF2157105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04C6E55-4EDF-7B2B-B6BC-728E3096458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9FC4118-5329-7552-189E-6730E53D3C5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Isabel Muzio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EDD5F63-4E3B-983A-4F86-C8B104B1096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10</a:t>
            </a:fld>
            <a:endParaRPr lang="fr-FR"/>
          </a:p>
        </p:txBody>
      </p:sp>
      <p:pic>
        <p:nvPicPr>
          <p:cNvPr id="14" name="Picture Placeholder 13" descr="A circular object with colorful lights&#10;&#10;AI-generated content may be incorrect.">
            <a:extLst>
              <a:ext uri="{FF2B5EF4-FFF2-40B4-BE49-F238E27FC236}">
                <a16:creationId xmlns:a16="http://schemas.microsoft.com/office/drawing/2014/main" id="{301D3B83-F496-6978-3739-7120E281573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7678" r="25242" b="-305"/>
          <a:stretch>
            <a:fillRect/>
          </a:stretch>
        </p:blipFill>
        <p:spPr>
          <a:xfrm>
            <a:off x="0" y="-9369"/>
            <a:ext cx="5141453" cy="5170869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E8275CE7-A780-296A-914C-80210F83B9DB}"/>
              </a:ext>
            </a:extLst>
          </p:cNvPr>
          <p:cNvSpPr txBox="1">
            <a:spLocks/>
          </p:cNvSpPr>
          <p:nvPr/>
        </p:nvSpPr>
        <p:spPr>
          <a:xfrm>
            <a:off x="5143370" y="350446"/>
            <a:ext cx="3979326" cy="4794828"/>
          </a:xfrm>
          <a:prstGeom prst="rect">
            <a:avLst/>
          </a:prstGeom>
        </p:spPr>
        <p:txBody>
          <a:bodyPr vert="horz" lIns="180000" tIns="0" rIns="72000" bIns="46800" rtlCol="0" anchor="ctr" anchorCtr="0"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000" spc="-70" baseline="0">
                <a:solidFill>
                  <a:schemeClr val="bg1"/>
                </a:solidFill>
                <a:latin typeface="Franklin Gothic Demi Cond" panose="020B0706030402020204" pitchFamily="34" charset="0"/>
                <a:ea typeface="Roboto Black" panose="02000000000000000000" pitchFamily="2" charset="0"/>
                <a:cs typeface="Arial" panose="020B0604020202020204" pitchFamily="34" charset="0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>
                <a:solidFill>
                  <a:srgbClr val="FFFFFF"/>
                </a:solidFill>
                <a:latin typeface="Franklin Gothic Demi Cond"/>
                <a:ea typeface="Roboto Black"/>
                <a:cs typeface="Arial"/>
              </a:rPr>
              <a:t>Contents:</a:t>
            </a:r>
          </a:p>
          <a:p>
            <a:pPr marL="514350" indent="-514350">
              <a:buAutoNum type="arabicPeriod"/>
            </a:pPr>
            <a:r>
              <a:rPr lang="fr-FR" sz="2000" b="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Runaway</a:t>
            </a:r>
            <a:r>
              <a:rPr lang="fr-FR" sz="2000" b="0" dirty="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 avalanche </a:t>
            </a:r>
            <a:r>
              <a:rPr lang="fr-FR" sz="2000" b="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modelling</a:t>
            </a:r>
            <a:endParaRPr lang="fr-FR" sz="2000" dirty="0" err="1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fr-FR" sz="2000" b="0" dirty="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The Boltzmann </a:t>
            </a:r>
            <a:r>
              <a:rPr lang="fr-FR" sz="2000" b="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operator</a:t>
            </a:r>
            <a:r>
              <a:rPr lang="fr-FR" sz="2000" b="0" dirty="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: </a:t>
            </a:r>
            <a:r>
              <a:rPr lang="fr-FR" sz="2000" b="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analytical</a:t>
            </a:r>
            <a:r>
              <a:rPr lang="fr-FR" sz="2000" b="0" dirty="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 </a:t>
            </a:r>
            <a:r>
              <a:rPr lang="fr-FR" sz="2000" b="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studies</a:t>
            </a:r>
            <a:endParaRPr lang="fr-FR" sz="2000" b="0" dirty="0">
              <a:solidFill>
                <a:schemeClr val="accent6">
                  <a:lumMod val="40000"/>
                  <a:lumOff val="60000"/>
                </a:schemeClr>
              </a:solidFill>
              <a:latin typeface="Franklin Gothic Demi Cond"/>
              <a:ea typeface="Roboto Black"/>
              <a:cs typeface="Arial"/>
            </a:endParaRPr>
          </a:p>
          <a:p>
            <a:pPr marL="514350" indent="-514350">
              <a:buAutoNum type="arabicPeriod"/>
            </a:pPr>
            <a:r>
              <a:rPr lang="fr-FR" sz="2800" b="0" dirty="0">
                <a:solidFill>
                  <a:srgbClr val="FFFFFF"/>
                </a:solidFill>
                <a:latin typeface="Franklin Gothic Demi Cond"/>
                <a:ea typeface="Roboto Black"/>
                <a:cs typeface="Arial"/>
              </a:rPr>
              <a:t>The KO </a:t>
            </a:r>
            <a:r>
              <a:rPr lang="fr-FR" sz="2800" b="0" dirty="0" err="1">
                <a:solidFill>
                  <a:srgbClr val="FFFFFF"/>
                </a:solidFill>
                <a:latin typeface="Franklin Gothic Demi Cond"/>
                <a:ea typeface="Roboto Black"/>
                <a:cs typeface="Arial"/>
              </a:rPr>
              <a:t>operator</a:t>
            </a:r>
            <a:r>
              <a:rPr lang="fr-FR" sz="2800" b="0" dirty="0">
                <a:solidFill>
                  <a:srgbClr val="FFFFFF"/>
                </a:solidFill>
                <a:latin typeface="Franklin Gothic Demi Cond"/>
                <a:ea typeface="Roboto Black"/>
                <a:cs typeface="Arial"/>
              </a:rPr>
              <a:t> </a:t>
            </a:r>
            <a:r>
              <a:rPr lang="fr-FR" sz="2800" b="0" dirty="0" err="1">
                <a:solidFill>
                  <a:srgbClr val="FFFFFF"/>
                </a:solidFill>
                <a:latin typeface="Franklin Gothic Demi Cond"/>
                <a:ea typeface="Roboto Black"/>
                <a:cs typeface="Arial"/>
              </a:rPr>
              <a:t>implementation</a:t>
            </a:r>
            <a:r>
              <a:rPr lang="fr-FR" sz="2800" b="0" dirty="0">
                <a:solidFill>
                  <a:srgbClr val="FFFFFF"/>
                </a:solidFill>
                <a:latin typeface="Franklin Gothic Demi Cond"/>
                <a:ea typeface="Roboto Black"/>
                <a:cs typeface="Arial"/>
              </a:rPr>
              <a:t>: code </a:t>
            </a:r>
            <a:r>
              <a:rPr lang="fr-FR" sz="2800" b="0" dirty="0" err="1">
                <a:solidFill>
                  <a:srgbClr val="FFFFFF"/>
                </a:solidFill>
                <a:latin typeface="Franklin Gothic Demi Cond"/>
                <a:ea typeface="Roboto Black"/>
                <a:cs typeface="Arial"/>
              </a:rPr>
              <a:t>testing</a:t>
            </a:r>
            <a:r>
              <a:rPr lang="fr-FR" sz="2800" b="0" dirty="0">
                <a:solidFill>
                  <a:srgbClr val="FFFFFF"/>
                </a:solidFill>
                <a:latin typeface="Franklin Gothic Demi Cond"/>
                <a:ea typeface="Roboto Black"/>
                <a:cs typeface="Arial"/>
              </a:rPr>
              <a:t> &amp; benchmarks</a:t>
            </a:r>
          </a:p>
          <a:p>
            <a:pPr marL="514350" indent="-514350">
              <a:buAutoNum type="arabicPeriod"/>
            </a:pPr>
            <a:r>
              <a:rPr lang="fr-FR" sz="2000" b="0" dirty="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Conclusions and </a:t>
            </a:r>
            <a:r>
              <a:rPr lang="fr-FR" sz="2000" b="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outlook</a:t>
            </a:r>
            <a:endParaRPr lang="fr-FR" sz="2000" b="0" dirty="0">
              <a:solidFill>
                <a:schemeClr val="accent6">
                  <a:lumMod val="40000"/>
                  <a:lumOff val="60000"/>
                </a:schemeClr>
              </a:solidFill>
              <a:latin typeface="Franklin Gothic Demi Cond"/>
              <a:ea typeface="Roboto Black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0210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A67AD6F-E5B0-512E-13A8-5A2CB57688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988" y="2875213"/>
            <a:ext cx="6453188" cy="1181347"/>
          </a:xfrm>
          <a:prstGeom prst="rect">
            <a:avLst/>
          </a:prstGeom>
        </p:spPr>
      </p:pic>
      <p:pic>
        <p:nvPicPr>
          <p:cNvPr id="10" name="Content Placeholder 9" descr="A diagram of a mathematical equation&#10;&#10;AI-generated content may be incorrect.">
            <a:extLst>
              <a:ext uri="{FF2B5EF4-FFF2-40B4-BE49-F238E27FC236}">
                <a16:creationId xmlns:a16="http://schemas.microsoft.com/office/drawing/2014/main" id="{74C9918D-B056-F37D-BB30-FF2579B8AA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90616" y="1266693"/>
            <a:ext cx="5032772" cy="1568449"/>
          </a:xfrm>
          <a:prstGeom prst="rect">
            <a:avLst/>
          </a:prstGeom>
        </p:spPr>
      </p:pic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F0AD287-D36E-824B-97DA-B5B92B429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DD9CD81-F741-E34D-918B-879020443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latin typeface="Arial"/>
                <a:cs typeface="Arial"/>
              </a:rPr>
              <a:t>Isabel </a:t>
            </a:r>
            <a:r>
              <a:rPr lang="fr-FR" err="1">
                <a:latin typeface="Arial"/>
                <a:cs typeface="Arial"/>
              </a:rPr>
              <a:t>Muzio</a:t>
            </a:r>
            <a:endParaRPr lang="fr-FR" err="1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5C95DC5-778C-474A-AD7D-E5E2435C9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B970C10-2800-F510-CFCC-E8E1347B44D4}"/>
              </a:ext>
            </a:extLst>
          </p:cNvPr>
          <p:cNvSpPr>
            <a:spLocks noGrp="1"/>
          </p:cNvSpPr>
          <p:nvPr/>
        </p:nvSpPr>
        <p:spPr>
          <a:xfrm>
            <a:off x="1401181" y="456455"/>
            <a:ext cx="6824079" cy="663516"/>
          </a:xfrm>
          <a:prstGeom prst="rect">
            <a:avLst/>
          </a:prstGeom>
        </p:spPr>
        <p:txBody>
          <a:bodyPr vert="horz" lIns="180000" tIns="0" rIns="72000" bIns="4680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000" spc="-70" baseline="0">
                <a:solidFill>
                  <a:schemeClr val="tx1"/>
                </a:solidFill>
                <a:latin typeface="Franklin Gothic Demi Cond" panose="020B0706030402020204" pitchFamily="34" charset="0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b="0">
                <a:latin typeface="Franklin Gothic Demi Cond"/>
                <a:ea typeface="Roboto Black"/>
                <a:cs typeface="Arial"/>
              </a:rPr>
              <a:t>The KO collision operator in LUKE &amp; DREAM</a:t>
            </a:r>
            <a:endParaRPr lang="en-GB" b="0"/>
          </a:p>
        </p:txBody>
      </p:sp>
      <p:sp>
        <p:nvSpPr>
          <p:cNvPr id="12" name="Arrow: Curved Down 11">
            <a:extLst>
              <a:ext uri="{FF2B5EF4-FFF2-40B4-BE49-F238E27FC236}">
                <a16:creationId xmlns:a16="http://schemas.microsoft.com/office/drawing/2014/main" id="{083195D1-585F-D73D-5421-6AA48D99F20C}"/>
              </a:ext>
            </a:extLst>
          </p:cNvPr>
          <p:cNvSpPr/>
          <p:nvPr/>
        </p:nvSpPr>
        <p:spPr>
          <a:xfrm rot="10800000">
            <a:off x="5823321" y="3670729"/>
            <a:ext cx="883047" cy="296664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E748155-8EC1-9C26-FC74-F1A385AB1B5C}"/>
              </a:ext>
            </a:extLst>
          </p:cNvPr>
          <p:cNvSpPr/>
          <p:nvPr/>
        </p:nvSpPr>
        <p:spPr>
          <a:xfrm>
            <a:off x="3689978" y="2076598"/>
            <a:ext cx="500061" cy="22820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0A6D6E-B0AD-8088-C664-04299377C527}"/>
              </a:ext>
            </a:extLst>
          </p:cNvPr>
          <p:cNvSpPr txBox="1"/>
          <p:nvPr/>
        </p:nvSpPr>
        <p:spPr>
          <a:xfrm>
            <a:off x="572938" y="4377783"/>
            <a:ext cx="8181379" cy="6001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100" dirty="0"/>
              <a:t>[1] Y. Peysson J. Decker. Tech. rep. Association EURATOM-CEA sur la Fusion, CEA- </a:t>
            </a:r>
            <a:r>
              <a:rPr lang="en-GB" sz="1100" dirty="0" err="1"/>
              <a:t>Cadarache</a:t>
            </a:r>
            <a:r>
              <a:rPr lang="en-GB" sz="1100" dirty="0"/>
              <a:t>, (2004)</a:t>
            </a:r>
            <a:endParaRPr lang="en-GB" sz="1100" dirty="0">
              <a:cs typeface="Arial"/>
            </a:endParaRPr>
          </a:p>
          <a:p>
            <a:r>
              <a:rPr lang="en-GB" sz="1100">
                <a:cs typeface="Arial"/>
              </a:rPr>
              <a:t>[2] M. Hoppe, O. Embreus, and T. Fülöp, Computer Physics Communications (2021)</a:t>
            </a:r>
            <a:endParaRPr lang="en-GB">
              <a:cs typeface="Arial"/>
            </a:endParaRPr>
          </a:p>
          <a:p>
            <a:r>
              <a:rPr lang="en-GB" sz="1100">
                <a:cs typeface="Arial"/>
              </a:rPr>
              <a:t>[3] B. Braams and C. Karney, Phys. Fluids (1989)</a:t>
            </a:r>
            <a:endParaRPr lang="en-GB"/>
          </a:p>
        </p:txBody>
      </p:sp>
      <p:pic>
        <p:nvPicPr>
          <p:cNvPr id="7" name="Picture 6" descr="A black text with yellow stars&#10;&#10;AI-generated content may be incorrect.">
            <a:extLst>
              <a:ext uri="{FF2B5EF4-FFF2-40B4-BE49-F238E27FC236}">
                <a16:creationId xmlns:a16="http://schemas.microsoft.com/office/drawing/2014/main" id="{DB74B4C7-FE28-AA92-F63F-A107D80919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8847" y="1694538"/>
            <a:ext cx="1303736" cy="705447"/>
          </a:xfrm>
          <a:prstGeom prst="rect">
            <a:avLst/>
          </a:prstGeom>
        </p:spPr>
      </p:pic>
      <p:pic>
        <p:nvPicPr>
          <p:cNvPr id="8" name="Picture 7" descr="A movie poster of a movie&#10;&#10;AI-generated content may be incorrect.">
            <a:extLst>
              <a:ext uri="{FF2B5EF4-FFF2-40B4-BE49-F238E27FC236}">
                <a16:creationId xmlns:a16="http://schemas.microsoft.com/office/drawing/2014/main" id="{48CF4F0C-C177-2EB9-E9BC-052B90B683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5760" y="1368169"/>
            <a:ext cx="889748" cy="1367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436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F0AD287-D36E-824B-97DA-B5B92B429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DD9CD81-F741-E34D-918B-879020443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Isabel Muzio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5C95DC5-778C-474A-AD7D-E5E2435C9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500A2E9-B11D-3438-F3EB-BE0DD5C92A0C}"/>
              </a:ext>
            </a:extLst>
          </p:cNvPr>
          <p:cNvSpPr>
            <a:spLocks noGrp="1"/>
          </p:cNvSpPr>
          <p:nvPr/>
        </p:nvSpPr>
        <p:spPr>
          <a:xfrm>
            <a:off x="743753" y="488220"/>
            <a:ext cx="7648396" cy="441361"/>
          </a:xfrm>
          <a:prstGeom prst="rect">
            <a:avLst/>
          </a:prstGeom>
        </p:spPr>
        <p:txBody>
          <a:bodyPr vert="horz" lIns="180000" tIns="0" rIns="72000" bIns="4680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000" spc="-70" baseline="0">
                <a:solidFill>
                  <a:schemeClr val="tx1"/>
                </a:solidFill>
                <a:latin typeface="Franklin Gothic Demi Cond" panose="020B0706030402020204" pitchFamily="34" charset="0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b="0">
                <a:latin typeface="Franklin Gothic Demi Cond"/>
                <a:ea typeface="Roboto Black"/>
                <a:cs typeface="Arial"/>
              </a:rPr>
              <a:t>Benchmarking results: the RP case</a:t>
            </a:r>
            <a:endParaRPr lang="it-IT"/>
          </a:p>
        </p:txBody>
      </p:sp>
      <p:sp>
        <p:nvSpPr>
          <p:cNvPr id="8" name="CasellaDiTesto 12">
            <a:extLst>
              <a:ext uri="{FF2B5EF4-FFF2-40B4-BE49-F238E27FC236}">
                <a16:creationId xmlns:a16="http://schemas.microsoft.com/office/drawing/2014/main" id="{38F771A8-B62A-FA8B-051B-1187EF384EDF}"/>
              </a:ext>
            </a:extLst>
          </p:cNvPr>
          <p:cNvSpPr txBox="1"/>
          <p:nvPr/>
        </p:nvSpPr>
        <p:spPr>
          <a:xfrm>
            <a:off x="746936" y="3350037"/>
            <a:ext cx="7651499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it-IT" sz="1600" dirty="0" err="1">
                <a:latin typeface="Arial"/>
                <a:cs typeface="Arial"/>
              </a:rPr>
              <a:t>Implemented</a:t>
            </a:r>
            <a:r>
              <a:rPr lang="it-IT" sz="1600" dirty="0">
                <a:latin typeface="Arial"/>
                <a:cs typeface="Arial"/>
              </a:rPr>
              <a:t> in the code </a:t>
            </a:r>
            <a:r>
              <a:rPr lang="it-IT" sz="1600" dirty="0">
                <a:ea typeface="+mn-lt"/>
                <a:cs typeface="+mn-lt"/>
              </a:rPr>
              <a:t>⇒</a:t>
            </a:r>
            <a:r>
              <a:rPr lang="it-IT" sz="1600" dirty="0">
                <a:latin typeface="Arial"/>
                <a:cs typeface="Arial"/>
              </a:rPr>
              <a:t> </a:t>
            </a:r>
            <a:r>
              <a:rPr lang="it-IT" sz="1600" dirty="0" err="1">
                <a:latin typeface="Arial"/>
                <a:cs typeface="Arial"/>
              </a:rPr>
              <a:t>direct</a:t>
            </a:r>
            <a:r>
              <a:rPr lang="it-IT" sz="1600" dirty="0">
                <a:latin typeface="Arial"/>
                <a:cs typeface="Arial"/>
              </a:rPr>
              <a:t> </a:t>
            </a:r>
            <a:r>
              <a:rPr lang="it-IT" sz="1600" dirty="0" err="1">
                <a:latin typeface="Arial"/>
                <a:cs typeface="Arial"/>
              </a:rPr>
              <a:t>comparison</a:t>
            </a:r>
            <a:endParaRPr lang="it-IT" sz="16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it-IT" sz="1600" dirty="0" err="1">
                <a:latin typeface="Arial"/>
                <a:cs typeface="Arial"/>
              </a:rPr>
              <a:t>Comparison</a:t>
            </a:r>
            <a:r>
              <a:rPr lang="it-IT" sz="1600" dirty="0">
                <a:latin typeface="Arial"/>
                <a:cs typeface="Arial"/>
              </a:rPr>
              <a:t> </a:t>
            </a:r>
            <a:r>
              <a:rPr lang="it-IT" sz="1600" dirty="0" err="1">
                <a:latin typeface="Arial"/>
                <a:cs typeface="Arial"/>
              </a:rPr>
              <a:t>obtained</a:t>
            </a:r>
            <a:r>
              <a:rPr lang="it-IT" sz="1600" dirty="0">
                <a:latin typeface="Arial"/>
                <a:cs typeface="Arial"/>
              </a:rPr>
              <a:t> by running an intermediate case</a:t>
            </a:r>
            <a:endParaRPr lang="it-IT" sz="160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it-IT" sz="1600" dirty="0">
                <a:latin typeface="Arial"/>
                <a:cs typeface="Arial"/>
              </a:rPr>
              <a:t>Expected </a:t>
            </a:r>
            <a:r>
              <a:rPr lang="it-IT" sz="1600" dirty="0" err="1">
                <a:latin typeface="Arial"/>
                <a:cs typeface="Arial"/>
              </a:rPr>
              <a:t>growth</a:t>
            </a:r>
            <a:r>
              <a:rPr lang="it-IT" sz="1600" dirty="0">
                <a:latin typeface="Arial"/>
                <a:cs typeface="Arial"/>
              </a:rPr>
              <a:t> rates </a:t>
            </a:r>
            <a:r>
              <a:rPr lang="it-IT" sz="1600" dirty="0" err="1">
                <a:latin typeface="Arial"/>
                <a:cs typeface="Arial"/>
              </a:rPr>
              <a:t>recovered</a:t>
            </a:r>
            <a:r>
              <a:rPr lang="it-IT" sz="1600" dirty="0">
                <a:latin typeface="Arial"/>
                <a:cs typeface="Arial"/>
              </a:rPr>
              <a:t> in time</a:t>
            </a:r>
            <a:endParaRPr lang="it-IT" sz="160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it-IT" sz="1600" dirty="0">
                <a:latin typeface="Arial"/>
                <a:cs typeface="Arial"/>
              </a:rPr>
              <a:t>Slight </a:t>
            </a:r>
            <a:r>
              <a:rPr lang="it-IT" sz="1600" dirty="0" err="1">
                <a:latin typeface="Arial"/>
                <a:cs typeface="Arial"/>
              </a:rPr>
              <a:t>discrepancy</a:t>
            </a:r>
            <a:r>
              <a:rPr lang="it-IT" sz="1600" dirty="0">
                <a:latin typeface="Arial"/>
                <a:cs typeface="Arial"/>
              </a:rPr>
              <a:t> in the </a:t>
            </a:r>
            <a:r>
              <a:rPr lang="it-IT" sz="1600" dirty="0" err="1">
                <a:latin typeface="Arial"/>
                <a:cs typeface="Arial"/>
              </a:rPr>
              <a:t>total</a:t>
            </a:r>
            <a:r>
              <a:rPr lang="it-IT" sz="1600" dirty="0">
                <a:latin typeface="Arial"/>
                <a:cs typeface="Arial"/>
              </a:rPr>
              <a:t> </a:t>
            </a:r>
            <a:r>
              <a:rPr lang="it-IT" sz="1600" dirty="0" err="1">
                <a:latin typeface="Arial"/>
                <a:cs typeface="Arial"/>
              </a:rPr>
              <a:t>runaway</a:t>
            </a:r>
            <a:r>
              <a:rPr lang="it-IT" sz="1600" dirty="0">
                <a:latin typeface="Arial"/>
                <a:cs typeface="Arial"/>
              </a:rPr>
              <a:t> </a:t>
            </a:r>
            <a:r>
              <a:rPr lang="it-IT" sz="1600" dirty="0" err="1">
                <a:latin typeface="Arial"/>
                <a:cs typeface="Arial"/>
              </a:rPr>
              <a:t>fraction</a:t>
            </a:r>
            <a:r>
              <a:rPr lang="it-IT" sz="1600" dirty="0">
                <a:latin typeface="Arial"/>
                <a:cs typeface="Arial"/>
              </a:rPr>
              <a:t> due to </a:t>
            </a:r>
            <a:r>
              <a:rPr lang="it-IT" sz="1600" dirty="0" err="1">
                <a:latin typeface="Arial"/>
                <a:cs typeface="Arial"/>
              </a:rPr>
              <a:t>convergence</a:t>
            </a:r>
            <a:r>
              <a:rPr lang="it-IT" sz="1600" dirty="0">
                <a:latin typeface="Arial"/>
                <a:cs typeface="Arial"/>
              </a:rPr>
              <a:t> of the cross-</a:t>
            </a:r>
            <a:r>
              <a:rPr lang="it-IT" sz="1600" dirty="0" err="1">
                <a:latin typeface="Arial"/>
                <a:cs typeface="Arial"/>
              </a:rPr>
              <a:t>section</a:t>
            </a:r>
            <a:r>
              <a:rPr lang="it-IT" sz="1600" dirty="0">
                <a:latin typeface="Arial"/>
                <a:cs typeface="Arial"/>
              </a:rPr>
              <a:t> to the </a:t>
            </a:r>
            <a:r>
              <a:rPr lang="it-IT" sz="1600" dirty="0" err="1">
                <a:latin typeface="Arial"/>
                <a:cs typeface="Arial"/>
              </a:rPr>
              <a:t>asymptotic</a:t>
            </a:r>
            <a:r>
              <a:rPr lang="it-IT" sz="1600" dirty="0">
                <a:latin typeface="Arial"/>
                <a:cs typeface="Arial"/>
              </a:rPr>
              <a:t> </a:t>
            </a:r>
            <a:r>
              <a:rPr lang="it-IT" sz="1600" dirty="0" err="1">
                <a:latin typeface="Arial"/>
                <a:cs typeface="Arial"/>
              </a:rPr>
              <a:t>value</a:t>
            </a:r>
            <a:endParaRPr lang="it-IT" sz="1600" dirty="0">
              <a:latin typeface="Arial"/>
              <a:cs typeface="Arial"/>
            </a:endParaRPr>
          </a:p>
        </p:txBody>
      </p:sp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BB6017CB-186F-66F5-D24D-9D4D8598F6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834772" y="949442"/>
            <a:ext cx="5479110" cy="2406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294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309FA-CB8E-3640-A5D9-176E88054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ED9DE31-B557-9084-7E3E-EA38E198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7AB270E-5FE1-BE2E-40C8-6A0C3ADB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Isabel Muzio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7969034-4352-3E61-EB6E-DD3CCAB00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28888674-CD51-EE04-BBA3-025932121343}"/>
              </a:ext>
            </a:extLst>
          </p:cNvPr>
          <p:cNvSpPr>
            <a:spLocks noGrp="1"/>
          </p:cNvSpPr>
          <p:nvPr/>
        </p:nvSpPr>
        <p:spPr>
          <a:xfrm>
            <a:off x="743753" y="488220"/>
            <a:ext cx="7648396" cy="441361"/>
          </a:xfrm>
          <a:prstGeom prst="rect">
            <a:avLst/>
          </a:prstGeom>
        </p:spPr>
        <p:txBody>
          <a:bodyPr vert="horz" lIns="180000" tIns="0" rIns="72000" bIns="4680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000" spc="-70" baseline="0">
                <a:solidFill>
                  <a:schemeClr val="tx1"/>
                </a:solidFill>
                <a:latin typeface="Franklin Gothic Demi Cond" panose="020B0706030402020204" pitchFamily="34" charset="0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b="0">
                <a:latin typeface="Franklin Gothic Demi Cond"/>
                <a:ea typeface="Roboto Black"/>
                <a:cs typeface="Arial"/>
              </a:rPr>
              <a:t>Parameter scans </a:t>
            </a:r>
            <a:endParaRPr lang="en-GB" b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1DC6086-E0A4-C518-85ED-FAA93CF0C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875" y="1111251"/>
            <a:ext cx="7726363" cy="3839209"/>
          </a:xfrm>
        </p:spPr>
        <p:txBody>
          <a:bodyPr vert="horz" lIns="18000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>
                <a:latin typeface="Arial"/>
                <a:cs typeface="Arial"/>
              </a:rPr>
              <a:t>Parameter scans performed to ensure robustness of implementation:</a:t>
            </a:r>
            <a:endParaRPr lang="en-GB"/>
          </a:p>
          <a:p>
            <a:r>
              <a:rPr lang="en-GB">
                <a:latin typeface="Arial"/>
                <a:cs typeface="Arial"/>
              </a:rPr>
              <a:t>Discretisation parameters:</a:t>
            </a:r>
          </a:p>
          <a:p>
            <a:pPr lvl="1">
              <a:buFont typeface="Arial" pitchFamily="2" charset="2"/>
              <a:buChar char="•"/>
            </a:pPr>
            <a:r>
              <a:rPr lang="en-GB">
                <a:latin typeface="Arial"/>
                <a:cs typeface="Arial"/>
              </a:rPr>
              <a:t>Grid size </a:t>
            </a:r>
            <a:r>
              <a:rPr lang="en-GB" err="1">
                <a:latin typeface="Arial"/>
                <a:cs typeface="Arial"/>
              </a:rPr>
              <a:t>p</a:t>
            </a:r>
            <a:r>
              <a:rPr lang="en-GB" baseline="-25000" err="1">
                <a:latin typeface="Arial"/>
                <a:cs typeface="Arial"/>
              </a:rPr>
              <a:t>max</a:t>
            </a:r>
            <a:r>
              <a:rPr lang="en-GB">
                <a:latin typeface="Arial"/>
                <a:cs typeface="Arial"/>
              </a:rPr>
              <a:t> (normalised to the thermal momentum)</a:t>
            </a:r>
            <a:endParaRPr lang="en-GB"/>
          </a:p>
          <a:p>
            <a:pPr lvl="1">
              <a:buFont typeface="Arial" pitchFamily="2" charset="2"/>
              <a:buChar char="•"/>
            </a:pPr>
            <a:r>
              <a:rPr lang="en-GB">
                <a:latin typeface="Arial"/>
                <a:cs typeface="Arial"/>
              </a:rPr>
              <a:t>Grid refinement n</a:t>
            </a:r>
            <a:r>
              <a:rPr lang="en-GB" sz="1100" baseline="-25000">
                <a:latin typeface="Arial"/>
                <a:cs typeface="Arial"/>
              </a:rPr>
              <a:t>p </a:t>
            </a:r>
            <a:r>
              <a:rPr lang="en-GB">
                <a:latin typeface="Arial"/>
                <a:cs typeface="Arial"/>
              </a:rPr>
              <a:t>(number of </a:t>
            </a:r>
            <a:r>
              <a:rPr lang="en-GB" err="1">
                <a:latin typeface="Arial"/>
                <a:cs typeface="Arial"/>
              </a:rPr>
              <a:t>gri</a:t>
            </a:r>
            <a:r>
              <a:rPr lang="en-GB">
                <a:latin typeface="Arial"/>
                <a:cs typeface="Arial"/>
              </a:rPr>
              <a:t>d points) </a:t>
            </a:r>
            <a:endParaRPr lang="en-GB" baseline="-25000"/>
          </a:p>
          <a:p>
            <a:pPr lvl="1">
              <a:buFont typeface="Arial" pitchFamily="2" charset="2"/>
              <a:buChar char="•"/>
            </a:pPr>
            <a:r>
              <a:rPr lang="en-GB">
                <a:latin typeface="Arial"/>
                <a:cs typeface="Arial"/>
              </a:rPr>
              <a:t>Time</a:t>
            </a:r>
            <a:r>
              <a:rPr lang="en-GB" sz="1600">
                <a:latin typeface="Arial"/>
                <a:cs typeface="Arial"/>
              </a:rPr>
              <a:t> step </a:t>
            </a:r>
            <a:r>
              <a:rPr lang="en-GB" sz="1600" err="1">
                <a:latin typeface="Arial"/>
                <a:cs typeface="Arial"/>
              </a:rPr>
              <a:t>dt</a:t>
            </a:r>
            <a:r>
              <a:rPr lang="en-GB" sz="1600" baseline="-25000" err="1">
                <a:latin typeface="Arial"/>
                <a:cs typeface="Arial"/>
              </a:rPr>
              <a:t>n</a:t>
            </a:r>
            <a:r>
              <a:rPr lang="en-GB" sz="1600" baseline="-25000">
                <a:latin typeface="Arial"/>
                <a:cs typeface="Arial"/>
              </a:rPr>
              <a:t> </a:t>
            </a:r>
            <a:r>
              <a:rPr lang="en-GB">
                <a:latin typeface="Arial"/>
                <a:cs typeface="Arial"/>
              </a:rPr>
              <a:t>(normalised to the collisional time)</a:t>
            </a:r>
            <a:endParaRPr lang="en-GB"/>
          </a:p>
          <a:p>
            <a:r>
              <a:rPr lang="en-GB">
                <a:latin typeface="Arial"/>
                <a:cs typeface="Arial"/>
              </a:rPr>
              <a:t>Physical parameters:</a:t>
            </a:r>
            <a:endParaRPr lang="en-GB"/>
          </a:p>
          <a:p>
            <a:pPr lvl="1">
              <a:buFont typeface="Arial" pitchFamily="2" charset="2"/>
              <a:buChar char="•"/>
            </a:pPr>
            <a:r>
              <a:rPr lang="en-GB">
                <a:latin typeface="Arial"/>
                <a:cs typeface="Arial"/>
              </a:rPr>
              <a:t>Temperature β</a:t>
            </a:r>
            <a:r>
              <a:rPr lang="en-GB" baseline="-25000" err="1">
                <a:latin typeface="Arial"/>
                <a:cs typeface="Arial"/>
              </a:rPr>
              <a:t>th</a:t>
            </a:r>
            <a:endParaRPr lang="en-GB" baseline="-25000" err="1"/>
          </a:p>
          <a:p>
            <a:pPr lvl="1">
              <a:buFont typeface="Arial" pitchFamily="2" charset="2"/>
              <a:buChar char="•"/>
            </a:pPr>
            <a:r>
              <a:rPr lang="en-GB">
                <a:latin typeface="Arial"/>
                <a:cs typeface="Arial"/>
              </a:rPr>
              <a:t>Lower cut-off </a:t>
            </a:r>
            <a:r>
              <a:rPr lang="it-IT" err="1">
                <a:latin typeface="Arial"/>
                <a:cs typeface="Arial"/>
              </a:rPr>
              <a:t>γ</a:t>
            </a:r>
            <a:r>
              <a:rPr lang="it-IT" sz="1100" baseline="-25000" err="1">
                <a:latin typeface="Arial"/>
                <a:cs typeface="Arial"/>
              </a:rPr>
              <a:t>m</a:t>
            </a:r>
            <a:endParaRPr lang="en-GB" sz="1100" baseline="-25000" err="1">
              <a:latin typeface="Arial"/>
              <a:cs typeface="Arial"/>
            </a:endParaRPr>
          </a:p>
          <a:p>
            <a:pPr lvl="1">
              <a:buFont typeface="Arial" pitchFamily="2" charset="2"/>
              <a:buChar char="•"/>
            </a:pPr>
            <a:r>
              <a:rPr lang="en-GB">
                <a:latin typeface="Arial"/>
                <a:cs typeface="Arial"/>
              </a:rPr>
              <a:t>Electric field α = E/</a:t>
            </a:r>
            <a:r>
              <a:rPr lang="en-GB" err="1">
                <a:latin typeface="Arial"/>
                <a:cs typeface="Arial"/>
              </a:rPr>
              <a:t>E</a:t>
            </a:r>
            <a:r>
              <a:rPr lang="en-GB" sz="1100" err="1">
                <a:latin typeface="Arial"/>
                <a:cs typeface="Arial"/>
              </a:rPr>
              <a:t>c</a:t>
            </a:r>
            <a:endParaRPr lang="it-IT" sz="1100" err="1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46654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74A53-552E-A93D-3C11-449CEC957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6A4FB54-3952-1D09-CE55-D4D3ADC9C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EE0FBD-EBC6-3717-D358-E989998A2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Isabel Muzio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336FE1-2866-FD0B-7746-ABF7E41CC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51A79FEA-B463-D165-73C2-38B4F63DB706}"/>
              </a:ext>
            </a:extLst>
          </p:cNvPr>
          <p:cNvSpPr>
            <a:spLocks noGrp="1"/>
          </p:cNvSpPr>
          <p:nvPr/>
        </p:nvSpPr>
        <p:spPr>
          <a:xfrm>
            <a:off x="743753" y="488220"/>
            <a:ext cx="7648396" cy="441361"/>
          </a:xfrm>
          <a:prstGeom prst="rect">
            <a:avLst/>
          </a:prstGeom>
        </p:spPr>
        <p:txBody>
          <a:bodyPr vert="horz" lIns="180000" tIns="0" rIns="72000" bIns="4680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000" spc="-70" baseline="0">
                <a:solidFill>
                  <a:schemeClr val="tx1"/>
                </a:solidFill>
                <a:latin typeface="Franklin Gothic Demi Cond" panose="020B0706030402020204" pitchFamily="34" charset="0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b="0">
                <a:latin typeface="Franklin Gothic Demi Cond"/>
                <a:ea typeface="Roboto Black"/>
                <a:cs typeface="Arial"/>
              </a:rPr>
              <a:t>Scan in time step </a:t>
            </a:r>
            <a:r>
              <a:rPr lang="en-GB" b="0" err="1">
                <a:latin typeface="Franklin Gothic Demi Cond"/>
                <a:ea typeface="Roboto Black"/>
                <a:cs typeface="Arial"/>
              </a:rPr>
              <a:t>dt</a:t>
            </a:r>
            <a:r>
              <a:rPr lang="en-GB" b="0" baseline="-25000" err="1">
                <a:latin typeface="Franklin Gothic Demi Cond"/>
                <a:ea typeface="Roboto Black"/>
                <a:cs typeface="Arial"/>
              </a:rPr>
              <a:t>n</a:t>
            </a:r>
            <a:endParaRPr lang="en-GB" b="0" baseline="-25000" err="1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48568371-3031-F6A2-2BFF-821D409178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70359" y="931204"/>
            <a:ext cx="6211481" cy="2970651"/>
          </a:xfrm>
          <a:prstGeom prst="rect">
            <a:avLst/>
          </a:prstGeom>
        </p:spPr>
      </p:pic>
      <p:sp>
        <p:nvSpPr>
          <p:cNvPr id="3" name="CasellaDiTesto 12">
            <a:extLst>
              <a:ext uri="{FF2B5EF4-FFF2-40B4-BE49-F238E27FC236}">
                <a16:creationId xmlns:a16="http://schemas.microsoft.com/office/drawing/2014/main" id="{770268B9-1336-47C4-9F57-467C94B13B0B}"/>
              </a:ext>
            </a:extLst>
          </p:cNvPr>
          <p:cNvSpPr txBox="1"/>
          <p:nvPr/>
        </p:nvSpPr>
        <p:spPr>
          <a:xfrm>
            <a:off x="610356" y="4064264"/>
            <a:ext cx="833498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it-IT" sz="1800" err="1">
                <a:latin typeface="Arial"/>
                <a:cs typeface="Arial"/>
              </a:rPr>
              <a:t>Convergence</a:t>
            </a:r>
            <a:r>
              <a:rPr lang="it-IT" sz="1800">
                <a:latin typeface="Arial"/>
                <a:cs typeface="Arial"/>
              </a:rPr>
              <a:t> </a:t>
            </a:r>
            <a:r>
              <a:rPr lang="it-IT" sz="1800" err="1">
                <a:latin typeface="Arial"/>
                <a:cs typeface="Arial"/>
              </a:rPr>
              <a:t>metric</a:t>
            </a:r>
            <a:r>
              <a:rPr lang="it-IT" sz="1800">
                <a:latin typeface="Arial"/>
                <a:cs typeface="Arial"/>
              </a:rPr>
              <a:t>: </a:t>
            </a:r>
            <a:r>
              <a:rPr lang="it-IT" sz="1800" err="1">
                <a:latin typeface="Arial"/>
                <a:cs typeface="Arial"/>
              </a:rPr>
              <a:t>asymptotic</a:t>
            </a:r>
            <a:r>
              <a:rPr lang="it-IT" sz="1800">
                <a:latin typeface="Arial"/>
                <a:cs typeface="Arial"/>
              </a:rPr>
              <a:t> </a:t>
            </a:r>
            <a:r>
              <a:rPr lang="it-IT" sz="1800" err="1">
                <a:latin typeface="Arial"/>
                <a:cs typeface="Arial"/>
              </a:rPr>
              <a:t>growth</a:t>
            </a:r>
            <a:r>
              <a:rPr lang="it-IT" sz="1800">
                <a:latin typeface="Arial"/>
                <a:cs typeface="Arial"/>
              </a:rPr>
              <a:t> rates</a:t>
            </a:r>
          </a:p>
          <a:p>
            <a:pPr marL="285750" indent="-285750">
              <a:buFont typeface="Arial"/>
              <a:buChar char="•"/>
            </a:pPr>
            <a:r>
              <a:rPr lang="it-IT" sz="1800" err="1">
                <a:latin typeface="Arial"/>
                <a:cs typeface="Arial"/>
              </a:rPr>
              <a:t>Other</a:t>
            </a:r>
            <a:r>
              <a:rPr lang="it-IT" sz="1800">
                <a:latin typeface="Arial"/>
                <a:cs typeface="Arial"/>
              </a:rPr>
              <a:t> </a:t>
            </a:r>
            <a:r>
              <a:rPr lang="it-IT" sz="1800" err="1">
                <a:latin typeface="Arial"/>
                <a:cs typeface="Arial"/>
              </a:rPr>
              <a:t>parameters</a:t>
            </a:r>
            <a:r>
              <a:rPr lang="it-IT" sz="1800">
                <a:latin typeface="Arial"/>
                <a:cs typeface="Arial"/>
              </a:rPr>
              <a:t> </a:t>
            </a:r>
            <a:r>
              <a:rPr lang="it-IT" sz="1800" err="1">
                <a:latin typeface="Arial"/>
                <a:cs typeface="Arial"/>
              </a:rPr>
              <a:t>monitored</a:t>
            </a:r>
            <a:r>
              <a:rPr lang="it-IT" sz="1800">
                <a:latin typeface="Arial"/>
                <a:cs typeface="Arial"/>
              </a:rPr>
              <a:t> </a:t>
            </a:r>
            <a:r>
              <a:rPr lang="it-IT" sz="1800" err="1">
                <a:latin typeface="Arial"/>
                <a:cs typeface="Arial"/>
              </a:rPr>
              <a:t>as</a:t>
            </a:r>
            <a:r>
              <a:rPr lang="it-IT" sz="1800">
                <a:latin typeface="Arial"/>
                <a:cs typeface="Arial"/>
              </a:rPr>
              <a:t> </a:t>
            </a:r>
            <a:r>
              <a:rPr lang="it-IT" sz="1800" err="1">
                <a:latin typeface="Arial"/>
                <a:cs typeface="Arial"/>
              </a:rPr>
              <a:t>sanity</a:t>
            </a:r>
            <a:r>
              <a:rPr lang="it-IT" sz="1800">
                <a:latin typeface="Arial"/>
                <a:cs typeface="Arial"/>
              </a:rPr>
              <a:t> checks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B0815F-3B6E-C2C2-CAEE-B5F10D91265C}"/>
              </a:ext>
            </a:extLst>
          </p:cNvPr>
          <p:cNvSpPr/>
          <p:nvPr/>
        </p:nvSpPr>
        <p:spPr>
          <a:xfrm>
            <a:off x="4578045" y="930234"/>
            <a:ext cx="2786291" cy="1623085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6312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74A53-552E-A93D-3C11-449CEC957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6A4FB54-3952-1D09-CE55-D4D3ADC9C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EE0FBD-EBC6-3717-D358-E989998A2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Isabel Muzio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336FE1-2866-FD0B-7746-ABF7E41CC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51A79FEA-B463-D165-73C2-38B4F63DB706}"/>
              </a:ext>
            </a:extLst>
          </p:cNvPr>
          <p:cNvSpPr>
            <a:spLocks noGrp="1"/>
          </p:cNvSpPr>
          <p:nvPr/>
        </p:nvSpPr>
        <p:spPr>
          <a:xfrm>
            <a:off x="743753" y="488220"/>
            <a:ext cx="7648396" cy="441361"/>
          </a:xfrm>
          <a:prstGeom prst="rect">
            <a:avLst/>
          </a:prstGeom>
        </p:spPr>
        <p:txBody>
          <a:bodyPr vert="horz" lIns="180000" tIns="0" rIns="72000" bIns="4680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000" spc="-70" baseline="0">
                <a:solidFill>
                  <a:schemeClr val="tx1"/>
                </a:solidFill>
                <a:latin typeface="Franklin Gothic Demi Cond" panose="020B0706030402020204" pitchFamily="34" charset="0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b="0">
                <a:latin typeface="Franklin Gothic Demi Cond"/>
                <a:ea typeface="Roboto Black"/>
                <a:cs typeface="Arial"/>
              </a:rPr>
              <a:t>Parameter scans: LUKE vs DREAM</a:t>
            </a:r>
            <a:endParaRPr lang="en-GB" b="0" baseline="-25000"/>
          </a:p>
        </p:txBody>
      </p:sp>
      <p:pic>
        <p:nvPicPr>
          <p:cNvPr id="3" name="Picture 2" descr="A graph with blue and orange dots&#10;&#10;AI-generated content may be incorrect.">
            <a:extLst>
              <a:ext uri="{FF2B5EF4-FFF2-40B4-BE49-F238E27FC236}">
                <a16:creationId xmlns:a16="http://schemas.microsoft.com/office/drawing/2014/main" id="{5AF58A49-D88F-3DC7-7A6D-97F4C54EE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0985" y="910969"/>
            <a:ext cx="3387473" cy="2499748"/>
          </a:xfrm>
          <a:prstGeom prst="rect">
            <a:avLst/>
          </a:prstGeom>
        </p:spPr>
      </p:pic>
      <p:sp>
        <p:nvSpPr>
          <p:cNvPr id="8" name="CasellaDiTesto 12">
            <a:extLst>
              <a:ext uri="{FF2B5EF4-FFF2-40B4-BE49-F238E27FC236}">
                <a16:creationId xmlns:a16="http://schemas.microsoft.com/office/drawing/2014/main" id="{EEFD8E9D-7BB5-DFED-54A7-58A5B034B8C5}"/>
              </a:ext>
            </a:extLst>
          </p:cNvPr>
          <p:cNvSpPr txBox="1"/>
          <p:nvPr/>
        </p:nvSpPr>
        <p:spPr>
          <a:xfrm>
            <a:off x="610639" y="3626567"/>
            <a:ext cx="7781627" cy="11387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it-IT" sz="1800" dirty="0" err="1">
                <a:latin typeface="Arial"/>
                <a:cs typeface="Arial"/>
              </a:rPr>
              <a:t>Different</a:t>
            </a:r>
            <a:r>
              <a:rPr lang="it-IT" sz="1800" dirty="0">
                <a:latin typeface="Arial"/>
                <a:cs typeface="Arial"/>
              </a:rPr>
              <a:t> </a:t>
            </a:r>
            <a:r>
              <a:rPr lang="it-IT" sz="1800" dirty="0" err="1">
                <a:latin typeface="Arial"/>
                <a:cs typeface="Arial"/>
              </a:rPr>
              <a:t>implementation</a:t>
            </a:r>
            <a:r>
              <a:rPr lang="it-IT" sz="1800" dirty="0">
                <a:latin typeface="Arial"/>
                <a:cs typeface="Arial"/>
              </a:rPr>
              <a:t> strategies in the </a:t>
            </a:r>
            <a:r>
              <a:rPr lang="it-IT" sz="1800" dirty="0" err="1">
                <a:latin typeface="Arial"/>
                <a:cs typeface="Arial"/>
              </a:rPr>
              <a:t>two</a:t>
            </a:r>
            <a:r>
              <a:rPr lang="it-IT" sz="1800" dirty="0">
                <a:latin typeface="Arial"/>
                <a:cs typeface="Arial"/>
              </a:rPr>
              <a:t> </a:t>
            </a:r>
            <a:r>
              <a:rPr lang="it-IT" sz="1800" dirty="0" err="1">
                <a:latin typeface="Arial"/>
                <a:cs typeface="Arial"/>
              </a:rPr>
              <a:t>codes</a:t>
            </a:r>
            <a:endParaRPr lang="en-US" dirty="0" err="1"/>
          </a:p>
          <a:p>
            <a:pPr marL="285750" indent="-285750">
              <a:buFont typeface="Arial"/>
              <a:buChar char="•"/>
            </a:pPr>
            <a:r>
              <a:rPr lang="it-IT" sz="1800" dirty="0">
                <a:latin typeface="Arial"/>
                <a:cs typeface="Arial"/>
              </a:rPr>
              <a:t>Comparable </a:t>
            </a:r>
            <a:r>
              <a:rPr lang="it-IT" sz="1800" dirty="0" err="1">
                <a:latin typeface="Arial"/>
                <a:cs typeface="Arial"/>
              </a:rPr>
              <a:t>asymptotic</a:t>
            </a:r>
            <a:r>
              <a:rPr lang="it-IT" sz="1800" dirty="0">
                <a:latin typeface="Arial"/>
                <a:cs typeface="Arial"/>
              </a:rPr>
              <a:t> </a:t>
            </a:r>
            <a:r>
              <a:rPr lang="it-IT" sz="1800" dirty="0" err="1">
                <a:latin typeface="Arial"/>
                <a:cs typeface="Arial"/>
              </a:rPr>
              <a:t>growth</a:t>
            </a:r>
            <a:r>
              <a:rPr lang="it-IT" sz="1800" dirty="0">
                <a:latin typeface="Arial"/>
                <a:cs typeface="Arial"/>
              </a:rPr>
              <a:t> rates</a:t>
            </a:r>
          </a:p>
          <a:p>
            <a:pPr marL="628650" lvl="1" indent="-285750">
              <a:buFont typeface="Arial"/>
              <a:buChar char="•"/>
            </a:pPr>
            <a:r>
              <a:rPr lang="it-IT" sz="1600" dirty="0" err="1">
                <a:cs typeface="Arial"/>
              </a:rPr>
              <a:t>Discretization</a:t>
            </a:r>
            <a:r>
              <a:rPr lang="it-IT" sz="1600" dirty="0">
                <a:cs typeface="Arial"/>
              </a:rPr>
              <a:t> </a:t>
            </a:r>
            <a:r>
              <a:rPr lang="it-IT" sz="1600" dirty="0" err="1">
                <a:cs typeface="Arial"/>
              </a:rPr>
              <a:t>parameters</a:t>
            </a:r>
            <a:endParaRPr lang="it-IT" sz="1600" dirty="0">
              <a:cs typeface="Arial"/>
            </a:endParaRPr>
          </a:p>
          <a:p>
            <a:pPr marL="628650" lvl="1" indent="-285750">
              <a:buFont typeface="Arial"/>
              <a:buChar char="•"/>
            </a:pPr>
            <a:r>
              <a:rPr lang="it-IT" sz="1600" dirty="0" err="1">
                <a:cs typeface="Arial"/>
              </a:rPr>
              <a:t>Physical</a:t>
            </a:r>
            <a:r>
              <a:rPr lang="it-IT" sz="1600" dirty="0">
                <a:cs typeface="Arial"/>
              </a:rPr>
              <a:t> </a:t>
            </a:r>
            <a:r>
              <a:rPr lang="it-IT" sz="1600" dirty="0" err="1">
                <a:cs typeface="Arial"/>
              </a:rPr>
              <a:t>parameters</a:t>
            </a:r>
            <a:endParaRPr lang="it-IT" sz="1600" dirty="0">
              <a:cs typeface="Arial"/>
            </a:endParaRPr>
          </a:p>
        </p:txBody>
      </p:sp>
      <p:pic>
        <p:nvPicPr>
          <p:cNvPr id="10" name="Content Placeholder 9" descr="A graph with lines and numbers&#10;&#10;AI-generated content may be incorrect.">
            <a:extLst>
              <a:ext uri="{FF2B5EF4-FFF2-40B4-BE49-F238E27FC236}">
                <a16:creationId xmlns:a16="http://schemas.microsoft.com/office/drawing/2014/main" id="{47FDA9CB-5664-7F70-9519-788E9DB113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5219" y="928211"/>
            <a:ext cx="3311129" cy="2514600"/>
          </a:xfrm>
          <a:prstGeom prst="rect">
            <a:avLst/>
          </a:prstGeom>
        </p:spPr>
      </p:pic>
      <p:pic>
        <p:nvPicPr>
          <p:cNvPr id="11" name="Picture 10" descr="A graph with numbers and lines&#10;&#10;AI-generated content may be incorrect.">
            <a:extLst>
              <a:ext uri="{FF2B5EF4-FFF2-40B4-BE49-F238E27FC236}">
                <a16:creationId xmlns:a16="http://schemas.microsoft.com/office/drawing/2014/main" id="{EDADBB99-83BD-4A57-12A7-368084654B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375" y="928687"/>
            <a:ext cx="3417094" cy="2518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678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1807F1-1690-0824-07B0-0800E249C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0F8C3C6-6C85-CC7E-5F67-70B84C0673C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C76FB41-E0CA-5212-2409-F94D5B6FCC5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Isabel Muzio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DB3D15B-8C43-25B6-61BF-99B184DD304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16</a:t>
            </a:fld>
            <a:endParaRPr lang="fr-FR"/>
          </a:p>
        </p:txBody>
      </p:sp>
      <p:pic>
        <p:nvPicPr>
          <p:cNvPr id="14" name="Picture Placeholder 13" descr="A circular object with colorful lights&#10;&#10;AI-generated content may be incorrect.">
            <a:extLst>
              <a:ext uri="{FF2B5EF4-FFF2-40B4-BE49-F238E27FC236}">
                <a16:creationId xmlns:a16="http://schemas.microsoft.com/office/drawing/2014/main" id="{58A2BA6D-8659-60E1-9DBA-A6B366783CE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7678" r="25242" b="-305"/>
          <a:stretch>
            <a:fillRect/>
          </a:stretch>
        </p:blipFill>
        <p:spPr>
          <a:xfrm>
            <a:off x="0" y="-9369"/>
            <a:ext cx="5141453" cy="5170869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562BB8DA-E179-ECF7-07DB-2A6053A8C141}"/>
              </a:ext>
            </a:extLst>
          </p:cNvPr>
          <p:cNvSpPr txBox="1">
            <a:spLocks/>
          </p:cNvSpPr>
          <p:nvPr/>
        </p:nvSpPr>
        <p:spPr>
          <a:xfrm>
            <a:off x="5143370" y="350446"/>
            <a:ext cx="3745105" cy="4794828"/>
          </a:xfrm>
          <a:prstGeom prst="rect">
            <a:avLst/>
          </a:prstGeom>
        </p:spPr>
        <p:txBody>
          <a:bodyPr vert="horz" lIns="180000" tIns="0" rIns="72000" bIns="46800" rtlCol="0" anchor="ctr" anchorCtr="0"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000" spc="-70" baseline="0">
                <a:solidFill>
                  <a:schemeClr val="bg1"/>
                </a:solidFill>
                <a:latin typeface="Franklin Gothic Demi Cond" panose="020B0706030402020204" pitchFamily="34" charset="0"/>
                <a:ea typeface="Roboto Black" panose="02000000000000000000" pitchFamily="2" charset="0"/>
                <a:cs typeface="Arial" panose="020B0604020202020204" pitchFamily="34" charset="0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>
                <a:solidFill>
                  <a:srgbClr val="FFFFFF"/>
                </a:solidFill>
                <a:latin typeface="Franklin Gothic Demi Cond"/>
                <a:ea typeface="Roboto Black"/>
                <a:cs typeface="Arial"/>
              </a:rPr>
              <a:t>Contents:</a:t>
            </a:r>
          </a:p>
          <a:p>
            <a:pPr marL="514350" indent="-514350">
              <a:buAutoNum type="arabicPeriod"/>
            </a:pPr>
            <a:r>
              <a:rPr lang="fr-FR" sz="2000" b="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Runaway</a:t>
            </a:r>
            <a:r>
              <a:rPr lang="fr-FR" sz="2000" b="0" dirty="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 avalanche </a:t>
            </a:r>
            <a:r>
              <a:rPr lang="fr-FR" sz="2000" b="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modelling</a:t>
            </a:r>
            <a:endParaRPr lang="fr-FR" sz="2000" dirty="0" err="1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fr-FR" sz="2000" b="0" dirty="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The Boltzmann </a:t>
            </a:r>
            <a:r>
              <a:rPr lang="fr-FR" sz="2000" b="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operator</a:t>
            </a:r>
            <a:r>
              <a:rPr lang="fr-FR" sz="2000" b="0" dirty="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: </a:t>
            </a:r>
            <a:r>
              <a:rPr lang="fr-FR" sz="2000" b="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analytical</a:t>
            </a:r>
            <a:r>
              <a:rPr lang="fr-FR" sz="2000" b="0" dirty="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 </a:t>
            </a:r>
            <a:r>
              <a:rPr lang="fr-FR" sz="2000" b="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studies</a:t>
            </a:r>
            <a:endParaRPr lang="fr-FR" sz="2000" b="0">
              <a:solidFill>
                <a:schemeClr val="accent6">
                  <a:lumMod val="40000"/>
                  <a:lumOff val="60000"/>
                </a:schemeClr>
              </a:solidFill>
              <a:latin typeface="Franklin Gothic Demi Cond"/>
              <a:ea typeface="Roboto Black"/>
              <a:cs typeface="Arial"/>
            </a:endParaRPr>
          </a:p>
          <a:p>
            <a:pPr marL="514350" indent="-514350">
              <a:buAutoNum type="arabicPeriod"/>
            </a:pPr>
            <a:r>
              <a:rPr lang="fr-FR" sz="2000" b="0" dirty="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The KO </a:t>
            </a:r>
            <a:r>
              <a:rPr lang="fr-FR" sz="2000" b="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operator</a:t>
            </a:r>
            <a:r>
              <a:rPr lang="fr-FR" sz="2000" b="0" dirty="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 </a:t>
            </a:r>
            <a:r>
              <a:rPr lang="fr-FR" sz="2000" b="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implementation</a:t>
            </a:r>
            <a:r>
              <a:rPr lang="fr-FR" sz="2000" b="0" dirty="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: code </a:t>
            </a:r>
            <a:r>
              <a:rPr lang="fr-FR" sz="2000" b="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testing</a:t>
            </a:r>
            <a:r>
              <a:rPr lang="fr-FR" sz="2000" b="0" dirty="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 &amp; benchmarks</a:t>
            </a:r>
          </a:p>
          <a:p>
            <a:pPr marL="514350" indent="-514350">
              <a:buAutoNum type="arabicPeriod"/>
            </a:pPr>
            <a:r>
              <a:rPr lang="fr-FR" sz="2800" b="0" dirty="0">
                <a:latin typeface="Franklin Gothic Demi Cond"/>
                <a:ea typeface="Roboto Black"/>
                <a:cs typeface="Arial"/>
              </a:rPr>
              <a:t>Conclusions and </a:t>
            </a:r>
            <a:r>
              <a:rPr lang="fr-FR" sz="2800" b="0" dirty="0" err="1">
                <a:latin typeface="Franklin Gothic Demi Cond"/>
                <a:ea typeface="Roboto Black"/>
                <a:cs typeface="Arial"/>
              </a:rPr>
              <a:t>outlook</a:t>
            </a:r>
            <a:endParaRPr lang="fr-FR" sz="2800" b="0">
              <a:latin typeface="Franklin Gothic Demi Cond"/>
              <a:ea typeface="Roboto Black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14757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C3149-0569-E767-945D-8CC4A208B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2CDB0DA-A96D-8D3A-FBE8-30F7F3B0B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72A59DA-6C60-C084-9AD4-7400DE804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Isabel Muzio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20C92A0-588F-42FF-4663-D13658969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559A0373-85FD-2279-81DB-70DAEA80DD4E}"/>
              </a:ext>
            </a:extLst>
          </p:cNvPr>
          <p:cNvSpPr>
            <a:spLocks noGrp="1"/>
          </p:cNvSpPr>
          <p:nvPr/>
        </p:nvSpPr>
        <p:spPr>
          <a:xfrm>
            <a:off x="743753" y="488220"/>
            <a:ext cx="7648396" cy="441361"/>
          </a:xfrm>
          <a:prstGeom prst="rect">
            <a:avLst/>
          </a:prstGeom>
        </p:spPr>
        <p:txBody>
          <a:bodyPr vert="horz" lIns="180000" tIns="0" rIns="72000" bIns="4680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000" spc="-70" baseline="0">
                <a:solidFill>
                  <a:schemeClr val="tx1"/>
                </a:solidFill>
                <a:latin typeface="Franklin Gothic Demi Cond" panose="020B0706030402020204" pitchFamily="34" charset="0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b="0">
                <a:latin typeface="Franklin Gothic Demi Cond"/>
                <a:ea typeface="Roboto Black"/>
                <a:cs typeface="Arial"/>
              </a:rPr>
              <a:t>Beyond the </a:t>
            </a:r>
            <a:r>
              <a:rPr lang="en-GB" b="0" err="1">
                <a:latin typeface="Franklin Gothic Demi Cond"/>
                <a:ea typeface="Roboto Black"/>
                <a:cs typeface="Arial"/>
              </a:rPr>
              <a:t>Embréus</a:t>
            </a:r>
            <a:r>
              <a:rPr lang="en-GB" b="0">
                <a:latin typeface="Franklin Gothic Demi Cond"/>
                <a:ea typeface="Roboto Black"/>
                <a:cs typeface="Arial"/>
              </a:rPr>
              <a:t> model: non-static target</a:t>
            </a:r>
            <a:endParaRPr lang="en-GB" b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887A0B4-2260-8DBF-DBA1-851A8CAA9E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8296" y="2604498"/>
            <a:ext cx="4404247" cy="2493917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D0299F0-6A79-6D82-A69A-143F5ACE4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125" y="1111251"/>
            <a:ext cx="4258149" cy="1910396"/>
          </a:xfrm>
        </p:spPr>
        <p:txBody>
          <a:bodyPr vert="horz" lIns="18000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GB">
                <a:latin typeface="Arial"/>
                <a:cs typeface="Arial"/>
              </a:rPr>
              <a:t>Remove the static target assumption</a:t>
            </a:r>
            <a:endParaRPr lang="en-GB"/>
          </a:p>
          <a:p>
            <a:r>
              <a:rPr lang="en-GB">
                <a:latin typeface="Arial"/>
                <a:cs typeface="Arial"/>
              </a:rPr>
              <a:t>New degrees of freedom</a:t>
            </a:r>
            <a:endParaRPr lang="en-GB"/>
          </a:p>
          <a:p>
            <a:pPr lvl="1">
              <a:buFont typeface="Courier New" pitchFamily="2" charset="2"/>
              <a:buChar char="o"/>
            </a:pPr>
            <a:r>
              <a:rPr lang="en-GB">
                <a:latin typeface="Arial"/>
                <a:cs typeface="Arial"/>
              </a:rPr>
              <a:t>Full bilinear form of the operator</a:t>
            </a:r>
          </a:p>
          <a:p>
            <a:pPr lvl="1">
              <a:buFont typeface="Courier New" pitchFamily="2" charset="2"/>
              <a:buChar char="o"/>
            </a:pPr>
            <a:r>
              <a:rPr lang="en-GB">
                <a:latin typeface="Arial"/>
                <a:cs typeface="Arial"/>
              </a:rPr>
              <a:t>Full 3D scattering geometry</a:t>
            </a:r>
          </a:p>
          <a:p>
            <a:r>
              <a:rPr lang="en-GB">
                <a:latin typeface="Arial"/>
                <a:cs typeface="Arial"/>
              </a:rPr>
              <a:t>M</a:t>
            </a:r>
            <a:r>
              <a:rPr lang="en">
                <a:latin typeface="Arial"/>
                <a:cs typeface="Arial"/>
              </a:rPr>
              <a:t>ø</a:t>
            </a:r>
            <a:r>
              <a:rPr lang="en-GB" err="1">
                <a:latin typeface="Arial"/>
                <a:cs typeface="Arial"/>
              </a:rPr>
              <a:t>ller</a:t>
            </a:r>
            <a:r>
              <a:rPr lang="en-GB">
                <a:latin typeface="Arial"/>
                <a:cs typeface="Arial"/>
              </a:rPr>
              <a:t> cross-section to be simplified</a:t>
            </a:r>
            <a:endParaRPr lang="en-US">
              <a:latin typeface="Arial"/>
              <a:cs typeface="Arial"/>
            </a:endParaRPr>
          </a:p>
          <a:p>
            <a:r>
              <a:rPr lang="en-GB">
                <a:latin typeface="Arial"/>
                <a:cs typeface="Arial"/>
              </a:rPr>
              <a:t>New sink term </a:t>
            </a:r>
            <a:r>
              <a:rPr lang="it-IT">
                <a:solidFill>
                  <a:srgbClr val="000000"/>
                </a:solidFill>
                <a:latin typeface="Arial"/>
                <a:cs typeface="Arial"/>
              </a:rPr>
              <a:t>⇒</a:t>
            </a:r>
            <a:r>
              <a:rPr lang="en-GB">
                <a:latin typeface="Arial"/>
                <a:cs typeface="Arial"/>
              </a:rPr>
              <a:t> symmetry</a:t>
            </a:r>
            <a:endParaRPr lang="en-GB"/>
          </a:p>
          <a:p>
            <a:endParaRPr lang="en-GB"/>
          </a:p>
          <a:p>
            <a:endParaRPr lang="en-GB"/>
          </a:p>
          <a:p>
            <a:pPr marL="0" indent="0">
              <a:buNone/>
            </a:pPr>
            <a:endParaRPr lang="en-GB"/>
          </a:p>
          <a:p>
            <a:endParaRPr lang="en-GB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C66C6C2-F349-A74B-4F59-C0B8D0E145AE}"/>
              </a:ext>
            </a:extLst>
          </p:cNvPr>
          <p:cNvGrpSpPr/>
          <p:nvPr/>
        </p:nvGrpSpPr>
        <p:grpSpPr>
          <a:xfrm>
            <a:off x="5002311" y="921826"/>
            <a:ext cx="3754310" cy="2465092"/>
            <a:chOff x="1564058" y="1073271"/>
            <a:chExt cx="5593529" cy="3766842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34372507-B744-F4E6-D0BE-619F67C1B7B4}"/>
                </a:ext>
              </a:extLst>
            </p:cNvPr>
            <p:cNvCxnSpPr/>
            <p:nvPr/>
          </p:nvCxnSpPr>
          <p:spPr bwMode="auto">
            <a:xfrm flipH="1">
              <a:off x="2109404" y="4152166"/>
              <a:ext cx="49694" cy="0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0883A8C-963D-6004-C74A-98121CC6FF40}"/>
                </a:ext>
              </a:extLst>
            </p:cNvPr>
            <p:cNvCxnSpPr/>
            <p:nvPr/>
          </p:nvCxnSpPr>
          <p:spPr bwMode="auto">
            <a:xfrm flipV="1">
              <a:off x="2161838" y="4463883"/>
              <a:ext cx="0" cy="7429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67B7689-F6AF-F9B8-C21F-9A2818D9E371}"/>
                </a:ext>
              </a:extLst>
            </p:cNvPr>
            <p:cNvCxnSpPr/>
            <p:nvPr/>
          </p:nvCxnSpPr>
          <p:spPr bwMode="auto">
            <a:xfrm flipV="1">
              <a:off x="4655891" y="4463883"/>
              <a:ext cx="0" cy="7429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62C965C-8E35-4DB4-321E-830493DA9E6D}"/>
                </a:ext>
              </a:extLst>
            </p:cNvPr>
            <p:cNvCxnSpPr/>
            <p:nvPr/>
          </p:nvCxnSpPr>
          <p:spPr bwMode="auto">
            <a:xfrm flipV="1">
              <a:off x="2457042" y="4461704"/>
              <a:ext cx="0" cy="7429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35">
              <a:extLst>
                <a:ext uri="{FF2B5EF4-FFF2-40B4-BE49-F238E27FC236}">
                  <a16:creationId xmlns:a16="http://schemas.microsoft.com/office/drawing/2014/main" id="{95E733D2-59AC-6EF7-B706-59AA84816CF8}"/>
                </a:ext>
              </a:extLst>
            </p:cNvPr>
            <p:cNvSpPr/>
            <p:nvPr/>
          </p:nvSpPr>
          <p:spPr bwMode="auto">
            <a:xfrm>
              <a:off x="3239003" y="3834008"/>
              <a:ext cx="2990634" cy="307198"/>
            </a:xfrm>
            <a:custGeom>
              <a:avLst/>
              <a:gdLst>
                <a:gd name="connsiteX0" fmla="*/ 0 w 5294505"/>
                <a:gd name="connsiteY0" fmla="*/ 0 h 445489"/>
                <a:gd name="connsiteX1" fmla="*/ 5294505 w 5294505"/>
                <a:gd name="connsiteY1" fmla="*/ 0 h 445489"/>
                <a:gd name="connsiteX2" fmla="*/ 5294505 w 5294505"/>
                <a:gd name="connsiteY2" fmla="*/ 445489 h 445489"/>
                <a:gd name="connsiteX3" fmla="*/ 0 w 5294505"/>
                <a:gd name="connsiteY3" fmla="*/ 445489 h 445489"/>
                <a:gd name="connsiteX4" fmla="*/ 0 w 5294505"/>
                <a:gd name="connsiteY4" fmla="*/ 0 h 44548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94505" h="608049" extrusionOk="0">
                  <a:moveTo>
                    <a:pt x="0" y="0"/>
                  </a:moveTo>
                  <a:lnTo>
                    <a:pt x="5294505" y="0"/>
                  </a:lnTo>
                  <a:lnTo>
                    <a:pt x="5294505" y="445489"/>
                  </a:lnTo>
                  <a:cubicBezTo>
                    <a:pt x="4257803" y="550476"/>
                    <a:pt x="4054222" y="584342"/>
                    <a:pt x="2214880" y="608049"/>
                  </a:cubicBezTo>
                  <a:cubicBezTo>
                    <a:pt x="623147" y="557766"/>
                    <a:pt x="281093" y="233163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19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>
                <a:solidFill>
                  <a:schemeClr val="accent6">
                    <a:lumMod val="40000"/>
                    <a:lumOff val="60000"/>
                  </a:schemeClr>
                </a:solidFill>
                <a:cs typeface="Arial"/>
              </a:endParaRPr>
            </a:p>
          </p:txBody>
        </p:sp>
        <p:sp>
          <p:nvSpPr>
            <p:cNvPr id="16" name="Freeform: Shape 26">
              <a:extLst>
                <a:ext uri="{FF2B5EF4-FFF2-40B4-BE49-F238E27FC236}">
                  <a16:creationId xmlns:a16="http://schemas.microsoft.com/office/drawing/2014/main" id="{9ECC6B8D-829B-502C-BD10-A87D26B97AAD}"/>
                </a:ext>
              </a:extLst>
            </p:cNvPr>
            <p:cNvSpPr/>
            <p:nvPr/>
          </p:nvSpPr>
          <p:spPr bwMode="auto">
            <a:xfrm>
              <a:off x="2171770" y="1534868"/>
              <a:ext cx="4068261" cy="2941686"/>
            </a:xfrm>
            <a:custGeom>
              <a:avLst/>
              <a:gdLst>
                <a:gd name="connsiteX0" fmla="*/ 0 w 6799006"/>
                <a:gd name="connsiteY0" fmla="*/ 3500154 h 3500154"/>
                <a:gd name="connsiteX1" fmla="*/ 471948 w 6799006"/>
                <a:gd name="connsiteY1" fmla="*/ 4786 h 3500154"/>
                <a:gd name="connsiteX2" fmla="*/ 1784554 w 6799006"/>
                <a:gd name="connsiteY2" fmla="*/ 2747986 h 3500154"/>
                <a:gd name="connsiteX3" fmla="*/ 6799006 w 6799006"/>
                <a:gd name="connsiteY3" fmla="*/ 2969212 h 3500154"/>
                <a:gd name="connsiteX4" fmla="*/ 6799006 w 6799006"/>
                <a:gd name="connsiteY4" fmla="*/ 2969212 h 3500154"/>
                <a:gd name="connsiteX0" fmla="*/ 0 w 6799006"/>
                <a:gd name="connsiteY0" fmla="*/ 3500154 h 3500154"/>
                <a:gd name="connsiteX1" fmla="*/ 471948 w 6799006"/>
                <a:gd name="connsiteY1" fmla="*/ 4786 h 3500154"/>
                <a:gd name="connsiteX2" fmla="*/ 1784554 w 6799006"/>
                <a:gd name="connsiteY2" fmla="*/ 2747986 h 3500154"/>
                <a:gd name="connsiteX3" fmla="*/ 6799006 w 6799006"/>
                <a:gd name="connsiteY3" fmla="*/ 2969212 h 3500154"/>
                <a:gd name="connsiteX4" fmla="*/ 6799006 w 6799006"/>
                <a:gd name="connsiteY4" fmla="*/ 2969212 h 3500154"/>
                <a:gd name="connsiteX0" fmla="*/ 0 w 6799006"/>
                <a:gd name="connsiteY0" fmla="*/ 3500154 h 3500154"/>
                <a:gd name="connsiteX1" fmla="*/ 471948 w 6799006"/>
                <a:gd name="connsiteY1" fmla="*/ 4786 h 3500154"/>
                <a:gd name="connsiteX2" fmla="*/ 1784554 w 6799006"/>
                <a:gd name="connsiteY2" fmla="*/ 2747986 h 3500154"/>
                <a:gd name="connsiteX3" fmla="*/ 6799006 w 6799006"/>
                <a:gd name="connsiteY3" fmla="*/ 2969212 h 3500154"/>
                <a:gd name="connsiteX4" fmla="*/ 6799006 w 6799006"/>
                <a:gd name="connsiteY4" fmla="*/ 2969212 h 3500154"/>
                <a:gd name="connsiteX0" fmla="*/ 0 w 6799006"/>
                <a:gd name="connsiteY0" fmla="*/ 3498665 h 3498665"/>
                <a:gd name="connsiteX1" fmla="*/ 471948 w 6799006"/>
                <a:gd name="connsiteY1" fmla="*/ 3297 h 3498665"/>
                <a:gd name="connsiteX2" fmla="*/ 1784554 w 6799006"/>
                <a:gd name="connsiteY2" fmla="*/ 2746497 h 3498665"/>
                <a:gd name="connsiteX3" fmla="*/ 6799006 w 6799006"/>
                <a:gd name="connsiteY3" fmla="*/ 2967723 h 3498665"/>
                <a:gd name="connsiteX4" fmla="*/ 6799006 w 6799006"/>
                <a:gd name="connsiteY4" fmla="*/ 2967723 h 3498665"/>
                <a:gd name="connsiteX0" fmla="*/ 0 w 6799006"/>
                <a:gd name="connsiteY0" fmla="*/ 3520762 h 3520762"/>
                <a:gd name="connsiteX1" fmla="*/ 457200 w 6799006"/>
                <a:gd name="connsiteY1" fmla="*/ 3271 h 3520762"/>
                <a:gd name="connsiteX2" fmla="*/ 1784554 w 6799006"/>
                <a:gd name="connsiteY2" fmla="*/ 2768594 h 3520762"/>
                <a:gd name="connsiteX3" fmla="*/ 6799006 w 6799006"/>
                <a:gd name="connsiteY3" fmla="*/ 2989820 h 3520762"/>
                <a:gd name="connsiteX4" fmla="*/ 6799006 w 6799006"/>
                <a:gd name="connsiteY4" fmla="*/ 2989820 h 3520762"/>
                <a:gd name="connsiteX0" fmla="*/ 0 w 6799006"/>
                <a:gd name="connsiteY0" fmla="*/ 3520937 h 3520937"/>
                <a:gd name="connsiteX1" fmla="*/ 457200 w 6799006"/>
                <a:gd name="connsiteY1" fmla="*/ 3446 h 3520937"/>
                <a:gd name="connsiteX2" fmla="*/ 1784554 w 6799006"/>
                <a:gd name="connsiteY2" fmla="*/ 2768769 h 3520937"/>
                <a:gd name="connsiteX3" fmla="*/ 6799006 w 6799006"/>
                <a:gd name="connsiteY3" fmla="*/ 2989995 h 3520937"/>
                <a:gd name="connsiteX4" fmla="*/ 6799006 w 6799006"/>
                <a:gd name="connsiteY4" fmla="*/ 2989995 h 3520937"/>
                <a:gd name="connsiteX0" fmla="*/ 0 w 6799006"/>
                <a:gd name="connsiteY0" fmla="*/ 3522491 h 3522491"/>
                <a:gd name="connsiteX1" fmla="*/ 457200 w 6799006"/>
                <a:gd name="connsiteY1" fmla="*/ 5000 h 3522491"/>
                <a:gd name="connsiteX2" fmla="*/ 1806677 w 6799006"/>
                <a:gd name="connsiteY2" fmla="*/ 2770323 h 3522491"/>
                <a:gd name="connsiteX3" fmla="*/ 6799006 w 6799006"/>
                <a:gd name="connsiteY3" fmla="*/ 2991549 h 3522491"/>
                <a:gd name="connsiteX4" fmla="*/ 6799006 w 6799006"/>
                <a:gd name="connsiteY4" fmla="*/ 2991549 h 3522491"/>
                <a:gd name="connsiteX0" fmla="*/ 0 w 6799006"/>
                <a:gd name="connsiteY0" fmla="*/ 3522401 h 3522401"/>
                <a:gd name="connsiteX1" fmla="*/ 457200 w 6799006"/>
                <a:gd name="connsiteY1" fmla="*/ 4910 h 3522401"/>
                <a:gd name="connsiteX2" fmla="*/ 1806677 w 6799006"/>
                <a:gd name="connsiteY2" fmla="*/ 2770233 h 3522401"/>
                <a:gd name="connsiteX3" fmla="*/ 6799006 w 6799006"/>
                <a:gd name="connsiteY3" fmla="*/ 2991459 h 3522401"/>
                <a:gd name="connsiteX4" fmla="*/ 6799006 w 6799006"/>
                <a:gd name="connsiteY4" fmla="*/ 2991459 h 3522401"/>
                <a:gd name="connsiteX0" fmla="*/ 0 w 6799006"/>
                <a:gd name="connsiteY0" fmla="*/ 3522460 h 3522460"/>
                <a:gd name="connsiteX1" fmla="*/ 457200 w 6799006"/>
                <a:gd name="connsiteY1" fmla="*/ 4969 h 3522460"/>
                <a:gd name="connsiteX2" fmla="*/ 1806677 w 6799006"/>
                <a:gd name="connsiteY2" fmla="*/ 2770292 h 3522460"/>
                <a:gd name="connsiteX3" fmla="*/ 6799006 w 6799006"/>
                <a:gd name="connsiteY3" fmla="*/ 2991518 h 3522460"/>
                <a:gd name="connsiteX4" fmla="*/ 6799006 w 6799006"/>
                <a:gd name="connsiteY4" fmla="*/ 2991518 h 3522460"/>
                <a:gd name="connsiteX0" fmla="*/ 0 w 6799006"/>
                <a:gd name="connsiteY0" fmla="*/ 3522460 h 3522460"/>
                <a:gd name="connsiteX1" fmla="*/ 457200 w 6799006"/>
                <a:gd name="connsiteY1" fmla="*/ 4969 h 3522460"/>
                <a:gd name="connsiteX2" fmla="*/ 1806677 w 6799006"/>
                <a:gd name="connsiteY2" fmla="*/ 2770292 h 3522460"/>
                <a:gd name="connsiteX3" fmla="*/ 6799006 w 6799006"/>
                <a:gd name="connsiteY3" fmla="*/ 2991518 h 3522460"/>
                <a:gd name="connsiteX4" fmla="*/ 6799006 w 6799006"/>
                <a:gd name="connsiteY4" fmla="*/ 2991518 h 3522460"/>
                <a:gd name="connsiteX0" fmla="*/ 0 w 6799006"/>
                <a:gd name="connsiteY0" fmla="*/ 3535723 h 3535723"/>
                <a:gd name="connsiteX1" fmla="*/ 457200 w 6799006"/>
                <a:gd name="connsiteY1" fmla="*/ 18232 h 3535723"/>
                <a:gd name="connsiteX2" fmla="*/ 1806677 w 6799006"/>
                <a:gd name="connsiteY2" fmla="*/ 2783555 h 3535723"/>
                <a:gd name="connsiteX3" fmla="*/ 6799006 w 6799006"/>
                <a:gd name="connsiteY3" fmla="*/ 3004781 h 3535723"/>
                <a:gd name="connsiteX4" fmla="*/ 6799006 w 6799006"/>
                <a:gd name="connsiteY4" fmla="*/ 3004781 h 3535723"/>
                <a:gd name="connsiteX0" fmla="*/ 0 w 6799006"/>
                <a:gd name="connsiteY0" fmla="*/ 3490988 h 3490988"/>
                <a:gd name="connsiteX1" fmla="*/ 442452 w 6799006"/>
                <a:gd name="connsiteY1" fmla="*/ 17742 h 3490988"/>
                <a:gd name="connsiteX2" fmla="*/ 1806677 w 6799006"/>
                <a:gd name="connsiteY2" fmla="*/ 2738820 h 3490988"/>
                <a:gd name="connsiteX3" fmla="*/ 6799006 w 6799006"/>
                <a:gd name="connsiteY3" fmla="*/ 2960046 h 3490988"/>
                <a:gd name="connsiteX4" fmla="*/ 6799006 w 6799006"/>
                <a:gd name="connsiteY4" fmla="*/ 2960046 h 3490988"/>
                <a:gd name="connsiteX0" fmla="*/ 0 w 6799006"/>
                <a:gd name="connsiteY0" fmla="*/ 3490988 h 3490988"/>
                <a:gd name="connsiteX1" fmla="*/ 435078 w 6799006"/>
                <a:gd name="connsiteY1" fmla="*/ 17742 h 3490988"/>
                <a:gd name="connsiteX2" fmla="*/ 1806677 w 6799006"/>
                <a:gd name="connsiteY2" fmla="*/ 2738820 h 3490988"/>
                <a:gd name="connsiteX3" fmla="*/ 6799006 w 6799006"/>
                <a:gd name="connsiteY3" fmla="*/ 2960046 h 3490988"/>
                <a:gd name="connsiteX4" fmla="*/ 6799006 w 6799006"/>
                <a:gd name="connsiteY4" fmla="*/ 2960046 h 3490988"/>
                <a:gd name="connsiteX0" fmla="*/ 0 w 6799006"/>
                <a:gd name="connsiteY0" fmla="*/ 3498321 h 3498321"/>
                <a:gd name="connsiteX1" fmla="*/ 457201 w 6799006"/>
                <a:gd name="connsiteY1" fmla="*/ 17700 h 3498321"/>
                <a:gd name="connsiteX2" fmla="*/ 1806677 w 6799006"/>
                <a:gd name="connsiteY2" fmla="*/ 2746153 h 3498321"/>
                <a:gd name="connsiteX3" fmla="*/ 6799006 w 6799006"/>
                <a:gd name="connsiteY3" fmla="*/ 2967379 h 3498321"/>
                <a:gd name="connsiteX4" fmla="*/ 6799006 w 6799006"/>
                <a:gd name="connsiteY4" fmla="*/ 2967379 h 3498321"/>
                <a:gd name="connsiteX0" fmla="*/ 0 w 6799006"/>
                <a:gd name="connsiteY0" fmla="*/ 3498714 h 3498714"/>
                <a:gd name="connsiteX1" fmla="*/ 457201 w 6799006"/>
                <a:gd name="connsiteY1" fmla="*/ 18093 h 3498714"/>
                <a:gd name="connsiteX2" fmla="*/ 1806677 w 6799006"/>
                <a:gd name="connsiteY2" fmla="*/ 2746546 h 3498714"/>
                <a:gd name="connsiteX3" fmla="*/ 6799006 w 6799006"/>
                <a:gd name="connsiteY3" fmla="*/ 2967772 h 3498714"/>
                <a:gd name="connsiteX4" fmla="*/ 6799006 w 6799006"/>
                <a:gd name="connsiteY4" fmla="*/ 2967772 h 3498714"/>
                <a:gd name="connsiteX0" fmla="*/ 0 w 6799006"/>
                <a:gd name="connsiteY0" fmla="*/ 3498815 h 3498815"/>
                <a:gd name="connsiteX1" fmla="*/ 457201 w 6799006"/>
                <a:gd name="connsiteY1" fmla="*/ 18194 h 3498815"/>
                <a:gd name="connsiteX2" fmla="*/ 1806677 w 6799006"/>
                <a:gd name="connsiteY2" fmla="*/ 2746647 h 3498815"/>
                <a:gd name="connsiteX3" fmla="*/ 6799006 w 6799006"/>
                <a:gd name="connsiteY3" fmla="*/ 2967873 h 3498815"/>
                <a:gd name="connsiteX4" fmla="*/ 6799006 w 6799006"/>
                <a:gd name="connsiteY4" fmla="*/ 2967873 h 3498815"/>
                <a:gd name="connsiteX0" fmla="*/ 0 w 6799006"/>
                <a:gd name="connsiteY0" fmla="*/ 3498665 h 3498665"/>
                <a:gd name="connsiteX1" fmla="*/ 457201 w 6799006"/>
                <a:gd name="connsiteY1" fmla="*/ 18044 h 3498665"/>
                <a:gd name="connsiteX2" fmla="*/ 1806677 w 6799006"/>
                <a:gd name="connsiteY2" fmla="*/ 2746497 h 3498665"/>
                <a:gd name="connsiteX3" fmla="*/ 6799006 w 6799006"/>
                <a:gd name="connsiteY3" fmla="*/ 2967723 h 3498665"/>
                <a:gd name="connsiteX4" fmla="*/ 6799006 w 6799006"/>
                <a:gd name="connsiteY4" fmla="*/ 2967723 h 3498665"/>
                <a:gd name="connsiteX0" fmla="*/ 0 w 6799006"/>
                <a:gd name="connsiteY0" fmla="*/ 3484819 h 3484819"/>
                <a:gd name="connsiteX1" fmla="*/ 457201 w 6799006"/>
                <a:gd name="connsiteY1" fmla="*/ 4198 h 3484819"/>
                <a:gd name="connsiteX2" fmla="*/ 1873045 w 6799006"/>
                <a:gd name="connsiteY2" fmla="*/ 2784271 h 3484819"/>
                <a:gd name="connsiteX3" fmla="*/ 6799006 w 6799006"/>
                <a:gd name="connsiteY3" fmla="*/ 2953877 h 3484819"/>
                <a:gd name="connsiteX4" fmla="*/ 6799006 w 6799006"/>
                <a:gd name="connsiteY4" fmla="*/ 2953877 h 3484819"/>
                <a:gd name="connsiteX0" fmla="*/ 0 w 6799006"/>
                <a:gd name="connsiteY0" fmla="*/ 3484661 h 3484661"/>
                <a:gd name="connsiteX1" fmla="*/ 457201 w 6799006"/>
                <a:gd name="connsiteY1" fmla="*/ 4040 h 3484661"/>
                <a:gd name="connsiteX2" fmla="*/ 1873045 w 6799006"/>
                <a:gd name="connsiteY2" fmla="*/ 2784113 h 3484661"/>
                <a:gd name="connsiteX3" fmla="*/ 6799006 w 6799006"/>
                <a:gd name="connsiteY3" fmla="*/ 2953719 h 3484661"/>
                <a:gd name="connsiteX4" fmla="*/ 6799006 w 6799006"/>
                <a:gd name="connsiteY4" fmla="*/ 2953719 h 3484661"/>
                <a:gd name="connsiteX0" fmla="*/ 0 w 6799006"/>
                <a:gd name="connsiteY0" fmla="*/ 3492405 h 3492405"/>
                <a:gd name="connsiteX1" fmla="*/ 457201 w 6799006"/>
                <a:gd name="connsiteY1" fmla="*/ 11784 h 3492405"/>
                <a:gd name="connsiteX2" fmla="*/ 1873045 w 6799006"/>
                <a:gd name="connsiteY2" fmla="*/ 2791857 h 3492405"/>
                <a:gd name="connsiteX3" fmla="*/ 6799006 w 6799006"/>
                <a:gd name="connsiteY3" fmla="*/ 2961463 h 3492405"/>
                <a:gd name="connsiteX4" fmla="*/ 6799006 w 6799006"/>
                <a:gd name="connsiteY4" fmla="*/ 2961463 h 3492405"/>
                <a:gd name="connsiteX0" fmla="*/ 0 w 6799006"/>
                <a:gd name="connsiteY0" fmla="*/ 3492699 h 3492699"/>
                <a:gd name="connsiteX1" fmla="*/ 457201 w 6799006"/>
                <a:gd name="connsiteY1" fmla="*/ 12078 h 3492699"/>
                <a:gd name="connsiteX2" fmla="*/ 1873045 w 6799006"/>
                <a:gd name="connsiteY2" fmla="*/ 2792151 h 3492699"/>
                <a:gd name="connsiteX3" fmla="*/ 6799006 w 6799006"/>
                <a:gd name="connsiteY3" fmla="*/ 2961757 h 3492699"/>
                <a:gd name="connsiteX4" fmla="*/ 6799006 w 6799006"/>
                <a:gd name="connsiteY4" fmla="*/ 2961757 h 3492699"/>
                <a:gd name="connsiteX0" fmla="*/ 0 w 6799006"/>
                <a:gd name="connsiteY0" fmla="*/ 3484769 h 3484769"/>
                <a:gd name="connsiteX1" fmla="*/ 457201 w 6799006"/>
                <a:gd name="connsiteY1" fmla="*/ 4148 h 3484769"/>
                <a:gd name="connsiteX2" fmla="*/ 1836174 w 6799006"/>
                <a:gd name="connsiteY2" fmla="*/ 2784221 h 3484769"/>
                <a:gd name="connsiteX3" fmla="*/ 6799006 w 6799006"/>
                <a:gd name="connsiteY3" fmla="*/ 2953827 h 3484769"/>
                <a:gd name="connsiteX4" fmla="*/ 6799006 w 6799006"/>
                <a:gd name="connsiteY4" fmla="*/ 2953827 h 3484769"/>
                <a:gd name="connsiteX0" fmla="*/ 0 w 6799006"/>
                <a:gd name="connsiteY0" fmla="*/ 3485163 h 3485163"/>
                <a:gd name="connsiteX1" fmla="*/ 457201 w 6799006"/>
                <a:gd name="connsiteY1" fmla="*/ 4542 h 3485163"/>
                <a:gd name="connsiteX2" fmla="*/ 1843549 w 6799006"/>
                <a:gd name="connsiteY2" fmla="*/ 2755118 h 3485163"/>
                <a:gd name="connsiteX3" fmla="*/ 6799006 w 6799006"/>
                <a:gd name="connsiteY3" fmla="*/ 2954221 h 3485163"/>
                <a:gd name="connsiteX4" fmla="*/ 6799006 w 6799006"/>
                <a:gd name="connsiteY4" fmla="*/ 2954221 h 3485163"/>
                <a:gd name="connsiteX0" fmla="*/ 0 w 6799006"/>
                <a:gd name="connsiteY0" fmla="*/ 3493387 h 3493387"/>
                <a:gd name="connsiteX1" fmla="*/ 457201 w 6799006"/>
                <a:gd name="connsiteY1" fmla="*/ 12766 h 3493387"/>
                <a:gd name="connsiteX2" fmla="*/ 1843549 w 6799006"/>
                <a:gd name="connsiteY2" fmla="*/ 2763342 h 3493387"/>
                <a:gd name="connsiteX3" fmla="*/ 6799006 w 6799006"/>
                <a:gd name="connsiteY3" fmla="*/ 2962445 h 3493387"/>
                <a:gd name="connsiteX4" fmla="*/ 6799006 w 6799006"/>
                <a:gd name="connsiteY4" fmla="*/ 2962445 h 3493387"/>
                <a:gd name="connsiteX0" fmla="*/ 0 w 6799006"/>
                <a:gd name="connsiteY0" fmla="*/ 3493495 h 3493495"/>
                <a:gd name="connsiteX1" fmla="*/ 457201 w 6799006"/>
                <a:gd name="connsiteY1" fmla="*/ 12874 h 3493495"/>
                <a:gd name="connsiteX2" fmla="*/ 1843549 w 6799006"/>
                <a:gd name="connsiteY2" fmla="*/ 2763450 h 3493495"/>
                <a:gd name="connsiteX3" fmla="*/ 6799006 w 6799006"/>
                <a:gd name="connsiteY3" fmla="*/ 2962553 h 3493495"/>
                <a:gd name="connsiteX4" fmla="*/ 6799006 w 6799006"/>
                <a:gd name="connsiteY4" fmla="*/ 2962553 h 3493495"/>
                <a:gd name="connsiteX0" fmla="*/ 0 w 6799006"/>
                <a:gd name="connsiteY0" fmla="*/ 3493352 h 3493352"/>
                <a:gd name="connsiteX1" fmla="*/ 457201 w 6799006"/>
                <a:gd name="connsiteY1" fmla="*/ 12731 h 3493352"/>
                <a:gd name="connsiteX2" fmla="*/ 1843549 w 6799006"/>
                <a:gd name="connsiteY2" fmla="*/ 2763307 h 3493352"/>
                <a:gd name="connsiteX3" fmla="*/ 4144296 w 6799006"/>
                <a:gd name="connsiteY3" fmla="*/ 3050904 h 3493352"/>
                <a:gd name="connsiteX4" fmla="*/ 6799006 w 6799006"/>
                <a:gd name="connsiteY4" fmla="*/ 2962410 h 3493352"/>
                <a:gd name="connsiteX5" fmla="*/ 6799006 w 6799006"/>
                <a:gd name="connsiteY5" fmla="*/ 2962410 h 3493352"/>
                <a:gd name="connsiteX0" fmla="*/ 0 w 6799006"/>
                <a:gd name="connsiteY0" fmla="*/ 3493393 h 3493393"/>
                <a:gd name="connsiteX1" fmla="*/ 457201 w 6799006"/>
                <a:gd name="connsiteY1" fmla="*/ 12772 h 3493393"/>
                <a:gd name="connsiteX2" fmla="*/ 1843549 w 6799006"/>
                <a:gd name="connsiteY2" fmla="*/ 2763348 h 3493393"/>
                <a:gd name="connsiteX3" fmla="*/ 4490883 w 6799006"/>
                <a:gd name="connsiteY3" fmla="*/ 3102565 h 3493393"/>
                <a:gd name="connsiteX4" fmla="*/ 6799006 w 6799006"/>
                <a:gd name="connsiteY4" fmla="*/ 2962451 h 3493393"/>
                <a:gd name="connsiteX5" fmla="*/ 6799006 w 6799006"/>
                <a:gd name="connsiteY5" fmla="*/ 2962451 h 3493393"/>
                <a:gd name="connsiteX0" fmla="*/ 0 w 6799006"/>
                <a:gd name="connsiteY0" fmla="*/ 3493393 h 3493393"/>
                <a:gd name="connsiteX1" fmla="*/ 457201 w 6799006"/>
                <a:gd name="connsiteY1" fmla="*/ 12772 h 3493393"/>
                <a:gd name="connsiteX2" fmla="*/ 1843549 w 6799006"/>
                <a:gd name="connsiteY2" fmla="*/ 2763348 h 3493393"/>
                <a:gd name="connsiteX3" fmla="*/ 4490883 w 6799006"/>
                <a:gd name="connsiteY3" fmla="*/ 3102565 h 3493393"/>
                <a:gd name="connsiteX4" fmla="*/ 6799006 w 6799006"/>
                <a:gd name="connsiteY4" fmla="*/ 2962451 h 3493393"/>
                <a:gd name="connsiteX5" fmla="*/ 6799006 w 6799006"/>
                <a:gd name="connsiteY5" fmla="*/ 2962451 h 3493393"/>
                <a:gd name="connsiteX0" fmla="*/ 0 w 6799006"/>
                <a:gd name="connsiteY0" fmla="*/ 3492979 h 3492979"/>
                <a:gd name="connsiteX1" fmla="*/ 457201 w 6799006"/>
                <a:gd name="connsiteY1" fmla="*/ 12358 h 3492979"/>
                <a:gd name="connsiteX2" fmla="*/ 1843549 w 6799006"/>
                <a:gd name="connsiteY2" fmla="*/ 2762934 h 3492979"/>
                <a:gd name="connsiteX3" fmla="*/ 4490883 w 6799006"/>
                <a:gd name="connsiteY3" fmla="*/ 3102151 h 3492979"/>
                <a:gd name="connsiteX4" fmla="*/ 6799006 w 6799006"/>
                <a:gd name="connsiteY4" fmla="*/ 2962037 h 3492979"/>
                <a:gd name="connsiteX5" fmla="*/ 6799006 w 6799006"/>
                <a:gd name="connsiteY5" fmla="*/ 2962037 h 3492979"/>
                <a:gd name="connsiteX0" fmla="*/ 0 w 6799006"/>
                <a:gd name="connsiteY0" fmla="*/ 3493393 h 3493393"/>
                <a:gd name="connsiteX1" fmla="*/ 457201 w 6799006"/>
                <a:gd name="connsiteY1" fmla="*/ 12772 h 3493393"/>
                <a:gd name="connsiteX2" fmla="*/ 1843549 w 6799006"/>
                <a:gd name="connsiteY2" fmla="*/ 2763348 h 3493393"/>
                <a:gd name="connsiteX3" fmla="*/ 3974689 w 6799006"/>
                <a:gd name="connsiteY3" fmla="*/ 3102565 h 3493393"/>
                <a:gd name="connsiteX4" fmla="*/ 6799006 w 6799006"/>
                <a:gd name="connsiteY4" fmla="*/ 2962451 h 3493393"/>
                <a:gd name="connsiteX5" fmla="*/ 6799006 w 6799006"/>
                <a:gd name="connsiteY5" fmla="*/ 2962451 h 3493393"/>
                <a:gd name="connsiteX0" fmla="*/ 0 w 6799006"/>
                <a:gd name="connsiteY0" fmla="*/ 3493393 h 3493393"/>
                <a:gd name="connsiteX1" fmla="*/ 457201 w 6799006"/>
                <a:gd name="connsiteY1" fmla="*/ 12772 h 3493393"/>
                <a:gd name="connsiteX2" fmla="*/ 1843549 w 6799006"/>
                <a:gd name="connsiteY2" fmla="*/ 2763348 h 3493393"/>
                <a:gd name="connsiteX3" fmla="*/ 3974689 w 6799006"/>
                <a:gd name="connsiteY3" fmla="*/ 3102565 h 3493393"/>
                <a:gd name="connsiteX4" fmla="*/ 6799006 w 6799006"/>
                <a:gd name="connsiteY4" fmla="*/ 2962451 h 3493393"/>
                <a:gd name="connsiteX5" fmla="*/ 6799006 w 6799006"/>
                <a:gd name="connsiteY5" fmla="*/ 2962451 h 3493393"/>
                <a:gd name="connsiteX0" fmla="*/ 0 w 6799006"/>
                <a:gd name="connsiteY0" fmla="*/ 3493393 h 3493393"/>
                <a:gd name="connsiteX1" fmla="*/ 457201 w 6799006"/>
                <a:gd name="connsiteY1" fmla="*/ 12772 h 3493393"/>
                <a:gd name="connsiteX2" fmla="*/ 1843549 w 6799006"/>
                <a:gd name="connsiteY2" fmla="*/ 2763348 h 3493393"/>
                <a:gd name="connsiteX3" fmla="*/ 3974689 w 6799006"/>
                <a:gd name="connsiteY3" fmla="*/ 3102565 h 3493393"/>
                <a:gd name="connsiteX4" fmla="*/ 6799006 w 6799006"/>
                <a:gd name="connsiteY4" fmla="*/ 2962451 h 3493393"/>
                <a:gd name="connsiteX5" fmla="*/ 6799006 w 6799006"/>
                <a:gd name="connsiteY5" fmla="*/ 2962451 h 3493393"/>
                <a:gd name="connsiteX0" fmla="*/ 0 w 6799006"/>
                <a:gd name="connsiteY0" fmla="*/ 3491965 h 3491965"/>
                <a:gd name="connsiteX1" fmla="*/ 457201 w 6799006"/>
                <a:gd name="connsiteY1" fmla="*/ 11344 h 3491965"/>
                <a:gd name="connsiteX2" fmla="*/ 1843549 w 6799006"/>
                <a:gd name="connsiteY2" fmla="*/ 2761920 h 3491965"/>
                <a:gd name="connsiteX3" fmla="*/ 3974689 w 6799006"/>
                <a:gd name="connsiteY3" fmla="*/ 3101137 h 3491965"/>
                <a:gd name="connsiteX4" fmla="*/ 6799006 w 6799006"/>
                <a:gd name="connsiteY4" fmla="*/ 2961023 h 3491965"/>
                <a:gd name="connsiteX5" fmla="*/ 6799006 w 6799006"/>
                <a:gd name="connsiteY5" fmla="*/ 2961023 h 3491965"/>
                <a:gd name="connsiteX0" fmla="*/ 0 w 6799006"/>
                <a:gd name="connsiteY0" fmla="*/ 3484807 h 3484807"/>
                <a:gd name="connsiteX1" fmla="*/ 457201 w 6799006"/>
                <a:gd name="connsiteY1" fmla="*/ 4186 h 3484807"/>
                <a:gd name="connsiteX2" fmla="*/ 1836175 w 6799006"/>
                <a:gd name="connsiteY2" fmla="*/ 2740014 h 3484807"/>
                <a:gd name="connsiteX3" fmla="*/ 3974689 w 6799006"/>
                <a:gd name="connsiteY3" fmla="*/ 3093979 h 3484807"/>
                <a:gd name="connsiteX4" fmla="*/ 6799006 w 6799006"/>
                <a:gd name="connsiteY4" fmla="*/ 2953865 h 3484807"/>
                <a:gd name="connsiteX5" fmla="*/ 6799006 w 6799006"/>
                <a:gd name="connsiteY5" fmla="*/ 2953865 h 3484807"/>
                <a:gd name="connsiteX0" fmla="*/ 0 w 6799006"/>
                <a:gd name="connsiteY0" fmla="*/ 3484807 h 3484807"/>
                <a:gd name="connsiteX1" fmla="*/ 457201 w 6799006"/>
                <a:gd name="connsiteY1" fmla="*/ 4186 h 3484807"/>
                <a:gd name="connsiteX2" fmla="*/ 1836175 w 6799006"/>
                <a:gd name="connsiteY2" fmla="*/ 2740014 h 3484807"/>
                <a:gd name="connsiteX3" fmla="*/ 3974689 w 6799006"/>
                <a:gd name="connsiteY3" fmla="*/ 3093979 h 3484807"/>
                <a:gd name="connsiteX4" fmla="*/ 6799006 w 6799006"/>
                <a:gd name="connsiteY4" fmla="*/ 2953865 h 3484807"/>
                <a:gd name="connsiteX5" fmla="*/ 6799006 w 6799006"/>
                <a:gd name="connsiteY5" fmla="*/ 2953865 h 3484807"/>
                <a:gd name="connsiteX0" fmla="*/ 0 w 6799006"/>
                <a:gd name="connsiteY0" fmla="*/ 3485329 h 3485329"/>
                <a:gd name="connsiteX1" fmla="*/ 457201 w 6799006"/>
                <a:gd name="connsiteY1" fmla="*/ 4708 h 3485329"/>
                <a:gd name="connsiteX2" fmla="*/ 1836175 w 6799006"/>
                <a:gd name="connsiteY2" fmla="*/ 2740536 h 3485329"/>
                <a:gd name="connsiteX3" fmla="*/ 3974689 w 6799006"/>
                <a:gd name="connsiteY3" fmla="*/ 3094501 h 3485329"/>
                <a:gd name="connsiteX4" fmla="*/ 6799006 w 6799006"/>
                <a:gd name="connsiteY4" fmla="*/ 2954387 h 3485329"/>
                <a:gd name="connsiteX5" fmla="*/ 6799006 w 6799006"/>
                <a:gd name="connsiteY5" fmla="*/ 2954387 h 3485329"/>
                <a:gd name="connsiteX0" fmla="*/ 0 w 6799006"/>
                <a:gd name="connsiteY0" fmla="*/ 3485026 h 3485026"/>
                <a:gd name="connsiteX1" fmla="*/ 457201 w 6799006"/>
                <a:gd name="connsiteY1" fmla="*/ 4405 h 3485026"/>
                <a:gd name="connsiteX2" fmla="*/ 1836175 w 6799006"/>
                <a:gd name="connsiteY2" fmla="*/ 2762355 h 3485026"/>
                <a:gd name="connsiteX3" fmla="*/ 3974689 w 6799006"/>
                <a:gd name="connsiteY3" fmla="*/ 3094198 h 3485026"/>
                <a:gd name="connsiteX4" fmla="*/ 6799006 w 6799006"/>
                <a:gd name="connsiteY4" fmla="*/ 2954084 h 3485026"/>
                <a:gd name="connsiteX5" fmla="*/ 6799006 w 6799006"/>
                <a:gd name="connsiteY5" fmla="*/ 2954084 h 3485026"/>
                <a:gd name="connsiteX0" fmla="*/ 0 w 6799006"/>
                <a:gd name="connsiteY0" fmla="*/ 3485215 h 3485215"/>
                <a:gd name="connsiteX1" fmla="*/ 457201 w 6799006"/>
                <a:gd name="connsiteY1" fmla="*/ 4594 h 3485215"/>
                <a:gd name="connsiteX2" fmla="*/ 1836175 w 6799006"/>
                <a:gd name="connsiteY2" fmla="*/ 2762544 h 3485215"/>
                <a:gd name="connsiteX3" fmla="*/ 3974689 w 6799006"/>
                <a:gd name="connsiteY3" fmla="*/ 3094387 h 3485215"/>
                <a:gd name="connsiteX4" fmla="*/ 6799006 w 6799006"/>
                <a:gd name="connsiteY4" fmla="*/ 2954273 h 3485215"/>
                <a:gd name="connsiteX5" fmla="*/ 6799006 w 6799006"/>
                <a:gd name="connsiteY5" fmla="*/ 2954273 h 3485215"/>
                <a:gd name="connsiteX0" fmla="*/ 0 w 6799006"/>
                <a:gd name="connsiteY0" fmla="*/ 3487591 h 3487591"/>
                <a:gd name="connsiteX1" fmla="*/ 457201 w 6799006"/>
                <a:gd name="connsiteY1" fmla="*/ 6970 h 3487591"/>
                <a:gd name="connsiteX2" fmla="*/ 1637072 w 6799006"/>
                <a:gd name="connsiteY2" fmla="*/ 2617436 h 3487591"/>
                <a:gd name="connsiteX3" fmla="*/ 3974689 w 6799006"/>
                <a:gd name="connsiteY3" fmla="*/ 3096763 h 3487591"/>
                <a:gd name="connsiteX4" fmla="*/ 6799006 w 6799006"/>
                <a:gd name="connsiteY4" fmla="*/ 2956649 h 3487591"/>
                <a:gd name="connsiteX5" fmla="*/ 6799006 w 6799006"/>
                <a:gd name="connsiteY5" fmla="*/ 2956649 h 3487591"/>
                <a:gd name="connsiteX0" fmla="*/ 0 w 6799006"/>
                <a:gd name="connsiteY0" fmla="*/ 3487211 h 3487211"/>
                <a:gd name="connsiteX1" fmla="*/ 457201 w 6799006"/>
                <a:gd name="connsiteY1" fmla="*/ 6590 h 3487211"/>
                <a:gd name="connsiteX2" fmla="*/ 1637072 w 6799006"/>
                <a:gd name="connsiteY2" fmla="*/ 2617056 h 3487211"/>
                <a:gd name="connsiteX3" fmla="*/ 3974689 w 6799006"/>
                <a:gd name="connsiteY3" fmla="*/ 3096383 h 3487211"/>
                <a:gd name="connsiteX4" fmla="*/ 6799006 w 6799006"/>
                <a:gd name="connsiteY4" fmla="*/ 2956269 h 3487211"/>
                <a:gd name="connsiteX5" fmla="*/ 6799006 w 6799006"/>
                <a:gd name="connsiteY5" fmla="*/ 2956269 h 3487211"/>
                <a:gd name="connsiteX0" fmla="*/ 0 w 6799006"/>
                <a:gd name="connsiteY0" fmla="*/ 3499604 h 3499604"/>
                <a:gd name="connsiteX1" fmla="*/ 457201 w 6799006"/>
                <a:gd name="connsiteY1" fmla="*/ 18983 h 3499604"/>
                <a:gd name="connsiteX2" fmla="*/ 1637072 w 6799006"/>
                <a:gd name="connsiteY2" fmla="*/ 2629449 h 3499604"/>
                <a:gd name="connsiteX3" fmla="*/ 3974689 w 6799006"/>
                <a:gd name="connsiteY3" fmla="*/ 3108776 h 3499604"/>
                <a:gd name="connsiteX4" fmla="*/ 6799006 w 6799006"/>
                <a:gd name="connsiteY4" fmla="*/ 2968662 h 3499604"/>
                <a:gd name="connsiteX5" fmla="*/ 6799006 w 6799006"/>
                <a:gd name="connsiteY5" fmla="*/ 2968662 h 3499604"/>
                <a:gd name="connsiteX0" fmla="*/ 0 w 6799006"/>
                <a:gd name="connsiteY0" fmla="*/ 3483907 h 3483907"/>
                <a:gd name="connsiteX1" fmla="*/ 457201 w 6799006"/>
                <a:gd name="connsiteY1" fmla="*/ 3286 h 3483907"/>
                <a:gd name="connsiteX2" fmla="*/ 1637072 w 6799006"/>
                <a:gd name="connsiteY2" fmla="*/ 2613752 h 3483907"/>
                <a:gd name="connsiteX3" fmla="*/ 3974689 w 6799006"/>
                <a:gd name="connsiteY3" fmla="*/ 3093079 h 3483907"/>
                <a:gd name="connsiteX4" fmla="*/ 6799006 w 6799006"/>
                <a:gd name="connsiteY4" fmla="*/ 2952965 h 3483907"/>
                <a:gd name="connsiteX5" fmla="*/ 6799006 w 6799006"/>
                <a:gd name="connsiteY5" fmla="*/ 2952965 h 3483907"/>
                <a:gd name="connsiteX0" fmla="*/ 0 w 6799006"/>
                <a:gd name="connsiteY0" fmla="*/ 3484057 h 3484057"/>
                <a:gd name="connsiteX1" fmla="*/ 457201 w 6799006"/>
                <a:gd name="connsiteY1" fmla="*/ 3436 h 3484057"/>
                <a:gd name="connsiteX2" fmla="*/ 1637072 w 6799006"/>
                <a:gd name="connsiteY2" fmla="*/ 2613902 h 3484057"/>
                <a:gd name="connsiteX3" fmla="*/ 3974689 w 6799006"/>
                <a:gd name="connsiteY3" fmla="*/ 3093229 h 3484057"/>
                <a:gd name="connsiteX4" fmla="*/ 6799006 w 6799006"/>
                <a:gd name="connsiteY4" fmla="*/ 2953115 h 3484057"/>
                <a:gd name="connsiteX5" fmla="*/ 6799006 w 6799006"/>
                <a:gd name="connsiteY5" fmla="*/ 2953115 h 3484057"/>
                <a:gd name="connsiteX0" fmla="*/ 0 w 6799006"/>
                <a:gd name="connsiteY0" fmla="*/ 3484057 h 3484057"/>
                <a:gd name="connsiteX1" fmla="*/ 457201 w 6799006"/>
                <a:gd name="connsiteY1" fmla="*/ 3436 h 3484057"/>
                <a:gd name="connsiteX2" fmla="*/ 1637072 w 6799006"/>
                <a:gd name="connsiteY2" fmla="*/ 2613902 h 3484057"/>
                <a:gd name="connsiteX3" fmla="*/ 3974689 w 6799006"/>
                <a:gd name="connsiteY3" fmla="*/ 3093229 h 3484057"/>
                <a:gd name="connsiteX4" fmla="*/ 6799006 w 6799006"/>
                <a:gd name="connsiteY4" fmla="*/ 2953115 h 3484057"/>
                <a:gd name="connsiteX5" fmla="*/ 6799006 w 6799006"/>
                <a:gd name="connsiteY5" fmla="*/ 2953115 h 3484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99006" h="3484057" extrusionOk="0">
                  <a:moveTo>
                    <a:pt x="0" y="3484057"/>
                  </a:moveTo>
                  <a:cubicBezTo>
                    <a:pt x="146254" y="1762182"/>
                    <a:pt x="258098" y="104217"/>
                    <a:pt x="457201" y="3436"/>
                  </a:cubicBezTo>
                  <a:cubicBezTo>
                    <a:pt x="656304" y="-97345"/>
                    <a:pt x="895965" y="2047319"/>
                    <a:pt x="1637072" y="2613902"/>
                  </a:cubicBezTo>
                  <a:cubicBezTo>
                    <a:pt x="2378179" y="3180485"/>
                    <a:pt x="3753465" y="3074794"/>
                    <a:pt x="3974689" y="3093229"/>
                  </a:cubicBezTo>
                  <a:cubicBezTo>
                    <a:pt x="4945624" y="3105517"/>
                    <a:pt x="5857567" y="2999820"/>
                    <a:pt x="6799006" y="2953115"/>
                  </a:cubicBezTo>
                  <a:lnTo>
                    <a:pt x="6799006" y="2953115"/>
                  </a:lnTo>
                </a:path>
              </a:pathLst>
            </a:cu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BEBE9B7E-F45B-1293-260A-FC6739965112}"/>
                </a:ext>
              </a:extLst>
            </p:cNvPr>
            <p:cNvCxnSpPr/>
            <p:nvPr/>
          </p:nvCxnSpPr>
          <p:spPr bwMode="auto">
            <a:xfrm flipH="1">
              <a:off x="2161379" y="4151523"/>
              <a:ext cx="4171468" cy="0"/>
            </a:xfrm>
            <a:prstGeom prst="line">
              <a:avLst/>
            </a:prstGeom>
            <a:ln w="28575">
              <a:solidFill>
                <a:srgbClr val="0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E3C08EC-8E7A-89AA-EF11-DC466C953B99}"/>
                </a:ext>
              </a:extLst>
            </p:cNvPr>
            <p:cNvCxnSpPr/>
            <p:nvPr/>
          </p:nvCxnSpPr>
          <p:spPr bwMode="auto">
            <a:xfrm flipH="1">
              <a:off x="2161379" y="3815445"/>
              <a:ext cx="4171469" cy="0"/>
            </a:xfrm>
            <a:prstGeom prst="line">
              <a:avLst/>
            </a:prstGeom>
            <a:ln w="28575">
              <a:solidFill>
                <a:srgbClr val="0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DD5221E-E245-D883-546A-A6963B9FAA15}"/>
                </a:ext>
              </a:extLst>
            </p:cNvPr>
            <p:cNvCxnSpPr/>
            <p:nvPr/>
          </p:nvCxnSpPr>
          <p:spPr bwMode="auto">
            <a:xfrm flipH="1">
              <a:off x="2109404" y="4152166"/>
              <a:ext cx="49694" cy="0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813B122B-1906-5D39-CA78-F6D427F7398F}"/>
                </a:ext>
              </a:extLst>
            </p:cNvPr>
            <p:cNvCxnSpPr/>
            <p:nvPr/>
          </p:nvCxnSpPr>
          <p:spPr bwMode="auto">
            <a:xfrm flipH="1">
              <a:off x="2110541" y="3621380"/>
              <a:ext cx="49694" cy="0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018B7BF-05D0-F4C0-0DD1-447257193708}"/>
                </a:ext>
              </a:extLst>
            </p:cNvPr>
            <p:cNvCxnSpPr/>
            <p:nvPr/>
          </p:nvCxnSpPr>
          <p:spPr bwMode="auto">
            <a:xfrm flipV="1">
              <a:off x="2161838" y="4463883"/>
              <a:ext cx="0" cy="7429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8A19AED-FB9A-CFD3-3040-D2708959CEC3}"/>
                </a:ext>
              </a:extLst>
            </p:cNvPr>
            <p:cNvCxnSpPr/>
            <p:nvPr/>
          </p:nvCxnSpPr>
          <p:spPr bwMode="auto">
            <a:xfrm flipV="1">
              <a:off x="3203822" y="1443795"/>
              <a:ext cx="0" cy="3094386"/>
            </a:xfrm>
            <a:prstGeom prst="line">
              <a:avLst/>
            </a:prstGeom>
            <a:ln w="28575">
              <a:solidFill>
                <a:srgbClr val="0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787DD64-7845-EA02-CE3B-F99BA43833F5}"/>
                </a:ext>
              </a:extLst>
            </p:cNvPr>
            <p:cNvCxnSpPr/>
            <p:nvPr/>
          </p:nvCxnSpPr>
          <p:spPr bwMode="auto">
            <a:xfrm flipV="1">
              <a:off x="4655891" y="4463883"/>
              <a:ext cx="0" cy="7429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E47E2F4-F635-0AF6-BA2F-CB0AA71F5CBA}"/>
                </a:ext>
              </a:extLst>
            </p:cNvPr>
            <p:cNvCxnSpPr/>
            <p:nvPr/>
          </p:nvCxnSpPr>
          <p:spPr bwMode="auto">
            <a:xfrm flipV="1">
              <a:off x="2457042" y="4461704"/>
              <a:ext cx="0" cy="7429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8">
              <a:extLst>
                <a:ext uri="{FF2B5EF4-FFF2-40B4-BE49-F238E27FC236}">
                  <a16:creationId xmlns:a16="http://schemas.microsoft.com/office/drawing/2014/main" id="{AE85CA15-2A4A-F081-EA3F-90517E83A372}"/>
                </a:ext>
              </a:extLst>
            </p:cNvPr>
            <p:cNvSpPr txBox="1"/>
            <p:nvPr/>
          </p:nvSpPr>
          <p:spPr bwMode="auto">
            <a:xfrm rot="16199932">
              <a:off x="1515954" y="1241575"/>
              <a:ext cx="600618" cy="504410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600" b="1" err="1">
                  <a:cs typeface="Arial"/>
                </a:rPr>
                <a:t>F</a:t>
              </a:r>
              <a:r>
                <a:rPr lang="en-US" sz="1600" b="1" baseline="-25000" err="1">
                  <a:cs typeface="Arial"/>
                </a:rPr>
                <a:t>d</a:t>
              </a:r>
              <a:endParaRPr lang="en-US" sz="1600" b="1" baseline="-25000">
                <a:cs typeface="Arial"/>
              </a:endParaRP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00BF3A0B-86D4-6F4D-2E16-8838CA5B720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37190" y="1073271"/>
              <a:ext cx="10391" cy="34245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F61C25B5-F7C8-AAFA-379B-9E6F4F8F1D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06018" y="4481488"/>
              <a:ext cx="4727861" cy="1631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69A6BFC-8D83-77D4-F5E4-5762FEEF7E3F}"/>
                </a:ext>
              </a:extLst>
            </p:cNvPr>
            <p:cNvSpPr txBox="1"/>
            <p:nvPr/>
          </p:nvSpPr>
          <p:spPr>
            <a:xfrm>
              <a:off x="6520603" y="4431519"/>
              <a:ext cx="636984" cy="34624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GB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1800" b="1"/>
                <a:t>p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7C91405-B88F-2FF9-E3B8-5FDB08476953}"/>
                </a:ext>
              </a:extLst>
            </p:cNvPr>
            <p:cNvSpPr txBox="1"/>
            <p:nvPr/>
          </p:nvSpPr>
          <p:spPr>
            <a:xfrm>
              <a:off x="3025697" y="4493864"/>
              <a:ext cx="636984" cy="34624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GB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1800" b="1"/>
                <a:t>p</a:t>
              </a:r>
              <a:r>
                <a:rPr lang="en-GB" sz="1800" b="1" baseline="-25000"/>
                <a:t>c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E9E8A40-4B86-1E5F-6B28-C5E0642EE369}"/>
                </a:ext>
              </a:extLst>
            </p:cNvPr>
            <p:cNvSpPr txBox="1"/>
            <p:nvPr/>
          </p:nvSpPr>
          <p:spPr>
            <a:xfrm>
              <a:off x="2288040" y="4490401"/>
              <a:ext cx="636984" cy="34624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GB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1800" b="1" err="1"/>
                <a:t>p</a:t>
              </a:r>
              <a:r>
                <a:rPr lang="en-GB" sz="1800" b="1" baseline="-25000" err="1"/>
                <a:t>th</a:t>
              </a:r>
              <a:endParaRPr lang="en-GB" sz="1800" b="1" baseline="-25000">
                <a:cs typeface="Arial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DC483D4-B856-32FE-ACF4-930DDFA97402}"/>
                </a:ext>
              </a:extLst>
            </p:cNvPr>
            <p:cNvSpPr txBox="1"/>
            <p:nvPr/>
          </p:nvSpPr>
          <p:spPr>
            <a:xfrm>
              <a:off x="1659142" y="3993802"/>
              <a:ext cx="636984" cy="397878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GB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1200" b="1" err="1"/>
                <a:t>eE</a:t>
              </a:r>
              <a:r>
                <a:rPr lang="en-GB" sz="1200" b="1" baseline="-25000" err="1"/>
                <a:t>c</a:t>
              </a:r>
              <a:endParaRPr lang="en-GB" sz="1200" b="1" baseline="-25000" err="1">
                <a:cs typeface="Arial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16ABCCD-DF73-1F42-B5E0-C01C6EBCB339}"/>
                </a:ext>
              </a:extLst>
            </p:cNvPr>
            <p:cNvSpPr txBox="1"/>
            <p:nvPr/>
          </p:nvSpPr>
          <p:spPr>
            <a:xfrm>
              <a:off x="1710171" y="3586338"/>
              <a:ext cx="636984" cy="38800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GB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1200" b="1" err="1"/>
                <a:t>eE</a:t>
              </a:r>
              <a:endParaRPr lang="en-GB" sz="1200" b="1" baseline="-25000">
                <a:cs typeface="Arial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2777335-7F20-11A7-2949-7EBAAA644E79}"/>
              </a:ext>
            </a:extLst>
          </p:cNvPr>
          <p:cNvGrpSpPr/>
          <p:nvPr/>
        </p:nvGrpSpPr>
        <p:grpSpPr>
          <a:xfrm>
            <a:off x="7647882" y="2283440"/>
            <a:ext cx="127167" cy="874495"/>
            <a:chOff x="6060382" y="3942377"/>
            <a:chExt cx="127167" cy="874495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8B938A8C-A242-E0EC-9DB6-3314900DE61B}"/>
                </a:ext>
              </a:extLst>
            </p:cNvPr>
            <p:cNvSpPr/>
            <p:nvPr/>
          </p:nvSpPr>
          <p:spPr>
            <a:xfrm>
              <a:off x="6060382" y="3942377"/>
              <a:ext cx="127167" cy="10645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>
                <a:ea typeface="+mn-lt"/>
                <a:cs typeface="+mn-lt"/>
              </a:endParaRP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8B9F100-2393-0DB1-5600-FE5F44BCB66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122777" y="3942783"/>
              <a:ext cx="0" cy="874089"/>
            </a:xfrm>
            <a:prstGeom prst="line">
              <a:avLst/>
            </a:prstGeom>
            <a:ln w="28575" cmpd="sng">
              <a:solidFill>
                <a:schemeClr val="accent1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80A2D67-2BB6-C5F7-862D-0FF1B9070B1A}"/>
              </a:ext>
            </a:extLst>
          </p:cNvPr>
          <p:cNvGrpSpPr/>
          <p:nvPr/>
        </p:nvGrpSpPr>
        <p:grpSpPr>
          <a:xfrm>
            <a:off x="5536507" y="2283440"/>
            <a:ext cx="127167" cy="874495"/>
            <a:chOff x="6060382" y="3942377"/>
            <a:chExt cx="127167" cy="874495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116FE54A-4927-0737-5A0F-8B982D3635CD}"/>
                </a:ext>
              </a:extLst>
            </p:cNvPr>
            <p:cNvSpPr/>
            <p:nvPr/>
          </p:nvSpPr>
          <p:spPr>
            <a:xfrm>
              <a:off x="6060382" y="3942377"/>
              <a:ext cx="127167" cy="106459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>
                <a:ea typeface="+mn-lt"/>
                <a:cs typeface="+mn-lt"/>
              </a:endParaRP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265E95-80A6-066F-9F98-E322E0C0D55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122777" y="3942783"/>
              <a:ext cx="0" cy="874089"/>
            </a:xfrm>
            <a:prstGeom prst="lin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 cmpd="sng">
              <a:solidFill>
                <a:schemeClr val="accent2">
                  <a:lumMod val="60000"/>
                  <a:lumOff val="40000"/>
                </a:schemeClr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1437A28-A65C-B9F2-F7D0-859376D0D593}"/>
              </a:ext>
            </a:extLst>
          </p:cNvPr>
          <p:cNvGrpSpPr/>
          <p:nvPr/>
        </p:nvGrpSpPr>
        <p:grpSpPr>
          <a:xfrm>
            <a:off x="5869881" y="2283439"/>
            <a:ext cx="127167" cy="874495"/>
            <a:chOff x="6060382" y="3942377"/>
            <a:chExt cx="127167" cy="874495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E34CC6CD-FE7C-C880-5AF5-A44700278943}"/>
                </a:ext>
              </a:extLst>
            </p:cNvPr>
            <p:cNvSpPr/>
            <p:nvPr/>
          </p:nvSpPr>
          <p:spPr>
            <a:xfrm>
              <a:off x="6060382" y="3942377"/>
              <a:ext cx="127167" cy="106459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>
                <a:ea typeface="+mn-lt"/>
                <a:cs typeface="+mn-lt"/>
              </a:endParaRP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BA42DF4B-2EFE-E6D9-2B64-9807C6FE883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122777" y="3942783"/>
              <a:ext cx="0" cy="874089"/>
            </a:xfrm>
            <a:prstGeom prst="line">
              <a:avLst/>
            </a:prstGeom>
            <a:solidFill>
              <a:schemeClr val="accent5"/>
            </a:solidFill>
            <a:ln w="28575" cmpd="sng">
              <a:solidFill>
                <a:schemeClr val="accent5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12986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2EE8C-32C1-7DDA-E41C-D5BBBFE5B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2CBF6A8-871B-2A89-FE68-D4CCE5B4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0F8AD5-A2FC-0914-3511-5EAE4E59D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Isabel Muzio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E208581-0BEF-66F6-7E50-FA7E0EF91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18</a:t>
            </a:fld>
            <a:endParaRPr lang="fr-FR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348FB408-EFA4-989E-3101-106E66B99C10}"/>
              </a:ext>
            </a:extLst>
          </p:cNvPr>
          <p:cNvSpPr>
            <a:spLocks noGrp="1"/>
          </p:cNvSpPr>
          <p:nvPr/>
        </p:nvSpPr>
        <p:spPr>
          <a:xfrm>
            <a:off x="743753" y="488220"/>
            <a:ext cx="7648396" cy="441361"/>
          </a:xfrm>
          <a:prstGeom prst="rect">
            <a:avLst/>
          </a:prstGeom>
        </p:spPr>
        <p:txBody>
          <a:bodyPr vert="horz" lIns="180000" tIns="0" rIns="72000" bIns="4680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000" spc="-70" baseline="0">
                <a:solidFill>
                  <a:schemeClr val="tx1"/>
                </a:solidFill>
                <a:latin typeface="Franklin Gothic Demi Cond" panose="020B0706030402020204" pitchFamily="34" charset="0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b="0">
                <a:latin typeface="Franklin Gothic Demi Cond"/>
                <a:ea typeface="Roboto Black"/>
                <a:cs typeface="Arial"/>
              </a:rPr>
              <a:t>Application of the generalised model: ECCD</a:t>
            </a:r>
            <a:endParaRPr lang="en-GB" b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21D2F3E-BF3A-FA78-9351-3A0A07B464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875" y="1111251"/>
            <a:ext cx="7038778" cy="2848013"/>
          </a:xfrm>
        </p:spPr>
        <p:txBody>
          <a:bodyPr vert="horz" lIns="180000" tIns="45720" rIns="91440" bIns="45720" rtlCol="0" anchor="t">
            <a:normAutofit/>
          </a:bodyPr>
          <a:lstStyle/>
          <a:p>
            <a:pPr marL="285750" indent="-285750"/>
            <a:r>
              <a:rPr lang="en-GB">
                <a:latin typeface="Arial"/>
                <a:cs typeface="Arial"/>
              </a:rPr>
              <a:t>Significant </a:t>
            </a:r>
            <a:r>
              <a:rPr lang="en-GB" err="1">
                <a:latin typeface="Arial"/>
                <a:cs typeface="Arial"/>
              </a:rPr>
              <a:t>suprathermal</a:t>
            </a:r>
            <a:r>
              <a:rPr lang="en-GB">
                <a:latin typeface="Arial"/>
                <a:cs typeface="Arial"/>
              </a:rPr>
              <a:t> (but not runaway!) electron population</a:t>
            </a:r>
            <a:endParaRPr lang="en-GB" sz="1800"/>
          </a:p>
          <a:p>
            <a:pPr marL="285750" indent="-285750"/>
            <a:r>
              <a:rPr lang="en-GB">
                <a:latin typeface="Arial"/>
                <a:cs typeface="Arial"/>
              </a:rPr>
              <a:t>Interplay between knock-on collisions, ohmic and ECRH acceleration could lead to a multiplication mechanism similar to runaway-electron avalanches [1]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endParaRPr lang="en-GB"/>
          </a:p>
        </p:txBody>
      </p:sp>
      <p:pic>
        <p:nvPicPr>
          <p:cNvPr id="2" name="Picture 1" descr="A graph of a graph showing the value of an ecg&#10;&#10;AI-generated content may be incorrect.">
            <a:extLst>
              <a:ext uri="{FF2B5EF4-FFF2-40B4-BE49-F238E27FC236}">
                <a16:creationId xmlns:a16="http://schemas.microsoft.com/office/drawing/2014/main" id="{02A851C9-9CED-8878-9BE5-6BD9B9E6C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9927" y="2585596"/>
            <a:ext cx="3597041" cy="21163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FF393E-0C7D-722B-A291-019B1D69702C}"/>
              </a:ext>
            </a:extLst>
          </p:cNvPr>
          <p:cNvSpPr txBox="1"/>
          <p:nvPr/>
        </p:nvSpPr>
        <p:spPr>
          <a:xfrm>
            <a:off x="687019" y="4705946"/>
            <a:ext cx="7770811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050"/>
              <a:t>[1] L. Votta et al., Plasma Phys. Control. Fusion (2026). Plasma Phys. Control. Fusion (2026).</a:t>
            </a:r>
            <a:endParaRPr lang="en-GB" sz="1050">
              <a:solidFill>
                <a:srgbClr val="413C3A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29448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1CE6D-6C7F-EC91-BB30-ADB86204E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E0B34A4A-6A1D-DEC0-00BD-CB378A7837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875" y="1086233"/>
            <a:ext cx="7726363" cy="3473582"/>
          </a:xfrm>
        </p:spPr>
        <p:txBody>
          <a:bodyPr vert="horz" lIns="18000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>
                <a:latin typeface="Arial"/>
                <a:cs typeface="Arial"/>
              </a:rPr>
              <a:t>Things we have achieved:</a:t>
            </a:r>
          </a:p>
          <a:p>
            <a:r>
              <a:rPr lang="en-GB">
                <a:latin typeface="Arial"/>
                <a:cs typeface="Arial"/>
              </a:rPr>
              <a:t>Implementation of the full KO operator </a:t>
            </a:r>
          </a:p>
          <a:p>
            <a:pPr lvl="1">
              <a:buFont typeface="Courier New" pitchFamily="2" charset="2"/>
              <a:buChar char="o"/>
            </a:pPr>
            <a:r>
              <a:rPr lang="en-GB">
                <a:latin typeface="Arial"/>
                <a:cs typeface="Arial"/>
              </a:rPr>
              <a:t>Different implementations, tested for cylindrical plasmas</a:t>
            </a:r>
          </a:p>
          <a:p>
            <a:r>
              <a:rPr lang="en-GB">
                <a:latin typeface="Arial"/>
                <a:cs typeface="Arial"/>
              </a:rPr>
              <a:t>Benchmarked against simplified limit:</a:t>
            </a:r>
          </a:p>
          <a:p>
            <a:pPr lvl="1">
              <a:buFont typeface="Courier New" pitchFamily="2" charset="2"/>
              <a:buChar char="o"/>
            </a:pPr>
            <a:r>
              <a:rPr lang="en-GB" dirty="0">
                <a:latin typeface="Arial"/>
                <a:cs typeface="Arial"/>
              </a:rPr>
              <a:t>Rosenbluth-</a:t>
            </a:r>
            <a:r>
              <a:rPr lang="en-GB" dirty="0" err="1">
                <a:latin typeface="Arial"/>
                <a:cs typeface="Arial"/>
              </a:rPr>
              <a:t>Putvinski</a:t>
            </a:r>
            <a:endParaRPr lang="en-GB">
              <a:latin typeface="Arial"/>
              <a:cs typeface="Arial"/>
            </a:endParaRPr>
          </a:p>
          <a:p>
            <a:pPr lvl="1">
              <a:buFont typeface="Courier New" pitchFamily="2" charset="2"/>
              <a:buChar char="o"/>
            </a:pPr>
            <a:r>
              <a:rPr lang="en-GB">
                <a:latin typeface="Arial"/>
                <a:cs typeface="Arial"/>
              </a:rPr>
              <a:t>Chiu-Harvey</a:t>
            </a:r>
            <a:endParaRPr lang="en-GB" dirty="0">
              <a:latin typeface="Arial"/>
              <a:cs typeface="Arial"/>
            </a:endParaRPr>
          </a:p>
          <a:p>
            <a:r>
              <a:rPr lang="en-GB">
                <a:latin typeface="Arial"/>
                <a:cs typeface="Arial"/>
              </a:rPr>
              <a:t>Tested for different parameter scans:</a:t>
            </a:r>
          </a:p>
          <a:p>
            <a:pPr lvl="1">
              <a:buFont typeface="Courier New" pitchFamily="2" charset="2"/>
              <a:buChar char="o"/>
            </a:pPr>
            <a:r>
              <a:rPr lang="en-GB">
                <a:latin typeface="Arial"/>
                <a:cs typeface="Arial"/>
              </a:rPr>
              <a:t>Discretization parameters</a:t>
            </a:r>
          </a:p>
          <a:p>
            <a:pPr lvl="1">
              <a:buFont typeface="Courier New" pitchFamily="2" charset="2"/>
              <a:buChar char="o"/>
            </a:pPr>
            <a:r>
              <a:rPr lang="en-GB">
                <a:latin typeface="Arial"/>
                <a:cs typeface="Arial"/>
              </a:rPr>
              <a:t>Physical parameters</a:t>
            </a:r>
          </a:p>
          <a:p>
            <a:r>
              <a:rPr lang="en-GB">
                <a:latin typeface="Arial"/>
                <a:cs typeface="Arial"/>
              </a:rPr>
              <a:t>Obtained comparable scans across two codes (LUKE and DREAM)</a:t>
            </a:r>
            <a:endParaRPr lang="en-GB" dirty="0">
              <a:latin typeface="Arial"/>
              <a:cs typeface="Arial"/>
            </a:endParaRPr>
          </a:p>
          <a:p>
            <a:endParaRPr lang="en-GB">
              <a:latin typeface="Arial"/>
              <a:cs typeface="Arial"/>
            </a:endParaRPr>
          </a:p>
          <a:p>
            <a:endParaRPr lang="en-GB">
              <a:latin typeface="Arial"/>
              <a:cs typeface="Arial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856CF2E-97FF-C855-E2EF-4E7CC74F6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587D721-9050-AD3D-46AE-1EFF4D49B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Isabel Muzio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C56ED3C-682D-99BE-1E9F-CFB9722D4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19</a:t>
            </a:fld>
            <a:endParaRPr lang="fr-FR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CB8F1D9C-2651-240B-6663-5099AB6E73D5}"/>
              </a:ext>
            </a:extLst>
          </p:cNvPr>
          <p:cNvSpPr>
            <a:spLocks noGrp="1"/>
          </p:cNvSpPr>
          <p:nvPr/>
        </p:nvSpPr>
        <p:spPr>
          <a:xfrm>
            <a:off x="743753" y="488220"/>
            <a:ext cx="7648396" cy="441361"/>
          </a:xfrm>
          <a:prstGeom prst="rect">
            <a:avLst/>
          </a:prstGeom>
        </p:spPr>
        <p:txBody>
          <a:bodyPr vert="horz" lIns="180000" tIns="0" rIns="72000" bIns="4680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000" spc="-70" baseline="0">
                <a:solidFill>
                  <a:schemeClr val="tx1"/>
                </a:solidFill>
                <a:latin typeface="Franklin Gothic Demi Cond" panose="020B0706030402020204" pitchFamily="34" charset="0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b="0">
                <a:latin typeface="Franklin Gothic Demi Cond"/>
                <a:ea typeface="Roboto Black"/>
                <a:cs typeface="Arial"/>
              </a:rPr>
              <a:t>Looking back: the work done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D14D62-5589-5745-C30E-71DEF1C4EEDA}"/>
              </a:ext>
            </a:extLst>
          </p:cNvPr>
          <p:cNvSpPr txBox="1"/>
          <p:nvPr/>
        </p:nvSpPr>
        <p:spPr>
          <a:xfrm>
            <a:off x="627062" y="4214813"/>
            <a:ext cx="7770811" cy="7463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050">
                <a:ea typeface="+mn-lt"/>
                <a:cs typeface="+mn-lt"/>
              </a:rPr>
              <a:t>[1] M. Rosenbluth and S. </a:t>
            </a:r>
            <a:r>
              <a:rPr lang="en-GB" sz="1050" err="1">
                <a:ea typeface="+mn-lt"/>
                <a:cs typeface="+mn-lt"/>
              </a:rPr>
              <a:t>Putvinski</a:t>
            </a:r>
            <a:r>
              <a:rPr lang="en-GB" sz="1050">
                <a:ea typeface="+mn-lt"/>
                <a:cs typeface="+mn-lt"/>
              </a:rPr>
              <a:t>, </a:t>
            </a:r>
            <a:r>
              <a:rPr lang="en-GB" sz="1050" err="1">
                <a:ea typeface="+mn-lt"/>
                <a:cs typeface="+mn-lt"/>
              </a:rPr>
              <a:t>Nucl</a:t>
            </a:r>
            <a:r>
              <a:rPr lang="en-GB" sz="1050">
                <a:ea typeface="+mn-lt"/>
                <a:cs typeface="+mn-lt"/>
              </a:rPr>
              <a:t>. Fusion (1997)</a:t>
            </a:r>
            <a:endParaRPr lang="en-GB"/>
          </a:p>
          <a:p>
            <a:r>
              <a:rPr lang="en-GB" sz="1050">
                <a:ea typeface="+mn-lt"/>
                <a:cs typeface="+mn-lt"/>
              </a:rPr>
              <a:t>[2] S. Chiu, M. Rosenbluth, and R. Harvey,  </a:t>
            </a:r>
            <a:r>
              <a:rPr lang="en-GB" sz="1050" err="1">
                <a:ea typeface="+mn-lt"/>
                <a:cs typeface="+mn-lt"/>
              </a:rPr>
              <a:t>Nucl</a:t>
            </a:r>
            <a:r>
              <a:rPr lang="en-GB" sz="1050">
                <a:ea typeface="+mn-lt"/>
                <a:cs typeface="+mn-lt"/>
              </a:rPr>
              <a:t>. Fusion (1998)</a:t>
            </a:r>
            <a:endParaRPr lang="en-GB">
              <a:cs typeface="Arial"/>
            </a:endParaRPr>
          </a:p>
          <a:p>
            <a:r>
              <a:rPr lang="en-GB" sz="1050">
                <a:ea typeface="+mn-lt"/>
                <a:cs typeface="+mn-lt"/>
              </a:rPr>
              <a:t>[3] E. Nilsson, Plasma Phys. Control. Fusion (2015)</a:t>
            </a:r>
          </a:p>
          <a:p>
            <a:r>
              <a:rPr lang="en-GB" sz="1100">
                <a:cs typeface="Arial"/>
              </a:rPr>
              <a:t>[4] O. </a:t>
            </a:r>
            <a:r>
              <a:rPr lang="en-GB" sz="1100" err="1">
                <a:cs typeface="Arial"/>
              </a:rPr>
              <a:t>Embréus</a:t>
            </a:r>
            <a:r>
              <a:rPr lang="en-GB" sz="1100">
                <a:cs typeface="Arial"/>
              </a:rPr>
              <a:t>, A. Stahl, and T. Fulop, J. Plasma Phys. (2017)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142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AF19E-50AE-021C-0B5B-90BC0BDE2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9845E3-C9DE-C523-2658-8E82317AFB1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D9634A2-F91D-B12D-C49D-2D24884D68E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Isabel Muzio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8E9027F-90AB-921F-18D9-DEA5F8204DA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2</a:t>
            </a:fld>
            <a:endParaRPr lang="fr-FR"/>
          </a:p>
        </p:txBody>
      </p:sp>
      <p:pic>
        <p:nvPicPr>
          <p:cNvPr id="14" name="Picture Placeholder 13" descr="A circular object with colorful lights&#10;&#10;AI-generated content may be incorrect.">
            <a:extLst>
              <a:ext uri="{FF2B5EF4-FFF2-40B4-BE49-F238E27FC236}">
                <a16:creationId xmlns:a16="http://schemas.microsoft.com/office/drawing/2014/main" id="{F539DF79-81EB-6C59-D1B9-D13F178D9A0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7678" r="25242" b="-305"/>
          <a:stretch>
            <a:fillRect/>
          </a:stretch>
        </p:blipFill>
        <p:spPr>
          <a:xfrm>
            <a:off x="0" y="-9369"/>
            <a:ext cx="5141453" cy="5170869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3D90FBAB-B736-8856-F797-ACDA40D7C160}"/>
              </a:ext>
            </a:extLst>
          </p:cNvPr>
          <p:cNvSpPr txBox="1">
            <a:spLocks/>
          </p:cNvSpPr>
          <p:nvPr/>
        </p:nvSpPr>
        <p:spPr>
          <a:xfrm>
            <a:off x="5143370" y="350446"/>
            <a:ext cx="3759159" cy="4598083"/>
          </a:xfrm>
          <a:prstGeom prst="rect">
            <a:avLst/>
          </a:prstGeom>
        </p:spPr>
        <p:txBody>
          <a:bodyPr vert="horz" lIns="180000" tIns="0" rIns="72000" bIns="46800" rtlCol="0" anchor="ctr" anchorCtr="0"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000" spc="-70" baseline="0">
                <a:solidFill>
                  <a:schemeClr val="bg1"/>
                </a:solidFill>
                <a:latin typeface="Franklin Gothic Demi Cond" panose="020B0706030402020204" pitchFamily="34" charset="0"/>
                <a:ea typeface="Roboto Black" panose="02000000000000000000" pitchFamily="2" charset="0"/>
                <a:cs typeface="Arial" panose="020B0604020202020204" pitchFamily="34" charset="0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>
                <a:solidFill>
                  <a:srgbClr val="FFFFFF"/>
                </a:solidFill>
                <a:latin typeface="Franklin Gothic Demi Cond"/>
                <a:ea typeface="Roboto Black"/>
                <a:cs typeface="Arial"/>
              </a:rPr>
              <a:t>Contents:</a:t>
            </a:r>
          </a:p>
          <a:p>
            <a:pPr marL="514350" indent="-514350">
              <a:buAutoNum type="arabicPeriod"/>
            </a:pPr>
            <a:r>
              <a:rPr lang="fr-FR" sz="2800" b="0" dirty="0" err="1">
                <a:solidFill>
                  <a:srgbClr val="FFFFFF"/>
                </a:solidFill>
                <a:latin typeface="Franklin Gothic Demi Cond"/>
                <a:ea typeface="Roboto Black"/>
                <a:cs typeface="Arial"/>
              </a:rPr>
              <a:t>Runaway</a:t>
            </a:r>
            <a:r>
              <a:rPr lang="fr-FR" sz="2800" b="0" dirty="0">
                <a:solidFill>
                  <a:srgbClr val="FFFFFF"/>
                </a:solidFill>
                <a:latin typeface="Franklin Gothic Demi Cond"/>
                <a:ea typeface="Roboto Black"/>
                <a:cs typeface="Arial"/>
              </a:rPr>
              <a:t> avalanche modelling</a:t>
            </a:r>
            <a:endParaRPr lang="fr-FR" sz="2800" dirty="0"/>
          </a:p>
          <a:p>
            <a:pPr marL="514350" indent="-514350">
              <a:buAutoNum type="arabicPeriod"/>
            </a:pPr>
            <a:r>
              <a:rPr lang="fr-FR" sz="2000" b="0" dirty="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The Boltzmann </a:t>
            </a:r>
            <a:r>
              <a:rPr lang="fr-FR" sz="2000" b="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operator</a:t>
            </a:r>
            <a:r>
              <a:rPr lang="fr-FR" sz="2000" b="0" dirty="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: </a:t>
            </a:r>
            <a:r>
              <a:rPr lang="fr-FR" sz="2000" b="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analytical</a:t>
            </a:r>
            <a:r>
              <a:rPr lang="fr-FR" sz="2000" b="0" dirty="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 </a:t>
            </a:r>
            <a:r>
              <a:rPr lang="fr-FR" sz="2000" b="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studies</a:t>
            </a:r>
            <a:endParaRPr lang="fr-FR" sz="2000" b="0">
              <a:solidFill>
                <a:schemeClr val="accent6">
                  <a:lumMod val="40000"/>
                  <a:lumOff val="60000"/>
                </a:schemeClr>
              </a:solidFill>
              <a:latin typeface="Franklin Gothic Demi Cond"/>
              <a:ea typeface="Roboto Black"/>
              <a:cs typeface="Arial"/>
            </a:endParaRPr>
          </a:p>
          <a:p>
            <a:pPr marL="514350" indent="-514350">
              <a:buAutoNum type="arabicPeriod"/>
            </a:pPr>
            <a:r>
              <a:rPr lang="fr-FR" sz="2000" b="0" dirty="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The KO </a:t>
            </a:r>
            <a:r>
              <a:rPr lang="fr-FR" sz="2000" b="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operator</a:t>
            </a:r>
            <a:r>
              <a:rPr lang="fr-FR" sz="2000" b="0" dirty="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 </a:t>
            </a:r>
            <a:r>
              <a:rPr lang="fr-FR" sz="2000" b="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implementation</a:t>
            </a:r>
            <a:r>
              <a:rPr lang="fr-FR" sz="2000" b="0" dirty="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: code </a:t>
            </a:r>
            <a:r>
              <a:rPr lang="fr-FR" sz="2000" b="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testing</a:t>
            </a:r>
            <a:r>
              <a:rPr lang="fr-FR" sz="2000" b="0" dirty="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 &amp; benchmarks</a:t>
            </a:r>
          </a:p>
          <a:p>
            <a:pPr marL="514350" indent="-514350">
              <a:buAutoNum type="arabicPeriod"/>
            </a:pPr>
            <a:r>
              <a:rPr lang="fr-FR" sz="2000" b="0" dirty="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Conclusions and </a:t>
            </a:r>
            <a:r>
              <a:rPr lang="fr-FR" sz="2000" b="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outlook</a:t>
            </a:r>
            <a:endParaRPr lang="fr-FR" sz="2000" b="0">
              <a:solidFill>
                <a:schemeClr val="accent6">
                  <a:lumMod val="40000"/>
                  <a:lumOff val="60000"/>
                </a:schemeClr>
              </a:solidFill>
              <a:latin typeface="Franklin Gothic Demi Cond"/>
              <a:ea typeface="Roboto Black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49465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6F652-3990-5745-1C80-259EFB928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3EA9775-5532-544B-6214-4292DA4C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6BDBB7B-C656-12E5-BB3F-73685E408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Isabel Muzio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436F889-62DC-B8BB-3D80-11E81B96F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20</a:t>
            </a:fld>
            <a:endParaRPr lang="fr-FR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5ED6C220-B6A7-D40D-EAA8-99CBD5482060}"/>
              </a:ext>
            </a:extLst>
          </p:cNvPr>
          <p:cNvSpPr>
            <a:spLocks noGrp="1"/>
          </p:cNvSpPr>
          <p:nvPr/>
        </p:nvSpPr>
        <p:spPr>
          <a:xfrm>
            <a:off x="743753" y="544207"/>
            <a:ext cx="7648396" cy="441361"/>
          </a:xfrm>
          <a:prstGeom prst="rect">
            <a:avLst/>
          </a:prstGeom>
        </p:spPr>
        <p:txBody>
          <a:bodyPr vert="horz" lIns="180000" tIns="0" rIns="72000" bIns="4680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000" spc="-70" baseline="0">
                <a:solidFill>
                  <a:schemeClr val="tx1"/>
                </a:solidFill>
                <a:latin typeface="Franklin Gothic Demi Cond" panose="020B0706030402020204" pitchFamily="34" charset="0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b="0">
                <a:latin typeface="Franklin Gothic Demi Cond"/>
                <a:ea typeface="Roboto Black"/>
                <a:cs typeface="Arial"/>
              </a:rPr>
              <a:t>Looking forward: code development &amp; applications</a:t>
            </a:r>
            <a:endParaRPr lang="en-GB" b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2A4D765-6ABE-E519-3B59-192BEFA23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875" y="1075533"/>
            <a:ext cx="7730139" cy="3867669"/>
          </a:xfrm>
        </p:spPr>
        <p:txBody>
          <a:bodyPr vert="horz" lIns="180000" tIns="45720" rIns="91440" bIns="45720" rtlCol="0" anchor="t">
            <a:normAutofit/>
          </a:bodyPr>
          <a:lstStyle/>
          <a:p>
            <a:pPr marL="285750" indent="-285750"/>
            <a:r>
              <a:rPr lang="en-GB">
                <a:latin typeface="Arial"/>
                <a:cs typeface="Arial"/>
              </a:rPr>
              <a:t>Characterization of the regimes of interest</a:t>
            </a:r>
            <a:endParaRPr lang="en-US"/>
          </a:p>
          <a:p>
            <a:pPr marL="628650" lvl="1" indent="-285750">
              <a:buFont typeface="Courier New" pitchFamily="2" charset="2"/>
              <a:buChar char="o"/>
            </a:pPr>
            <a:r>
              <a:rPr lang="en-GB" sz="1800" dirty="0">
                <a:latin typeface="Arial"/>
                <a:cs typeface="Arial"/>
              </a:rPr>
              <a:t>Scans in parameters of </a:t>
            </a:r>
            <a:r>
              <a:rPr lang="en-GB" sz="1800">
                <a:latin typeface="Arial"/>
                <a:cs typeface="Arial"/>
              </a:rPr>
              <a:t>interest</a:t>
            </a:r>
            <a:endParaRPr lang="en-US" sz="1800">
              <a:latin typeface="Arial"/>
              <a:cs typeface="Arial"/>
            </a:endParaRPr>
          </a:p>
          <a:p>
            <a:pPr marL="628650" lvl="1" indent="-285750">
              <a:buFont typeface="Courier New" pitchFamily="2" charset="2"/>
              <a:buChar char="o"/>
            </a:pPr>
            <a:r>
              <a:rPr lang="en-GB" sz="1800">
                <a:latin typeface="Arial"/>
                <a:cs typeface="Arial"/>
              </a:rPr>
              <a:t>Estimation of the corrections associated to the full KO operator</a:t>
            </a:r>
            <a:endParaRPr lang="en-US" sz="1800">
              <a:latin typeface="Arial"/>
              <a:cs typeface="Arial"/>
            </a:endParaRPr>
          </a:p>
          <a:p>
            <a:pPr marL="285750" indent="-285750"/>
            <a:r>
              <a:rPr lang="en-GB">
                <a:latin typeface="Arial"/>
                <a:cs typeface="Arial"/>
              </a:rPr>
              <a:t>Toroidal geometries:</a:t>
            </a:r>
            <a:endParaRPr lang="en-GB" dirty="0">
              <a:latin typeface="Arial"/>
              <a:cs typeface="Arial"/>
            </a:endParaRPr>
          </a:p>
          <a:p>
            <a:pPr marL="628650" lvl="1" indent="-285750">
              <a:buFont typeface="Courier New" pitchFamily="2" charset="2"/>
              <a:buChar char="o"/>
            </a:pPr>
            <a:r>
              <a:rPr lang="en-GB" sz="1800">
                <a:latin typeface="Arial"/>
                <a:cs typeface="Arial"/>
              </a:rPr>
              <a:t>Compare bounce-averaging strategies and their respective advantages</a:t>
            </a:r>
            <a:endParaRPr lang="en-GB" sz="1800"/>
          </a:p>
          <a:p>
            <a:pPr marL="285750" indent="-285750"/>
            <a:r>
              <a:rPr lang="en-GB">
                <a:latin typeface="Arial"/>
                <a:cs typeface="Arial"/>
              </a:rPr>
              <a:t>Simulation of TCV scenarios:</a:t>
            </a:r>
            <a:endParaRPr lang="en-US"/>
          </a:p>
          <a:p>
            <a:pPr marL="628650" lvl="1" indent="-285750">
              <a:buFont typeface="Courier New" pitchFamily="2" charset="2"/>
              <a:buChar char="o"/>
            </a:pPr>
            <a:r>
              <a:rPr lang="en-GB" sz="1800">
                <a:latin typeface="Arial"/>
                <a:cs typeface="Arial"/>
              </a:rPr>
              <a:t>Pre-disruption (LUKE)</a:t>
            </a:r>
            <a:endParaRPr lang="en-GB" sz="1800" dirty="0">
              <a:latin typeface="Arial"/>
              <a:cs typeface="Arial"/>
            </a:endParaRPr>
          </a:p>
          <a:p>
            <a:pPr marL="628650" lvl="1" indent="-285750">
              <a:buFont typeface="Courier New" pitchFamily="2" charset="2"/>
              <a:buChar char="o"/>
            </a:pPr>
            <a:r>
              <a:rPr lang="en-GB" sz="1800">
                <a:latin typeface="Arial"/>
                <a:cs typeface="Arial"/>
              </a:rPr>
              <a:t>Post-disruption (DREAM)</a:t>
            </a:r>
            <a:endParaRPr lang="en-GB" sz="1800"/>
          </a:p>
        </p:txBody>
      </p:sp>
      <p:pic>
        <p:nvPicPr>
          <p:cNvPr id="3" name="Content Placeholder 21">
            <a:extLst>
              <a:ext uri="{FF2B5EF4-FFF2-40B4-BE49-F238E27FC236}">
                <a16:creationId xmlns:a16="http://schemas.microsoft.com/office/drawing/2014/main" id="{24B47953-6F10-0B6F-EC12-526CDCD96E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9535" y="2682448"/>
            <a:ext cx="3014965" cy="21774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C3BF868-0E08-28E5-C9FE-DDC9EDA69ABD}"/>
              </a:ext>
            </a:extLst>
          </p:cNvPr>
          <p:cNvSpPr txBox="1"/>
          <p:nvPr/>
        </p:nvSpPr>
        <p:spPr>
          <a:xfrm>
            <a:off x="687160" y="4674055"/>
            <a:ext cx="7770811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100">
                <a:solidFill>
                  <a:srgbClr val="413C3A"/>
                </a:solidFill>
                <a:latin typeface="Arial"/>
                <a:ea typeface="Arial"/>
                <a:cs typeface="Arial"/>
              </a:rPr>
              <a:t>[1]</a:t>
            </a:r>
            <a:r>
              <a:rPr lang="en-GB" sz="1100" b="0" i="0" u="none" strike="noStrike" baseline="0">
                <a:solidFill>
                  <a:srgbClr val="413C3A"/>
                </a:solidFill>
                <a:latin typeface="Arial"/>
                <a:ea typeface="Arial"/>
                <a:cs typeface="Arial"/>
              </a:rPr>
              <a:t> TCV shot #</a:t>
            </a:r>
            <a:r>
              <a:rPr lang="en-GB" sz="1100">
                <a:solidFill>
                  <a:srgbClr val="413C3A"/>
                </a:solidFill>
                <a:latin typeface="Arial"/>
                <a:ea typeface="Arial"/>
                <a:cs typeface="Arial"/>
              </a:rPr>
              <a:t>86969</a:t>
            </a:r>
          </a:p>
        </p:txBody>
      </p:sp>
    </p:spTree>
    <p:extLst>
      <p:ext uri="{BB962C8B-B14F-4D97-AF65-F5344CB8AC3E}">
        <p14:creationId xmlns:p14="http://schemas.microsoft.com/office/powerpoint/2010/main" val="3489651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screenshot of a video game&#10;&#10;AI-generated content may be incorrect.">
            <a:extLst>
              <a:ext uri="{FF2B5EF4-FFF2-40B4-BE49-F238E27FC236}">
                <a16:creationId xmlns:a16="http://schemas.microsoft.com/office/drawing/2014/main" id="{84F81D51-42E1-69BC-0CD0-A76F48940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250" y="357188"/>
            <a:ext cx="8159750" cy="4587875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F5750EBF-A2BC-EB47-895C-9F99B6E14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err="1">
                <a:latin typeface="Franklin Gothic Demi Cond"/>
                <a:ea typeface="Roboto Black"/>
                <a:cs typeface="Arial"/>
              </a:rPr>
              <a:t>Thank</a:t>
            </a:r>
            <a:r>
              <a:rPr lang="fr-FR">
                <a:latin typeface="Franklin Gothic Demi Cond"/>
                <a:ea typeface="Roboto Black"/>
                <a:cs typeface="Arial"/>
              </a:rPr>
              <a:t> </a:t>
            </a:r>
            <a:r>
              <a:rPr lang="fr-FR" err="1">
                <a:latin typeface="Franklin Gothic Demi Cond"/>
                <a:ea typeface="Roboto Black"/>
                <a:cs typeface="Arial"/>
              </a:rPr>
              <a:t>you</a:t>
            </a:r>
            <a:r>
              <a:rPr lang="fr-FR">
                <a:latin typeface="Franklin Gothic Demi Cond"/>
                <a:ea typeface="Roboto Black"/>
                <a:cs typeface="Arial"/>
              </a:rPr>
              <a:t> for </a:t>
            </a:r>
            <a:r>
              <a:rPr lang="fr-FR" err="1">
                <a:latin typeface="Franklin Gothic Demi Cond"/>
                <a:ea typeface="Roboto Black"/>
                <a:cs typeface="Arial"/>
              </a:rPr>
              <a:t>your</a:t>
            </a:r>
            <a:r>
              <a:rPr lang="fr-FR">
                <a:latin typeface="Franklin Gothic Demi Cond"/>
                <a:ea typeface="Roboto Black"/>
                <a:cs typeface="Arial"/>
              </a:rPr>
              <a:t> attention!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83CAA4-5FD8-404D-8F15-5706BE64615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9C3C0C4-9868-3542-8666-046912A5AF7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>
                <a:solidFill>
                  <a:schemeClr val="bg1"/>
                </a:solidFill>
                <a:latin typeface="Arial"/>
                <a:cs typeface="Arial"/>
              </a:rPr>
              <a:t>Isabel Muzio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5C13C4-81A0-424D-96F1-1A5F4EC264A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7229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0B4B1-FADC-BCFF-A27B-FCD43F267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aph with a blue line and a purple line&#10;&#10;AI-generated content may be incorrect.">
            <a:extLst>
              <a:ext uri="{FF2B5EF4-FFF2-40B4-BE49-F238E27FC236}">
                <a16:creationId xmlns:a16="http://schemas.microsoft.com/office/drawing/2014/main" id="{81A45BF7-9072-79F1-8263-A93A5ACC5E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6647" y="1010900"/>
            <a:ext cx="2224544" cy="2013003"/>
          </a:xfrm>
          <a:prstGeom prst="rect">
            <a:avLst/>
          </a:prstGeom>
        </p:spPr>
      </p:pic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F8EF627-B3AB-D95C-149F-18D529F81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41BA0E3-6D98-FE81-DEA1-2EFDD897D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Isabel Muzio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D7FA8A9-A040-BBF8-1153-F36F8728A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ADA17427-2614-754A-C0A7-2FC2ECC3A692}"/>
              </a:ext>
            </a:extLst>
          </p:cNvPr>
          <p:cNvSpPr>
            <a:spLocks noGrp="1"/>
          </p:cNvSpPr>
          <p:nvPr/>
        </p:nvSpPr>
        <p:spPr>
          <a:xfrm>
            <a:off x="743753" y="429389"/>
            <a:ext cx="7648396" cy="441361"/>
          </a:xfrm>
          <a:prstGeom prst="rect">
            <a:avLst/>
          </a:prstGeom>
        </p:spPr>
        <p:txBody>
          <a:bodyPr vert="horz" lIns="180000" tIns="0" rIns="72000" bIns="4680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000" spc="-70" baseline="0">
                <a:solidFill>
                  <a:schemeClr val="tx1"/>
                </a:solidFill>
                <a:latin typeface="Franklin Gothic Demi Cond" panose="020B0706030402020204" pitchFamily="34" charset="0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b="0">
                <a:latin typeface="Franklin Gothic Demi Cond"/>
                <a:ea typeface="Roboto Black"/>
                <a:cs typeface="Arial"/>
              </a:rPr>
              <a:t>Runaway Avalanches and Knock-On collisions</a:t>
            </a:r>
            <a:endParaRPr lang="en-GB" b="0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829D09F1-E984-F644-1298-CA92E323D5E7}"/>
              </a:ext>
            </a:extLst>
          </p:cNvPr>
          <p:cNvSpPr txBox="1"/>
          <p:nvPr/>
        </p:nvSpPr>
        <p:spPr>
          <a:xfrm>
            <a:off x="504102" y="4615372"/>
            <a:ext cx="7643457" cy="423193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50">
                <a:ea typeface="+mn-lt"/>
                <a:cs typeface="+mn-lt"/>
              </a:rPr>
              <a:t>[1] </a:t>
            </a:r>
            <a:r>
              <a:rPr lang="en-GB" sz="1100">
                <a:ea typeface="+mn-lt"/>
                <a:cs typeface="+mn-lt"/>
              </a:rPr>
              <a:t>E. Nilsson, Plasma Phys. Control. Fusion (2015)</a:t>
            </a:r>
          </a:p>
          <a:p>
            <a:r>
              <a:rPr lang="en-GB" sz="1050" dirty="0">
                <a:ea typeface="+mn-lt"/>
                <a:cs typeface="+mn-lt"/>
              </a:rPr>
              <a:t>[2] J. Decker et al., </a:t>
            </a:r>
            <a:r>
              <a:rPr lang="en-GB" sz="1050" dirty="0" err="1">
                <a:ea typeface="+mn-lt"/>
                <a:cs typeface="+mn-lt"/>
              </a:rPr>
              <a:t>Nucl</a:t>
            </a:r>
            <a:r>
              <a:rPr lang="en-GB" sz="1050" dirty="0">
                <a:ea typeface="+mn-lt"/>
                <a:cs typeface="+mn-lt"/>
              </a:rPr>
              <a:t>. Fusion (2024)</a:t>
            </a:r>
            <a:endParaRPr lang="en-GB" dirty="0">
              <a:ea typeface="+mn-lt"/>
              <a:cs typeface="+mn-lt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B01AEC0-1D7A-C983-D8CA-9627EB77A3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0144" y="1042788"/>
            <a:ext cx="2547602" cy="2519448"/>
          </a:xfrm>
          <a:prstGeom prst="rect">
            <a:avLst/>
          </a:prstGeom>
        </p:spPr>
      </p:pic>
      <p:pic>
        <p:nvPicPr>
          <p:cNvPr id="8" name="Picture 7" descr="https://content.cld.iop.org/journals/0029-5515/64/10/106027/revision2/nfad6c61f8_hr.jpg">
            <a:extLst>
              <a:ext uri="{FF2B5EF4-FFF2-40B4-BE49-F238E27FC236}">
                <a16:creationId xmlns:a16="http://schemas.microsoft.com/office/drawing/2014/main" id="{38EC3565-125A-0BC2-B4EA-45C8325F55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857" y="1016538"/>
            <a:ext cx="2947451" cy="2172336"/>
          </a:xfrm>
          <a:prstGeom prst="rect">
            <a:avLst/>
          </a:prstGeom>
        </p:spPr>
      </p:pic>
      <p:grpSp>
        <p:nvGrpSpPr>
          <p:cNvPr id="60" name="Group 59">
            <a:extLst>
              <a:ext uri="{FF2B5EF4-FFF2-40B4-BE49-F238E27FC236}">
                <a16:creationId xmlns:a16="http://schemas.microsoft.com/office/drawing/2014/main" id="{4D18A3A4-0925-8651-2024-A08B7F489289}"/>
              </a:ext>
            </a:extLst>
          </p:cNvPr>
          <p:cNvGrpSpPr/>
          <p:nvPr/>
        </p:nvGrpSpPr>
        <p:grpSpPr>
          <a:xfrm>
            <a:off x="2717908" y="3024879"/>
            <a:ext cx="3942982" cy="1427570"/>
            <a:chOff x="1611504" y="1073271"/>
            <a:chExt cx="5546083" cy="3704497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4232488-1211-4C76-AD68-441C02C59C53}"/>
                </a:ext>
              </a:extLst>
            </p:cNvPr>
            <p:cNvCxnSpPr/>
            <p:nvPr/>
          </p:nvCxnSpPr>
          <p:spPr bwMode="auto">
            <a:xfrm flipH="1">
              <a:off x="2109404" y="4152166"/>
              <a:ext cx="49694" cy="0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BAB5163E-B89E-FD13-F559-E0819D36D882}"/>
                </a:ext>
              </a:extLst>
            </p:cNvPr>
            <p:cNvCxnSpPr/>
            <p:nvPr/>
          </p:nvCxnSpPr>
          <p:spPr bwMode="auto">
            <a:xfrm flipV="1">
              <a:off x="2161838" y="4463883"/>
              <a:ext cx="0" cy="7429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8BC5A0B-8001-98BA-A720-64B86253304D}"/>
                </a:ext>
              </a:extLst>
            </p:cNvPr>
            <p:cNvCxnSpPr/>
            <p:nvPr/>
          </p:nvCxnSpPr>
          <p:spPr bwMode="auto">
            <a:xfrm flipV="1">
              <a:off x="4655891" y="4463883"/>
              <a:ext cx="0" cy="7429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A3DFDAB-7A17-8263-D558-57118C99972B}"/>
                </a:ext>
              </a:extLst>
            </p:cNvPr>
            <p:cNvCxnSpPr/>
            <p:nvPr/>
          </p:nvCxnSpPr>
          <p:spPr bwMode="auto">
            <a:xfrm flipV="1">
              <a:off x="2457042" y="4461704"/>
              <a:ext cx="0" cy="7429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35">
              <a:extLst>
                <a:ext uri="{FF2B5EF4-FFF2-40B4-BE49-F238E27FC236}">
                  <a16:creationId xmlns:a16="http://schemas.microsoft.com/office/drawing/2014/main" id="{D036B308-FAFF-A86F-BBC8-56AA30FADD5B}"/>
                </a:ext>
              </a:extLst>
            </p:cNvPr>
            <p:cNvSpPr/>
            <p:nvPr/>
          </p:nvSpPr>
          <p:spPr bwMode="auto">
            <a:xfrm>
              <a:off x="3061613" y="3627814"/>
              <a:ext cx="3168024" cy="513391"/>
            </a:xfrm>
            <a:custGeom>
              <a:avLst/>
              <a:gdLst>
                <a:gd name="connsiteX0" fmla="*/ 0 w 5294505"/>
                <a:gd name="connsiteY0" fmla="*/ 0 h 445489"/>
                <a:gd name="connsiteX1" fmla="*/ 5294505 w 5294505"/>
                <a:gd name="connsiteY1" fmla="*/ 0 h 445489"/>
                <a:gd name="connsiteX2" fmla="*/ 5294505 w 5294505"/>
                <a:gd name="connsiteY2" fmla="*/ 445489 h 445489"/>
                <a:gd name="connsiteX3" fmla="*/ 0 w 5294505"/>
                <a:gd name="connsiteY3" fmla="*/ 445489 h 445489"/>
                <a:gd name="connsiteX4" fmla="*/ 0 w 5294505"/>
                <a:gd name="connsiteY4" fmla="*/ 0 h 44548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94505" h="608049" extrusionOk="0">
                  <a:moveTo>
                    <a:pt x="0" y="0"/>
                  </a:moveTo>
                  <a:lnTo>
                    <a:pt x="5294505" y="0"/>
                  </a:lnTo>
                  <a:lnTo>
                    <a:pt x="5294505" y="445489"/>
                  </a:lnTo>
                  <a:cubicBezTo>
                    <a:pt x="4257803" y="550476"/>
                    <a:pt x="4054222" y="584342"/>
                    <a:pt x="2214880" y="608049"/>
                  </a:cubicBezTo>
                  <a:cubicBezTo>
                    <a:pt x="623147" y="557766"/>
                    <a:pt x="281093" y="233163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19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/>
            </a:p>
          </p:txBody>
        </p:sp>
        <p:sp>
          <p:nvSpPr>
            <p:cNvPr id="39" name="Freeform: Shape 26">
              <a:extLst>
                <a:ext uri="{FF2B5EF4-FFF2-40B4-BE49-F238E27FC236}">
                  <a16:creationId xmlns:a16="http://schemas.microsoft.com/office/drawing/2014/main" id="{66F48851-085B-A870-C4AD-E266280E5A0B}"/>
                </a:ext>
              </a:extLst>
            </p:cNvPr>
            <p:cNvSpPr/>
            <p:nvPr/>
          </p:nvSpPr>
          <p:spPr bwMode="auto">
            <a:xfrm>
              <a:off x="2171770" y="1534868"/>
              <a:ext cx="4068261" cy="2941686"/>
            </a:xfrm>
            <a:custGeom>
              <a:avLst/>
              <a:gdLst>
                <a:gd name="connsiteX0" fmla="*/ 0 w 6799006"/>
                <a:gd name="connsiteY0" fmla="*/ 3500154 h 3500154"/>
                <a:gd name="connsiteX1" fmla="*/ 471948 w 6799006"/>
                <a:gd name="connsiteY1" fmla="*/ 4786 h 3500154"/>
                <a:gd name="connsiteX2" fmla="*/ 1784554 w 6799006"/>
                <a:gd name="connsiteY2" fmla="*/ 2747986 h 3500154"/>
                <a:gd name="connsiteX3" fmla="*/ 6799006 w 6799006"/>
                <a:gd name="connsiteY3" fmla="*/ 2969212 h 3500154"/>
                <a:gd name="connsiteX4" fmla="*/ 6799006 w 6799006"/>
                <a:gd name="connsiteY4" fmla="*/ 2969212 h 3500154"/>
                <a:gd name="connsiteX0" fmla="*/ 0 w 6799006"/>
                <a:gd name="connsiteY0" fmla="*/ 3500154 h 3500154"/>
                <a:gd name="connsiteX1" fmla="*/ 471948 w 6799006"/>
                <a:gd name="connsiteY1" fmla="*/ 4786 h 3500154"/>
                <a:gd name="connsiteX2" fmla="*/ 1784554 w 6799006"/>
                <a:gd name="connsiteY2" fmla="*/ 2747986 h 3500154"/>
                <a:gd name="connsiteX3" fmla="*/ 6799006 w 6799006"/>
                <a:gd name="connsiteY3" fmla="*/ 2969212 h 3500154"/>
                <a:gd name="connsiteX4" fmla="*/ 6799006 w 6799006"/>
                <a:gd name="connsiteY4" fmla="*/ 2969212 h 3500154"/>
                <a:gd name="connsiteX0" fmla="*/ 0 w 6799006"/>
                <a:gd name="connsiteY0" fmla="*/ 3500154 h 3500154"/>
                <a:gd name="connsiteX1" fmla="*/ 471948 w 6799006"/>
                <a:gd name="connsiteY1" fmla="*/ 4786 h 3500154"/>
                <a:gd name="connsiteX2" fmla="*/ 1784554 w 6799006"/>
                <a:gd name="connsiteY2" fmla="*/ 2747986 h 3500154"/>
                <a:gd name="connsiteX3" fmla="*/ 6799006 w 6799006"/>
                <a:gd name="connsiteY3" fmla="*/ 2969212 h 3500154"/>
                <a:gd name="connsiteX4" fmla="*/ 6799006 w 6799006"/>
                <a:gd name="connsiteY4" fmla="*/ 2969212 h 3500154"/>
                <a:gd name="connsiteX0" fmla="*/ 0 w 6799006"/>
                <a:gd name="connsiteY0" fmla="*/ 3498665 h 3498665"/>
                <a:gd name="connsiteX1" fmla="*/ 471948 w 6799006"/>
                <a:gd name="connsiteY1" fmla="*/ 3297 h 3498665"/>
                <a:gd name="connsiteX2" fmla="*/ 1784554 w 6799006"/>
                <a:gd name="connsiteY2" fmla="*/ 2746497 h 3498665"/>
                <a:gd name="connsiteX3" fmla="*/ 6799006 w 6799006"/>
                <a:gd name="connsiteY3" fmla="*/ 2967723 h 3498665"/>
                <a:gd name="connsiteX4" fmla="*/ 6799006 w 6799006"/>
                <a:gd name="connsiteY4" fmla="*/ 2967723 h 3498665"/>
                <a:gd name="connsiteX0" fmla="*/ 0 w 6799006"/>
                <a:gd name="connsiteY0" fmla="*/ 3520762 h 3520762"/>
                <a:gd name="connsiteX1" fmla="*/ 457200 w 6799006"/>
                <a:gd name="connsiteY1" fmla="*/ 3271 h 3520762"/>
                <a:gd name="connsiteX2" fmla="*/ 1784554 w 6799006"/>
                <a:gd name="connsiteY2" fmla="*/ 2768594 h 3520762"/>
                <a:gd name="connsiteX3" fmla="*/ 6799006 w 6799006"/>
                <a:gd name="connsiteY3" fmla="*/ 2989820 h 3520762"/>
                <a:gd name="connsiteX4" fmla="*/ 6799006 w 6799006"/>
                <a:gd name="connsiteY4" fmla="*/ 2989820 h 3520762"/>
                <a:gd name="connsiteX0" fmla="*/ 0 w 6799006"/>
                <a:gd name="connsiteY0" fmla="*/ 3520937 h 3520937"/>
                <a:gd name="connsiteX1" fmla="*/ 457200 w 6799006"/>
                <a:gd name="connsiteY1" fmla="*/ 3446 h 3520937"/>
                <a:gd name="connsiteX2" fmla="*/ 1784554 w 6799006"/>
                <a:gd name="connsiteY2" fmla="*/ 2768769 h 3520937"/>
                <a:gd name="connsiteX3" fmla="*/ 6799006 w 6799006"/>
                <a:gd name="connsiteY3" fmla="*/ 2989995 h 3520937"/>
                <a:gd name="connsiteX4" fmla="*/ 6799006 w 6799006"/>
                <a:gd name="connsiteY4" fmla="*/ 2989995 h 3520937"/>
                <a:gd name="connsiteX0" fmla="*/ 0 w 6799006"/>
                <a:gd name="connsiteY0" fmla="*/ 3522491 h 3522491"/>
                <a:gd name="connsiteX1" fmla="*/ 457200 w 6799006"/>
                <a:gd name="connsiteY1" fmla="*/ 5000 h 3522491"/>
                <a:gd name="connsiteX2" fmla="*/ 1806677 w 6799006"/>
                <a:gd name="connsiteY2" fmla="*/ 2770323 h 3522491"/>
                <a:gd name="connsiteX3" fmla="*/ 6799006 w 6799006"/>
                <a:gd name="connsiteY3" fmla="*/ 2991549 h 3522491"/>
                <a:gd name="connsiteX4" fmla="*/ 6799006 w 6799006"/>
                <a:gd name="connsiteY4" fmla="*/ 2991549 h 3522491"/>
                <a:gd name="connsiteX0" fmla="*/ 0 w 6799006"/>
                <a:gd name="connsiteY0" fmla="*/ 3522401 h 3522401"/>
                <a:gd name="connsiteX1" fmla="*/ 457200 w 6799006"/>
                <a:gd name="connsiteY1" fmla="*/ 4910 h 3522401"/>
                <a:gd name="connsiteX2" fmla="*/ 1806677 w 6799006"/>
                <a:gd name="connsiteY2" fmla="*/ 2770233 h 3522401"/>
                <a:gd name="connsiteX3" fmla="*/ 6799006 w 6799006"/>
                <a:gd name="connsiteY3" fmla="*/ 2991459 h 3522401"/>
                <a:gd name="connsiteX4" fmla="*/ 6799006 w 6799006"/>
                <a:gd name="connsiteY4" fmla="*/ 2991459 h 3522401"/>
                <a:gd name="connsiteX0" fmla="*/ 0 w 6799006"/>
                <a:gd name="connsiteY0" fmla="*/ 3522460 h 3522460"/>
                <a:gd name="connsiteX1" fmla="*/ 457200 w 6799006"/>
                <a:gd name="connsiteY1" fmla="*/ 4969 h 3522460"/>
                <a:gd name="connsiteX2" fmla="*/ 1806677 w 6799006"/>
                <a:gd name="connsiteY2" fmla="*/ 2770292 h 3522460"/>
                <a:gd name="connsiteX3" fmla="*/ 6799006 w 6799006"/>
                <a:gd name="connsiteY3" fmla="*/ 2991518 h 3522460"/>
                <a:gd name="connsiteX4" fmla="*/ 6799006 w 6799006"/>
                <a:gd name="connsiteY4" fmla="*/ 2991518 h 3522460"/>
                <a:gd name="connsiteX0" fmla="*/ 0 w 6799006"/>
                <a:gd name="connsiteY0" fmla="*/ 3522460 h 3522460"/>
                <a:gd name="connsiteX1" fmla="*/ 457200 w 6799006"/>
                <a:gd name="connsiteY1" fmla="*/ 4969 h 3522460"/>
                <a:gd name="connsiteX2" fmla="*/ 1806677 w 6799006"/>
                <a:gd name="connsiteY2" fmla="*/ 2770292 h 3522460"/>
                <a:gd name="connsiteX3" fmla="*/ 6799006 w 6799006"/>
                <a:gd name="connsiteY3" fmla="*/ 2991518 h 3522460"/>
                <a:gd name="connsiteX4" fmla="*/ 6799006 w 6799006"/>
                <a:gd name="connsiteY4" fmla="*/ 2991518 h 3522460"/>
                <a:gd name="connsiteX0" fmla="*/ 0 w 6799006"/>
                <a:gd name="connsiteY0" fmla="*/ 3535723 h 3535723"/>
                <a:gd name="connsiteX1" fmla="*/ 457200 w 6799006"/>
                <a:gd name="connsiteY1" fmla="*/ 18232 h 3535723"/>
                <a:gd name="connsiteX2" fmla="*/ 1806677 w 6799006"/>
                <a:gd name="connsiteY2" fmla="*/ 2783555 h 3535723"/>
                <a:gd name="connsiteX3" fmla="*/ 6799006 w 6799006"/>
                <a:gd name="connsiteY3" fmla="*/ 3004781 h 3535723"/>
                <a:gd name="connsiteX4" fmla="*/ 6799006 w 6799006"/>
                <a:gd name="connsiteY4" fmla="*/ 3004781 h 3535723"/>
                <a:gd name="connsiteX0" fmla="*/ 0 w 6799006"/>
                <a:gd name="connsiteY0" fmla="*/ 3490988 h 3490988"/>
                <a:gd name="connsiteX1" fmla="*/ 442452 w 6799006"/>
                <a:gd name="connsiteY1" fmla="*/ 17742 h 3490988"/>
                <a:gd name="connsiteX2" fmla="*/ 1806677 w 6799006"/>
                <a:gd name="connsiteY2" fmla="*/ 2738820 h 3490988"/>
                <a:gd name="connsiteX3" fmla="*/ 6799006 w 6799006"/>
                <a:gd name="connsiteY3" fmla="*/ 2960046 h 3490988"/>
                <a:gd name="connsiteX4" fmla="*/ 6799006 w 6799006"/>
                <a:gd name="connsiteY4" fmla="*/ 2960046 h 3490988"/>
                <a:gd name="connsiteX0" fmla="*/ 0 w 6799006"/>
                <a:gd name="connsiteY0" fmla="*/ 3490988 h 3490988"/>
                <a:gd name="connsiteX1" fmla="*/ 435078 w 6799006"/>
                <a:gd name="connsiteY1" fmla="*/ 17742 h 3490988"/>
                <a:gd name="connsiteX2" fmla="*/ 1806677 w 6799006"/>
                <a:gd name="connsiteY2" fmla="*/ 2738820 h 3490988"/>
                <a:gd name="connsiteX3" fmla="*/ 6799006 w 6799006"/>
                <a:gd name="connsiteY3" fmla="*/ 2960046 h 3490988"/>
                <a:gd name="connsiteX4" fmla="*/ 6799006 w 6799006"/>
                <a:gd name="connsiteY4" fmla="*/ 2960046 h 3490988"/>
                <a:gd name="connsiteX0" fmla="*/ 0 w 6799006"/>
                <a:gd name="connsiteY0" fmla="*/ 3498321 h 3498321"/>
                <a:gd name="connsiteX1" fmla="*/ 457201 w 6799006"/>
                <a:gd name="connsiteY1" fmla="*/ 17700 h 3498321"/>
                <a:gd name="connsiteX2" fmla="*/ 1806677 w 6799006"/>
                <a:gd name="connsiteY2" fmla="*/ 2746153 h 3498321"/>
                <a:gd name="connsiteX3" fmla="*/ 6799006 w 6799006"/>
                <a:gd name="connsiteY3" fmla="*/ 2967379 h 3498321"/>
                <a:gd name="connsiteX4" fmla="*/ 6799006 w 6799006"/>
                <a:gd name="connsiteY4" fmla="*/ 2967379 h 3498321"/>
                <a:gd name="connsiteX0" fmla="*/ 0 w 6799006"/>
                <a:gd name="connsiteY0" fmla="*/ 3498714 h 3498714"/>
                <a:gd name="connsiteX1" fmla="*/ 457201 w 6799006"/>
                <a:gd name="connsiteY1" fmla="*/ 18093 h 3498714"/>
                <a:gd name="connsiteX2" fmla="*/ 1806677 w 6799006"/>
                <a:gd name="connsiteY2" fmla="*/ 2746546 h 3498714"/>
                <a:gd name="connsiteX3" fmla="*/ 6799006 w 6799006"/>
                <a:gd name="connsiteY3" fmla="*/ 2967772 h 3498714"/>
                <a:gd name="connsiteX4" fmla="*/ 6799006 w 6799006"/>
                <a:gd name="connsiteY4" fmla="*/ 2967772 h 3498714"/>
                <a:gd name="connsiteX0" fmla="*/ 0 w 6799006"/>
                <a:gd name="connsiteY0" fmla="*/ 3498815 h 3498815"/>
                <a:gd name="connsiteX1" fmla="*/ 457201 w 6799006"/>
                <a:gd name="connsiteY1" fmla="*/ 18194 h 3498815"/>
                <a:gd name="connsiteX2" fmla="*/ 1806677 w 6799006"/>
                <a:gd name="connsiteY2" fmla="*/ 2746647 h 3498815"/>
                <a:gd name="connsiteX3" fmla="*/ 6799006 w 6799006"/>
                <a:gd name="connsiteY3" fmla="*/ 2967873 h 3498815"/>
                <a:gd name="connsiteX4" fmla="*/ 6799006 w 6799006"/>
                <a:gd name="connsiteY4" fmla="*/ 2967873 h 3498815"/>
                <a:gd name="connsiteX0" fmla="*/ 0 w 6799006"/>
                <a:gd name="connsiteY0" fmla="*/ 3498665 h 3498665"/>
                <a:gd name="connsiteX1" fmla="*/ 457201 w 6799006"/>
                <a:gd name="connsiteY1" fmla="*/ 18044 h 3498665"/>
                <a:gd name="connsiteX2" fmla="*/ 1806677 w 6799006"/>
                <a:gd name="connsiteY2" fmla="*/ 2746497 h 3498665"/>
                <a:gd name="connsiteX3" fmla="*/ 6799006 w 6799006"/>
                <a:gd name="connsiteY3" fmla="*/ 2967723 h 3498665"/>
                <a:gd name="connsiteX4" fmla="*/ 6799006 w 6799006"/>
                <a:gd name="connsiteY4" fmla="*/ 2967723 h 3498665"/>
                <a:gd name="connsiteX0" fmla="*/ 0 w 6799006"/>
                <a:gd name="connsiteY0" fmla="*/ 3484819 h 3484819"/>
                <a:gd name="connsiteX1" fmla="*/ 457201 w 6799006"/>
                <a:gd name="connsiteY1" fmla="*/ 4198 h 3484819"/>
                <a:gd name="connsiteX2" fmla="*/ 1873045 w 6799006"/>
                <a:gd name="connsiteY2" fmla="*/ 2784271 h 3484819"/>
                <a:gd name="connsiteX3" fmla="*/ 6799006 w 6799006"/>
                <a:gd name="connsiteY3" fmla="*/ 2953877 h 3484819"/>
                <a:gd name="connsiteX4" fmla="*/ 6799006 w 6799006"/>
                <a:gd name="connsiteY4" fmla="*/ 2953877 h 3484819"/>
                <a:gd name="connsiteX0" fmla="*/ 0 w 6799006"/>
                <a:gd name="connsiteY0" fmla="*/ 3484661 h 3484661"/>
                <a:gd name="connsiteX1" fmla="*/ 457201 w 6799006"/>
                <a:gd name="connsiteY1" fmla="*/ 4040 h 3484661"/>
                <a:gd name="connsiteX2" fmla="*/ 1873045 w 6799006"/>
                <a:gd name="connsiteY2" fmla="*/ 2784113 h 3484661"/>
                <a:gd name="connsiteX3" fmla="*/ 6799006 w 6799006"/>
                <a:gd name="connsiteY3" fmla="*/ 2953719 h 3484661"/>
                <a:gd name="connsiteX4" fmla="*/ 6799006 w 6799006"/>
                <a:gd name="connsiteY4" fmla="*/ 2953719 h 3484661"/>
                <a:gd name="connsiteX0" fmla="*/ 0 w 6799006"/>
                <a:gd name="connsiteY0" fmla="*/ 3492405 h 3492405"/>
                <a:gd name="connsiteX1" fmla="*/ 457201 w 6799006"/>
                <a:gd name="connsiteY1" fmla="*/ 11784 h 3492405"/>
                <a:gd name="connsiteX2" fmla="*/ 1873045 w 6799006"/>
                <a:gd name="connsiteY2" fmla="*/ 2791857 h 3492405"/>
                <a:gd name="connsiteX3" fmla="*/ 6799006 w 6799006"/>
                <a:gd name="connsiteY3" fmla="*/ 2961463 h 3492405"/>
                <a:gd name="connsiteX4" fmla="*/ 6799006 w 6799006"/>
                <a:gd name="connsiteY4" fmla="*/ 2961463 h 3492405"/>
                <a:gd name="connsiteX0" fmla="*/ 0 w 6799006"/>
                <a:gd name="connsiteY0" fmla="*/ 3492699 h 3492699"/>
                <a:gd name="connsiteX1" fmla="*/ 457201 w 6799006"/>
                <a:gd name="connsiteY1" fmla="*/ 12078 h 3492699"/>
                <a:gd name="connsiteX2" fmla="*/ 1873045 w 6799006"/>
                <a:gd name="connsiteY2" fmla="*/ 2792151 h 3492699"/>
                <a:gd name="connsiteX3" fmla="*/ 6799006 w 6799006"/>
                <a:gd name="connsiteY3" fmla="*/ 2961757 h 3492699"/>
                <a:gd name="connsiteX4" fmla="*/ 6799006 w 6799006"/>
                <a:gd name="connsiteY4" fmla="*/ 2961757 h 3492699"/>
                <a:gd name="connsiteX0" fmla="*/ 0 w 6799006"/>
                <a:gd name="connsiteY0" fmla="*/ 3484769 h 3484769"/>
                <a:gd name="connsiteX1" fmla="*/ 457201 w 6799006"/>
                <a:gd name="connsiteY1" fmla="*/ 4148 h 3484769"/>
                <a:gd name="connsiteX2" fmla="*/ 1836174 w 6799006"/>
                <a:gd name="connsiteY2" fmla="*/ 2784221 h 3484769"/>
                <a:gd name="connsiteX3" fmla="*/ 6799006 w 6799006"/>
                <a:gd name="connsiteY3" fmla="*/ 2953827 h 3484769"/>
                <a:gd name="connsiteX4" fmla="*/ 6799006 w 6799006"/>
                <a:gd name="connsiteY4" fmla="*/ 2953827 h 3484769"/>
                <a:gd name="connsiteX0" fmla="*/ 0 w 6799006"/>
                <a:gd name="connsiteY0" fmla="*/ 3485163 h 3485163"/>
                <a:gd name="connsiteX1" fmla="*/ 457201 w 6799006"/>
                <a:gd name="connsiteY1" fmla="*/ 4542 h 3485163"/>
                <a:gd name="connsiteX2" fmla="*/ 1843549 w 6799006"/>
                <a:gd name="connsiteY2" fmla="*/ 2755118 h 3485163"/>
                <a:gd name="connsiteX3" fmla="*/ 6799006 w 6799006"/>
                <a:gd name="connsiteY3" fmla="*/ 2954221 h 3485163"/>
                <a:gd name="connsiteX4" fmla="*/ 6799006 w 6799006"/>
                <a:gd name="connsiteY4" fmla="*/ 2954221 h 3485163"/>
                <a:gd name="connsiteX0" fmla="*/ 0 w 6799006"/>
                <a:gd name="connsiteY0" fmla="*/ 3493387 h 3493387"/>
                <a:gd name="connsiteX1" fmla="*/ 457201 w 6799006"/>
                <a:gd name="connsiteY1" fmla="*/ 12766 h 3493387"/>
                <a:gd name="connsiteX2" fmla="*/ 1843549 w 6799006"/>
                <a:gd name="connsiteY2" fmla="*/ 2763342 h 3493387"/>
                <a:gd name="connsiteX3" fmla="*/ 6799006 w 6799006"/>
                <a:gd name="connsiteY3" fmla="*/ 2962445 h 3493387"/>
                <a:gd name="connsiteX4" fmla="*/ 6799006 w 6799006"/>
                <a:gd name="connsiteY4" fmla="*/ 2962445 h 3493387"/>
                <a:gd name="connsiteX0" fmla="*/ 0 w 6799006"/>
                <a:gd name="connsiteY0" fmla="*/ 3493495 h 3493495"/>
                <a:gd name="connsiteX1" fmla="*/ 457201 w 6799006"/>
                <a:gd name="connsiteY1" fmla="*/ 12874 h 3493495"/>
                <a:gd name="connsiteX2" fmla="*/ 1843549 w 6799006"/>
                <a:gd name="connsiteY2" fmla="*/ 2763450 h 3493495"/>
                <a:gd name="connsiteX3" fmla="*/ 6799006 w 6799006"/>
                <a:gd name="connsiteY3" fmla="*/ 2962553 h 3493495"/>
                <a:gd name="connsiteX4" fmla="*/ 6799006 w 6799006"/>
                <a:gd name="connsiteY4" fmla="*/ 2962553 h 3493495"/>
                <a:gd name="connsiteX0" fmla="*/ 0 w 6799006"/>
                <a:gd name="connsiteY0" fmla="*/ 3493352 h 3493352"/>
                <a:gd name="connsiteX1" fmla="*/ 457201 w 6799006"/>
                <a:gd name="connsiteY1" fmla="*/ 12731 h 3493352"/>
                <a:gd name="connsiteX2" fmla="*/ 1843549 w 6799006"/>
                <a:gd name="connsiteY2" fmla="*/ 2763307 h 3493352"/>
                <a:gd name="connsiteX3" fmla="*/ 4144296 w 6799006"/>
                <a:gd name="connsiteY3" fmla="*/ 3050904 h 3493352"/>
                <a:gd name="connsiteX4" fmla="*/ 6799006 w 6799006"/>
                <a:gd name="connsiteY4" fmla="*/ 2962410 h 3493352"/>
                <a:gd name="connsiteX5" fmla="*/ 6799006 w 6799006"/>
                <a:gd name="connsiteY5" fmla="*/ 2962410 h 3493352"/>
                <a:gd name="connsiteX0" fmla="*/ 0 w 6799006"/>
                <a:gd name="connsiteY0" fmla="*/ 3493393 h 3493393"/>
                <a:gd name="connsiteX1" fmla="*/ 457201 w 6799006"/>
                <a:gd name="connsiteY1" fmla="*/ 12772 h 3493393"/>
                <a:gd name="connsiteX2" fmla="*/ 1843549 w 6799006"/>
                <a:gd name="connsiteY2" fmla="*/ 2763348 h 3493393"/>
                <a:gd name="connsiteX3" fmla="*/ 4490883 w 6799006"/>
                <a:gd name="connsiteY3" fmla="*/ 3102565 h 3493393"/>
                <a:gd name="connsiteX4" fmla="*/ 6799006 w 6799006"/>
                <a:gd name="connsiteY4" fmla="*/ 2962451 h 3493393"/>
                <a:gd name="connsiteX5" fmla="*/ 6799006 w 6799006"/>
                <a:gd name="connsiteY5" fmla="*/ 2962451 h 3493393"/>
                <a:gd name="connsiteX0" fmla="*/ 0 w 6799006"/>
                <a:gd name="connsiteY0" fmla="*/ 3493393 h 3493393"/>
                <a:gd name="connsiteX1" fmla="*/ 457201 w 6799006"/>
                <a:gd name="connsiteY1" fmla="*/ 12772 h 3493393"/>
                <a:gd name="connsiteX2" fmla="*/ 1843549 w 6799006"/>
                <a:gd name="connsiteY2" fmla="*/ 2763348 h 3493393"/>
                <a:gd name="connsiteX3" fmla="*/ 4490883 w 6799006"/>
                <a:gd name="connsiteY3" fmla="*/ 3102565 h 3493393"/>
                <a:gd name="connsiteX4" fmla="*/ 6799006 w 6799006"/>
                <a:gd name="connsiteY4" fmla="*/ 2962451 h 3493393"/>
                <a:gd name="connsiteX5" fmla="*/ 6799006 w 6799006"/>
                <a:gd name="connsiteY5" fmla="*/ 2962451 h 3493393"/>
                <a:gd name="connsiteX0" fmla="*/ 0 w 6799006"/>
                <a:gd name="connsiteY0" fmla="*/ 3492979 h 3492979"/>
                <a:gd name="connsiteX1" fmla="*/ 457201 w 6799006"/>
                <a:gd name="connsiteY1" fmla="*/ 12358 h 3492979"/>
                <a:gd name="connsiteX2" fmla="*/ 1843549 w 6799006"/>
                <a:gd name="connsiteY2" fmla="*/ 2762934 h 3492979"/>
                <a:gd name="connsiteX3" fmla="*/ 4490883 w 6799006"/>
                <a:gd name="connsiteY3" fmla="*/ 3102151 h 3492979"/>
                <a:gd name="connsiteX4" fmla="*/ 6799006 w 6799006"/>
                <a:gd name="connsiteY4" fmla="*/ 2962037 h 3492979"/>
                <a:gd name="connsiteX5" fmla="*/ 6799006 w 6799006"/>
                <a:gd name="connsiteY5" fmla="*/ 2962037 h 3492979"/>
                <a:gd name="connsiteX0" fmla="*/ 0 w 6799006"/>
                <a:gd name="connsiteY0" fmla="*/ 3493393 h 3493393"/>
                <a:gd name="connsiteX1" fmla="*/ 457201 w 6799006"/>
                <a:gd name="connsiteY1" fmla="*/ 12772 h 3493393"/>
                <a:gd name="connsiteX2" fmla="*/ 1843549 w 6799006"/>
                <a:gd name="connsiteY2" fmla="*/ 2763348 h 3493393"/>
                <a:gd name="connsiteX3" fmla="*/ 3974689 w 6799006"/>
                <a:gd name="connsiteY3" fmla="*/ 3102565 h 3493393"/>
                <a:gd name="connsiteX4" fmla="*/ 6799006 w 6799006"/>
                <a:gd name="connsiteY4" fmla="*/ 2962451 h 3493393"/>
                <a:gd name="connsiteX5" fmla="*/ 6799006 w 6799006"/>
                <a:gd name="connsiteY5" fmla="*/ 2962451 h 3493393"/>
                <a:gd name="connsiteX0" fmla="*/ 0 w 6799006"/>
                <a:gd name="connsiteY0" fmla="*/ 3493393 h 3493393"/>
                <a:gd name="connsiteX1" fmla="*/ 457201 w 6799006"/>
                <a:gd name="connsiteY1" fmla="*/ 12772 h 3493393"/>
                <a:gd name="connsiteX2" fmla="*/ 1843549 w 6799006"/>
                <a:gd name="connsiteY2" fmla="*/ 2763348 h 3493393"/>
                <a:gd name="connsiteX3" fmla="*/ 3974689 w 6799006"/>
                <a:gd name="connsiteY3" fmla="*/ 3102565 h 3493393"/>
                <a:gd name="connsiteX4" fmla="*/ 6799006 w 6799006"/>
                <a:gd name="connsiteY4" fmla="*/ 2962451 h 3493393"/>
                <a:gd name="connsiteX5" fmla="*/ 6799006 w 6799006"/>
                <a:gd name="connsiteY5" fmla="*/ 2962451 h 3493393"/>
                <a:gd name="connsiteX0" fmla="*/ 0 w 6799006"/>
                <a:gd name="connsiteY0" fmla="*/ 3493393 h 3493393"/>
                <a:gd name="connsiteX1" fmla="*/ 457201 w 6799006"/>
                <a:gd name="connsiteY1" fmla="*/ 12772 h 3493393"/>
                <a:gd name="connsiteX2" fmla="*/ 1843549 w 6799006"/>
                <a:gd name="connsiteY2" fmla="*/ 2763348 h 3493393"/>
                <a:gd name="connsiteX3" fmla="*/ 3974689 w 6799006"/>
                <a:gd name="connsiteY3" fmla="*/ 3102565 h 3493393"/>
                <a:gd name="connsiteX4" fmla="*/ 6799006 w 6799006"/>
                <a:gd name="connsiteY4" fmla="*/ 2962451 h 3493393"/>
                <a:gd name="connsiteX5" fmla="*/ 6799006 w 6799006"/>
                <a:gd name="connsiteY5" fmla="*/ 2962451 h 3493393"/>
                <a:gd name="connsiteX0" fmla="*/ 0 w 6799006"/>
                <a:gd name="connsiteY0" fmla="*/ 3491965 h 3491965"/>
                <a:gd name="connsiteX1" fmla="*/ 457201 w 6799006"/>
                <a:gd name="connsiteY1" fmla="*/ 11344 h 3491965"/>
                <a:gd name="connsiteX2" fmla="*/ 1843549 w 6799006"/>
                <a:gd name="connsiteY2" fmla="*/ 2761920 h 3491965"/>
                <a:gd name="connsiteX3" fmla="*/ 3974689 w 6799006"/>
                <a:gd name="connsiteY3" fmla="*/ 3101137 h 3491965"/>
                <a:gd name="connsiteX4" fmla="*/ 6799006 w 6799006"/>
                <a:gd name="connsiteY4" fmla="*/ 2961023 h 3491965"/>
                <a:gd name="connsiteX5" fmla="*/ 6799006 w 6799006"/>
                <a:gd name="connsiteY5" fmla="*/ 2961023 h 3491965"/>
                <a:gd name="connsiteX0" fmla="*/ 0 w 6799006"/>
                <a:gd name="connsiteY0" fmla="*/ 3484807 h 3484807"/>
                <a:gd name="connsiteX1" fmla="*/ 457201 w 6799006"/>
                <a:gd name="connsiteY1" fmla="*/ 4186 h 3484807"/>
                <a:gd name="connsiteX2" fmla="*/ 1836175 w 6799006"/>
                <a:gd name="connsiteY2" fmla="*/ 2740014 h 3484807"/>
                <a:gd name="connsiteX3" fmla="*/ 3974689 w 6799006"/>
                <a:gd name="connsiteY3" fmla="*/ 3093979 h 3484807"/>
                <a:gd name="connsiteX4" fmla="*/ 6799006 w 6799006"/>
                <a:gd name="connsiteY4" fmla="*/ 2953865 h 3484807"/>
                <a:gd name="connsiteX5" fmla="*/ 6799006 w 6799006"/>
                <a:gd name="connsiteY5" fmla="*/ 2953865 h 3484807"/>
                <a:gd name="connsiteX0" fmla="*/ 0 w 6799006"/>
                <a:gd name="connsiteY0" fmla="*/ 3484807 h 3484807"/>
                <a:gd name="connsiteX1" fmla="*/ 457201 w 6799006"/>
                <a:gd name="connsiteY1" fmla="*/ 4186 h 3484807"/>
                <a:gd name="connsiteX2" fmla="*/ 1836175 w 6799006"/>
                <a:gd name="connsiteY2" fmla="*/ 2740014 h 3484807"/>
                <a:gd name="connsiteX3" fmla="*/ 3974689 w 6799006"/>
                <a:gd name="connsiteY3" fmla="*/ 3093979 h 3484807"/>
                <a:gd name="connsiteX4" fmla="*/ 6799006 w 6799006"/>
                <a:gd name="connsiteY4" fmla="*/ 2953865 h 3484807"/>
                <a:gd name="connsiteX5" fmla="*/ 6799006 w 6799006"/>
                <a:gd name="connsiteY5" fmla="*/ 2953865 h 3484807"/>
                <a:gd name="connsiteX0" fmla="*/ 0 w 6799006"/>
                <a:gd name="connsiteY0" fmla="*/ 3485329 h 3485329"/>
                <a:gd name="connsiteX1" fmla="*/ 457201 w 6799006"/>
                <a:gd name="connsiteY1" fmla="*/ 4708 h 3485329"/>
                <a:gd name="connsiteX2" fmla="*/ 1836175 w 6799006"/>
                <a:gd name="connsiteY2" fmla="*/ 2740536 h 3485329"/>
                <a:gd name="connsiteX3" fmla="*/ 3974689 w 6799006"/>
                <a:gd name="connsiteY3" fmla="*/ 3094501 h 3485329"/>
                <a:gd name="connsiteX4" fmla="*/ 6799006 w 6799006"/>
                <a:gd name="connsiteY4" fmla="*/ 2954387 h 3485329"/>
                <a:gd name="connsiteX5" fmla="*/ 6799006 w 6799006"/>
                <a:gd name="connsiteY5" fmla="*/ 2954387 h 3485329"/>
                <a:gd name="connsiteX0" fmla="*/ 0 w 6799006"/>
                <a:gd name="connsiteY0" fmla="*/ 3485026 h 3485026"/>
                <a:gd name="connsiteX1" fmla="*/ 457201 w 6799006"/>
                <a:gd name="connsiteY1" fmla="*/ 4405 h 3485026"/>
                <a:gd name="connsiteX2" fmla="*/ 1836175 w 6799006"/>
                <a:gd name="connsiteY2" fmla="*/ 2762355 h 3485026"/>
                <a:gd name="connsiteX3" fmla="*/ 3974689 w 6799006"/>
                <a:gd name="connsiteY3" fmla="*/ 3094198 h 3485026"/>
                <a:gd name="connsiteX4" fmla="*/ 6799006 w 6799006"/>
                <a:gd name="connsiteY4" fmla="*/ 2954084 h 3485026"/>
                <a:gd name="connsiteX5" fmla="*/ 6799006 w 6799006"/>
                <a:gd name="connsiteY5" fmla="*/ 2954084 h 3485026"/>
                <a:gd name="connsiteX0" fmla="*/ 0 w 6799006"/>
                <a:gd name="connsiteY0" fmla="*/ 3485215 h 3485215"/>
                <a:gd name="connsiteX1" fmla="*/ 457201 w 6799006"/>
                <a:gd name="connsiteY1" fmla="*/ 4594 h 3485215"/>
                <a:gd name="connsiteX2" fmla="*/ 1836175 w 6799006"/>
                <a:gd name="connsiteY2" fmla="*/ 2762544 h 3485215"/>
                <a:gd name="connsiteX3" fmla="*/ 3974689 w 6799006"/>
                <a:gd name="connsiteY3" fmla="*/ 3094387 h 3485215"/>
                <a:gd name="connsiteX4" fmla="*/ 6799006 w 6799006"/>
                <a:gd name="connsiteY4" fmla="*/ 2954273 h 3485215"/>
                <a:gd name="connsiteX5" fmla="*/ 6799006 w 6799006"/>
                <a:gd name="connsiteY5" fmla="*/ 2954273 h 3485215"/>
                <a:gd name="connsiteX0" fmla="*/ 0 w 6799006"/>
                <a:gd name="connsiteY0" fmla="*/ 3487591 h 3487591"/>
                <a:gd name="connsiteX1" fmla="*/ 457201 w 6799006"/>
                <a:gd name="connsiteY1" fmla="*/ 6970 h 3487591"/>
                <a:gd name="connsiteX2" fmla="*/ 1637072 w 6799006"/>
                <a:gd name="connsiteY2" fmla="*/ 2617436 h 3487591"/>
                <a:gd name="connsiteX3" fmla="*/ 3974689 w 6799006"/>
                <a:gd name="connsiteY3" fmla="*/ 3096763 h 3487591"/>
                <a:gd name="connsiteX4" fmla="*/ 6799006 w 6799006"/>
                <a:gd name="connsiteY4" fmla="*/ 2956649 h 3487591"/>
                <a:gd name="connsiteX5" fmla="*/ 6799006 w 6799006"/>
                <a:gd name="connsiteY5" fmla="*/ 2956649 h 3487591"/>
                <a:gd name="connsiteX0" fmla="*/ 0 w 6799006"/>
                <a:gd name="connsiteY0" fmla="*/ 3487211 h 3487211"/>
                <a:gd name="connsiteX1" fmla="*/ 457201 w 6799006"/>
                <a:gd name="connsiteY1" fmla="*/ 6590 h 3487211"/>
                <a:gd name="connsiteX2" fmla="*/ 1637072 w 6799006"/>
                <a:gd name="connsiteY2" fmla="*/ 2617056 h 3487211"/>
                <a:gd name="connsiteX3" fmla="*/ 3974689 w 6799006"/>
                <a:gd name="connsiteY3" fmla="*/ 3096383 h 3487211"/>
                <a:gd name="connsiteX4" fmla="*/ 6799006 w 6799006"/>
                <a:gd name="connsiteY4" fmla="*/ 2956269 h 3487211"/>
                <a:gd name="connsiteX5" fmla="*/ 6799006 w 6799006"/>
                <a:gd name="connsiteY5" fmla="*/ 2956269 h 3487211"/>
                <a:gd name="connsiteX0" fmla="*/ 0 w 6799006"/>
                <a:gd name="connsiteY0" fmla="*/ 3499604 h 3499604"/>
                <a:gd name="connsiteX1" fmla="*/ 457201 w 6799006"/>
                <a:gd name="connsiteY1" fmla="*/ 18983 h 3499604"/>
                <a:gd name="connsiteX2" fmla="*/ 1637072 w 6799006"/>
                <a:gd name="connsiteY2" fmla="*/ 2629449 h 3499604"/>
                <a:gd name="connsiteX3" fmla="*/ 3974689 w 6799006"/>
                <a:gd name="connsiteY3" fmla="*/ 3108776 h 3499604"/>
                <a:gd name="connsiteX4" fmla="*/ 6799006 w 6799006"/>
                <a:gd name="connsiteY4" fmla="*/ 2968662 h 3499604"/>
                <a:gd name="connsiteX5" fmla="*/ 6799006 w 6799006"/>
                <a:gd name="connsiteY5" fmla="*/ 2968662 h 3499604"/>
                <a:gd name="connsiteX0" fmla="*/ 0 w 6799006"/>
                <a:gd name="connsiteY0" fmla="*/ 3483907 h 3483907"/>
                <a:gd name="connsiteX1" fmla="*/ 457201 w 6799006"/>
                <a:gd name="connsiteY1" fmla="*/ 3286 h 3483907"/>
                <a:gd name="connsiteX2" fmla="*/ 1637072 w 6799006"/>
                <a:gd name="connsiteY2" fmla="*/ 2613752 h 3483907"/>
                <a:gd name="connsiteX3" fmla="*/ 3974689 w 6799006"/>
                <a:gd name="connsiteY3" fmla="*/ 3093079 h 3483907"/>
                <a:gd name="connsiteX4" fmla="*/ 6799006 w 6799006"/>
                <a:gd name="connsiteY4" fmla="*/ 2952965 h 3483907"/>
                <a:gd name="connsiteX5" fmla="*/ 6799006 w 6799006"/>
                <a:gd name="connsiteY5" fmla="*/ 2952965 h 3483907"/>
                <a:gd name="connsiteX0" fmla="*/ 0 w 6799006"/>
                <a:gd name="connsiteY0" fmla="*/ 3484057 h 3484057"/>
                <a:gd name="connsiteX1" fmla="*/ 457201 w 6799006"/>
                <a:gd name="connsiteY1" fmla="*/ 3436 h 3484057"/>
                <a:gd name="connsiteX2" fmla="*/ 1637072 w 6799006"/>
                <a:gd name="connsiteY2" fmla="*/ 2613902 h 3484057"/>
                <a:gd name="connsiteX3" fmla="*/ 3974689 w 6799006"/>
                <a:gd name="connsiteY3" fmla="*/ 3093229 h 3484057"/>
                <a:gd name="connsiteX4" fmla="*/ 6799006 w 6799006"/>
                <a:gd name="connsiteY4" fmla="*/ 2953115 h 3484057"/>
                <a:gd name="connsiteX5" fmla="*/ 6799006 w 6799006"/>
                <a:gd name="connsiteY5" fmla="*/ 2953115 h 3484057"/>
                <a:gd name="connsiteX0" fmla="*/ 0 w 6799006"/>
                <a:gd name="connsiteY0" fmla="*/ 3484057 h 3484057"/>
                <a:gd name="connsiteX1" fmla="*/ 457201 w 6799006"/>
                <a:gd name="connsiteY1" fmla="*/ 3436 h 3484057"/>
                <a:gd name="connsiteX2" fmla="*/ 1637072 w 6799006"/>
                <a:gd name="connsiteY2" fmla="*/ 2613902 h 3484057"/>
                <a:gd name="connsiteX3" fmla="*/ 3974689 w 6799006"/>
                <a:gd name="connsiteY3" fmla="*/ 3093229 h 3484057"/>
                <a:gd name="connsiteX4" fmla="*/ 6799006 w 6799006"/>
                <a:gd name="connsiteY4" fmla="*/ 2953115 h 3484057"/>
                <a:gd name="connsiteX5" fmla="*/ 6799006 w 6799006"/>
                <a:gd name="connsiteY5" fmla="*/ 2953115 h 3484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99006" h="3484057" extrusionOk="0">
                  <a:moveTo>
                    <a:pt x="0" y="3484057"/>
                  </a:moveTo>
                  <a:cubicBezTo>
                    <a:pt x="146254" y="1762182"/>
                    <a:pt x="258098" y="104217"/>
                    <a:pt x="457201" y="3436"/>
                  </a:cubicBezTo>
                  <a:cubicBezTo>
                    <a:pt x="656304" y="-97345"/>
                    <a:pt x="895965" y="2047319"/>
                    <a:pt x="1637072" y="2613902"/>
                  </a:cubicBezTo>
                  <a:cubicBezTo>
                    <a:pt x="2378179" y="3180485"/>
                    <a:pt x="3753465" y="3074794"/>
                    <a:pt x="3974689" y="3093229"/>
                  </a:cubicBezTo>
                  <a:cubicBezTo>
                    <a:pt x="4945624" y="3105517"/>
                    <a:pt x="5857567" y="2999820"/>
                    <a:pt x="6799006" y="2953115"/>
                  </a:cubicBezTo>
                  <a:lnTo>
                    <a:pt x="6799006" y="2953115"/>
                  </a:lnTo>
                </a:path>
              </a:pathLst>
            </a:cu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/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C87070FC-47B5-73B6-CB11-814CFDA94455}"/>
                </a:ext>
              </a:extLst>
            </p:cNvPr>
            <p:cNvCxnSpPr/>
            <p:nvPr/>
          </p:nvCxnSpPr>
          <p:spPr bwMode="auto">
            <a:xfrm flipH="1">
              <a:off x="2161379" y="4151523"/>
              <a:ext cx="4171468" cy="0"/>
            </a:xfrm>
            <a:prstGeom prst="line">
              <a:avLst/>
            </a:prstGeom>
            <a:ln w="28575">
              <a:solidFill>
                <a:srgbClr val="0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2336BB4D-19ED-8B85-159C-5B83798ACF1F}"/>
                </a:ext>
              </a:extLst>
            </p:cNvPr>
            <p:cNvCxnSpPr/>
            <p:nvPr/>
          </p:nvCxnSpPr>
          <p:spPr bwMode="auto">
            <a:xfrm flipH="1">
              <a:off x="2161379" y="3621380"/>
              <a:ext cx="4171468" cy="0"/>
            </a:xfrm>
            <a:prstGeom prst="line">
              <a:avLst/>
            </a:prstGeom>
            <a:ln w="28575">
              <a:solidFill>
                <a:srgbClr val="0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0A6FE9B-3D31-477D-ABBD-0E242ED82B2F}"/>
                </a:ext>
              </a:extLst>
            </p:cNvPr>
            <p:cNvCxnSpPr/>
            <p:nvPr/>
          </p:nvCxnSpPr>
          <p:spPr bwMode="auto">
            <a:xfrm flipH="1">
              <a:off x="2109404" y="4152166"/>
              <a:ext cx="49694" cy="0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9EB04C92-9AD2-32E8-501C-63C7B4298623}"/>
                </a:ext>
              </a:extLst>
            </p:cNvPr>
            <p:cNvCxnSpPr/>
            <p:nvPr/>
          </p:nvCxnSpPr>
          <p:spPr bwMode="auto">
            <a:xfrm flipH="1">
              <a:off x="2110541" y="3621380"/>
              <a:ext cx="49694" cy="0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6E30BE77-F8E3-37EA-3546-1B9876D4A50B}"/>
                </a:ext>
              </a:extLst>
            </p:cNvPr>
            <p:cNvCxnSpPr/>
            <p:nvPr/>
          </p:nvCxnSpPr>
          <p:spPr bwMode="auto">
            <a:xfrm flipV="1">
              <a:off x="2161838" y="4463883"/>
              <a:ext cx="0" cy="7429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63D0ADE2-0B4E-D6DE-AFF6-A13F8EF73376}"/>
                </a:ext>
              </a:extLst>
            </p:cNvPr>
            <p:cNvCxnSpPr/>
            <p:nvPr/>
          </p:nvCxnSpPr>
          <p:spPr bwMode="auto">
            <a:xfrm flipV="1">
              <a:off x="3073736" y="1443795"/>
              <a:ext cx="0" cy="3094386"/>
            </a:xfrm>
            <a:prstGeom prst="line">
              <a:avLst/>
            </a:prstGeom>
            <a:ln w="28575">
              <a:solidFill>
                <a:srgbClr val="0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CC8A0D8-C0F7-3593-628F-83E9F08A0B58}"/>
                </a:ext>
              </a:extLst>
            </p:cNvPr>
            <p:cNvCxnSpPr/>
            <p:nvPr/>
          </p:nvCxnSpPr>
          <p:spPr bwMode="auto">
            <a:xfrm flipV="1">
              <a:off x="4655891" y="4463883"/>
              <a:ext cx="0" cy="7429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9A5ADAD-7B71-8F43-AE38-BD2A473DDC61}"/>
                </a:ext>
              </a:extLst>
            </p:cNvPr>
            <p:cNvCxnSpPr/>
            <p:nvPr/>
          </p:nvCxnSpPr>
          <p:spPr bwMode="auto">
            <a:xfrm flipV="1">
              <a:off x="2457042" y="4461704"/>
              <a:ext cx="0" cy="7429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8">
              <a:extLst>
                <a:ext uri="{FF2B5EF4-FFF2-40B4-BE49-F238E27FC236}">
                  <a16:creationId xmlns:a16="http://schemas.microsoft.com/office/drawing/2014/main" id="{0C03E351-1500-6456-E535-B75D15A11EBD}"/>
                </a:ext>
              </a:extLst>
            </p:cNvPr>
            <p:cNvSpPr txBox="1"/>
            <p:nvPr/>
          </p:nvSpPr>
          <p:spPr bwMode="auto">
            <a:xfrm rot="16199932">
              <a:off x="1593284" y="1293725"/>
              <a:ext cx="445956" cy="400110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2000" b="1" err="1">
                  <a:cs typeface="Arial"/>
                </a:rPr>
                <a:t>F</a:t>
              </a:r>
              <a:r>
                <a:rPr lang="en-US" sz="2000" b="1" baseline="-25000" err="1">
                  <a:cs typeface="Arial"/>
                </a:rPr>
                <a:t>d</a:t>
              </a:r>
              <a:endParaRPr lang="en-US" sz="1600" b="1" baseline="-25000">
                <a:cs typeface="Arial"/>
              </a:endParaRPr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4BA620F-1770-B4E6-D32F-7C6233CFAC7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983017" y="3132686"/>
              <a:ext cx="0" cy="1327126"/>
            </a:xfrm>
            <a:prstGeom prst="line">
              <a:avLst/>
            </a:prstGeom>
            <a:ln w="28575" cmpd="sng">
              <a:solidFill>
                <a:schemeClr val="accent1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F63FF586-734C-5723-D5F9-93B62E18D5D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573227" y="3182409"/>
              <a:ext cx="10391" cy="1308577"/>
            </a:xfrm>
            <a:prstGeom prst="line">
              <a:avLst/>
            </a:prstGeom>
            <a:ln w="28575" cmpd="sng">
              <a:solidFill>
                <a:schemeClr val="accent2">
                  <a:lumMod val="60000"/>
                  <a:lumOff val="40000"/>
                </a:schemeClr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6CBC0A0C-11A1-57DF-AD89-CED5E80774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37190" y="1073271"/>
              <a:ext cx="10391" cy="34245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1024E338-05EF-4E0A-1BB3-6CBCC341BAD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06018" y="4481488"/>
              <a:ext cx="4727861" cy="1631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D7A1FBD-35F6-AF54-26E4-36FF7B9DC793}"/>
                </a:ext>
              </a:extLst>
            </p:cNvPr>
            <p:cNvSpPr txBox="1"/>
            <p:nvPr/>
          </p:nvSpPr>
          <p:spPr>
            <a:xfrm>
              <a:off x="6520603" y="4431519"/>
              <a:ext cx="636984" cy="34624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GB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1800" b="1"/>
                <a:t>p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A7DE8F7-126F-2830-772C-F39A1783F68E}"/>
                </a:ext>
              </a:extLst>
            </p:cNvPr>
            <p:cNvSpPr txBox="1"/>
            <p:nvPr/>
          </p:nvSpPr>
          <p:spPr>
            <a:xfrm>
              <a:off x="2945450" y="4426075"/>
              <a:ext cx="636983" cy="34624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GB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1800" b="1"/>
                <a:t>p</a:t>
              </a:r>
              <a:r>
                <a:rPr lang="en-GB" sz="1800" b="1" baseline="-25000"/>
                <a:t>c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ECF8844-5EBB-D56F-A728-42F980B0409E}"/>
                </a:ext>
              </a:extLst>
            </p:cNvPr>
            <p:cNvSpPr txBox="1"/>
            <p:nvPr/>
          </p:nvSpPr>
          <p:spPr>
            <a:xfrm>
              <a:off x="2127709" y="4368380"/>
              <a:ext cx="636983" cy="34624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GB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1800" b="1" err="1"/>
                <a:t>p</a:t>
              </a:r>
              <a:r>
                <a:rPr lang="en-GB" sz="1800" b="1" baseline="-25000" err="1"/>
                <a:t>th</a:t>
              </a:r>
              <a:endParaRPr lang="en-GB" sz="1800" b="1" baseline="-25000">
                <a:cs typeface="Arial"/>
              </a:endParaRP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820E941-601E-3670-AFC6-0FBC1F4A85BE}"/>
                </a:ext>
              </a:extLst>
            </p:cNvPr>
            <p:cNvSpPr/>
            <p:nvPr/>
          </p:nvSpPr>
          <p:spPr>
            <a:xfrm>
              <a:off x="5896840" y="3047710"/>
              <a:ext cx="175636" cy="161637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ea typeface="+mn-lt"/>
                <a:cs typeface="+mn-lt"/>
              </a:endParaRP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15C2DF6C-276E-230D-0C79-92C319F5BCDF}"/>
                </a:ext>
              </a:extLst>
            </p:cNvPr>
            <p:cNvSpPr/>
            <p:nvPr/>
          </p:nvSpPr>
          <p:spPr>
            <a:xfrm>
              <a:off x="2485159" y="3075419"/>
              <a:ext cx="175636" cy="161637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ea typeface="+mn-lt"/>
                <a:cs typeface="+mn-lt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0A7521F-AD21-8447-309F-83A364573B2B}"/>
                </a:ext>
              </a:extLst>
            </p:cNvPr>
            <p:cNvSpPr txBox="1"/>
            <p:nvPr/>
          </p:nvSpPr>
          <p:spPr>
            <a:xfrm>
              <a:off x="1615291" y="4017906"/>
              <a:ext cx="636983" cy="39787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GB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1400" b="1" err="1"/>
                <a:t>eE</a:t>
              </a:r>
              <a:r>
                <a:rPr lang="en-GB" sz="1400" b="1" baseline="-25000" err="1"/>
                <a:t>c</a:t>
              </a:r>
              <a:endParaRPr lang="en-GB" sz="1400" b="1" baseline="-25000" err="1">
                <a:cs typeface="Arial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28AA194-46D7-90FA-956C-93DCEC673EFA}"/>
                </a:ext>
              </a:extLst>
            </p:cNvPr>
            <p:cNvSpPr txBox="1"/>
            <p:nvPr/>
          </p:nvSpPr>
          <p:spPr>
            <a:xfrm>
              <a:off x="1611504" y="3477020"/>
              <a:ext cx="636983" cy="39787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GB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1400" b="1" err="1"/>
                <a:t>eE</a:t>
              </a:r>
              <a:endParaRPr lang="en-GB" sz="1400" b="1" baseline="-25000" err="1"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868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6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B36A6-A7CB-D74D-AC65-B9D4D6865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FFAA6A-D1F6-2D00-9ECB-E41F7F7AC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EA0374F-D85A-D142-E5CD-01F32DABA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latin typeface="Arial"/>
                <a:cs typeface="Arial"/>
              </a:rPr>
              <a:t>Isabel </a:t>
            </a:r>
            <a:r>
              <a:rPr lang="fr-FR" err="1">
                <a:latin typeface="Arial"/>
                <a:cs typeface="Arial"/>
              </a:rPr>
              <a:t>Muzio</a:t>
            </a:r>
            <a:endParaRPr lang="fr-FR" err="1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D9E1F5-3F56-6060-F0B8-6CDC29077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26CCD691-DBDA-9C2E-339D-70464CA0E268}"/>
              </a:ext>
            </a:extLst>
          </p:cNvPr>
          <p:cNvSpPr>
            <a:spLocks noGrp="1"/>
          </p:cNvSpPr>
          <p:nvPr/>
        </p:nvSpPr>
        <p:spPr>
          <a:xfrm>
            <a:off x="750897" y="375652"/>
            <a:ext cx="7648396" cy="779066"/>
          </a:xfrm>
          <a:prstGeom prst="rect">
            <a:avLst/>
          </a:prstGeom>
        </p:spPr>
        <p:txBody>
          <a:bodyPr vert="horz" lIns="180000" tIns="0" rIns="72000" bIns="4680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000" spc="-70" baseline="0">
                <a:solidFill>
                  <a:schemeClr val="tx1"/>
                </a:solidFill>
                <a:latin typeface="Franklin Gothic Demi Cond" panose="020B0706030402020204" pitchFamily="34" charset="0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b="0">
                <a:latin typeface="Franklin Gothic Demi Cond"/>
                <a:ea typeface="Roboto Black"/>
                <a:cs typeface="Arial"/>
              </a:rPr>
              <a:t>Previous models: </a:t>
            </a:r>
            <a:endParaRPr lang="it-IT">
              <a:ea typeface="Roboto Black"/>
            </a:endParaRPr>
          </a:p>
          <a:p>
            <a:pPr algn="ctr"/>
            <a:r>
              <a:rPr lang="en-GB" b="0">
                <a:latin typeface="Franklin Gothic Demi Cond"/>
                <a:ea typeface="Roboto Black"/>
                <a:cs typeface="Arial"/>
              </a:rPr>
              <a:t>the Rosenbluth-</a:t>
            </a:r>
            <a:r>
              <a:rPr lang="en-GB" b="0" err="1">
                <a:latin typeface="Franklin Gothic Demi Cond"/>
                <a:ea typeface="Roboto Black"/>
                <a:cs typeface="Arial"/>
              </a:rPr>
              <a:t>Putvinski</a:t>
            </a:r>
            <a:r>
              <a:rPr lang="en-GB" b="0">
                <a:latin typeface="Franklin Gothic Demi Cond"/>
                <a:ea typeface="Roboto Black"/>
                <a:cs typeface="Arial"/>
              </a:rPr>
              <a:t> &amp; Chiu-Harvey cases</a:t>
            </a:r>
            <a:endParaRPr lang="it-IT">
              <a:ea typeface="Roboto Black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F7FE713-C785-0467-8E70-96850325A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5945" y="1373460"/>
            <a:ext cx="7619205" cy="2927839"/>
          </a:xfrm>
        </p:spPr>
        <p:txBody>
          <a:bodyPr vert="horz" lIns="180000" tIns="45720" rIns="91440" bIns="45720" rtlCol="0" anchor="t">
            <a:normAutofit fontScale="92500" lnSpcReduction="20000"/>
          </a:bodyPr>
          <a:lstStyle/>
          <a:p>
            <a:r>
              <a:rPr lang="it-IT" dirty="0" err="1">
                <a:latin typeface="Arial"/>
                <a:cs typeface="Arial"/>
              </a:rPr>
              <a:t>Known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err="1">
                <a:latin typeface="Arial"/>
                <a:cs typeface="Arial"/>
              </a:rPr>
              <a:t>limit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err="1">
                <a:latin typeface="Arial"/>
                <a:cs typeface="Arial"/>
              </a:rPr>
              <a:t>cases</a:t>
            </a:r>
            <a:r>
              <a:rPr lang="it-IT" dirty="0">
                <a:latin typeface="Arial"/>
                <a:cs typeface="Arial"/>
              </a:rPr>
              <a:t>: Rosenbluth-</a:t>
            </a:r>
            <a:r>
              <a:rPr lang="it-IT" dirty="0" err="1">
                <a:latin typeface="Arial"/>
                <a:cs typeface="Arial"/>
              </a:rPr>
              <a:t>Putvinski</a:t>
            </a:r>
            <a:r>
              <a:rPr lang="it-IT" dirty="0">
                <a:latin typeface="Arial"/>
                <a:cs typeface="Arial"/>
              </a:rPr>
              <a:t>[1] &amp; Chiu-Harvey[2]</a:t>
            </a:r>
            <a:endParaRPr lang="it-IT">
              <a:latin typeface="Arial"/>
            </a:endParaRPr>
          </a:p>
          <a:p>
            <a:pPr lvl="1">
              <a:buFont typeface="Courier New" pitchFamily="2" charset="2"/>
              <a:buChar char="o"/>
            </a:pPr>
            <a:r>
              <a:rPr lang="it-IT" dirty="0">
                <a:solidFill>
                  <a:srgbClr val="413C3A"/>
                </a:solidFill>
                <a:latin typeface="Arial"/>
                <a:cs typeface="Arial"/>
              </a:rPr>
              <a:t>Rosenbluth-</a:t>
            </a:r>
            <a:r>
              <a:rPr lang="it-IT" dirty="0" err="1">
                <a:solidFill>
                  <a:srgbClr val="413C3A"/>
                </a:solidFill>
                <a:latin typeface="Arial"/>
                <a:cs typeface="Arial"/>
              </a:rPr>
              <a:t>Putvinski</a:t>
            </a:r>
            <a:r>
              <a:rPr lang="it-IT" dirty="0">
                <a:solidFill>
                  <a:srgbClr val="413C3A"/>
                </a:solidFill>
                <a:latin typeface="Arial"/>
                <a:cs typeface="Arial"/>
              </a:rPr>
              <a:t>: scalar </a:t>
            </a:r>
            <a:r>
              <a:rPr lang="it-IT" dirty="0" err="1">
                <a:solidFill>
                  <a:srgbClr val="413C3A"/>
                </a:solidFill>
                <a:latin typeface="Arial"/>
                <a:cs typeface="Arial"/>
              </a:rPr>
              <a:t>runaways</a:t>
            </a:r>
            <a:endParaRPr lang="it-IT" dirty="0">
              <a:solidFill>
                <a:srgbClr val="413C3A"/>
              </a:solidFill>
              <a:latin typeface="Arial"/>
              <a:cs typeface="Arial"/>
            </a:endParaRPr>
          </a:p>
          <a:p>
            <a:pPr lvl="2"/>
            <a:r>
              <a:rPr lang="it-IT" dirty="0" err="1">
                <a:solidFill>
                  <a:srgbClr val="413C3A"/>
                </a:solidFill>
                <a:latin typeface="Arial"/>
                <a:cs typeface="Arial"/>
              </a:rPr>
              <a:t>Infinitely-energetic</a:t>
            </a:r>
            <a:r>
              <a:rPr lang="it-IT" dirty="0">
                <a:solidFill>
                  <a:srgbClr val="413C3A"/>
                </a:solidFill>
                <a:latin typeface="Arial"/>
                <a:cs typeface="Arial"/>
              </a:rPr>
              <a:t> </a:t>
            </a:r>
            <a:r>
              <a:rPr lang="it-IT" dirty="0" err="1">
                <a:solidFill>
                  <a:srgbClr val="413C3A"/>
                </a:solidFill>
                <a:latin typeface="Arial"/>
                <a:cs typeface="Arial"/>
              </a:rPr>
              <a:t>primaries</a:t>
            </a:r>
            <a:endParaRPr lang="it-IT" dirty="0">
              <a:solidFill>
                <a:srgbClr val="413C3A"/>
              </a:solidFill>
              <a:latin typeface="Arial"/>
              <a:cs typeface="Arial"/>
            </a:endParaRPr>
          </a:p>
          <a:p>
            <a:pPr lvl="2"/>
            <a:r>
              <a:rPr lang="it-IT" dirty="0">
                <a:solidFill>
                  <a:srgbClr val="413C3A"/>
                </a:solidFill>
                <a:latin typeface="Arial"/>
                <a:cs typeface="Arial"/>
              </a:rPr>
              <a:t>Zero-pitch angle for the incoming </a:t>
            </a:r>
            <a:r>
              <a:rPr lang="it-IT" dirty="0" err="1">
                <a:solidFill>
                  <a:srgbClr val="413C3A"/>
                </a:solidFill>
                <a:latin typeface="Arial"/>
                <a:cs typeface="Arial"/>
              </a:rPr>
              <a:t>runaways</a:t>
            </a:r>
            <a:endParaRPr lang="it-IT">
              <a:solidFill>
                <a:srgbClr val="413C3A"/>
              </a:solidFill>
              <a:latin typeface="Arial"/>
              <a:cs typeface="Arial"/>
            </a:endParaRPr>
          </a:p>
          <a:p>
            <a:pPr lvl="1">
              <a:buClr>
                <a:srgbClr val="E30613"/>
              </a:buClr>
              <a:buFont typeface="Courier New" pitchFamily="2" charset="2"/>
              <a:buChar char="o"/>
            </a:pPr>
            <a:r>
              <a:rPr lang="it-IT" dirty="0">
                <a:solidFill>
                  <a:srgbClr val="413C3A"/>
                </a:solidFill>
                <a:latin typeface="Arial"/>
                <a:cs typeface="Arial"/>
              </a:rPr>
              <a:t>Chiu-Harvey: finite energy </a:t>
            </a:r>
            <a:r>
              <a:rPr lang="it-IT" dirty="0" err="1">
                <a:solidFill>
                  <a:srgbClr val="413C3A"/>
                </a:solidFill>
                <a:latin typeface="Arial"/>
                <a:cs typeface="Arial"/>
              </a:rPr>
              <a:t>primaries</a:t>
            </a:r>
            <a:endParaRPr lang="it-IT" dirty="0">
              <a:solidFill>
                <a:srgbClr val="413C3A"/>
              </a:solidFill>
              <a:latin typeface="Arial"/>
              <a:cs typeface="Arial"/>
            </a:endParaRPr>
          </a:p>
          <a:p>
            <a:pPr lvl="2"/>
            <a:r>
              <a:rPr lang="it-IT" dirty="0">
                <a:solidFill>
                  <a:srgbClr val="413C3A"/>
                </a:solidFill>
                <a:latin typeface="Arial"/>
                <a:cs typeface="Arial"/>
              </a:rPr>
              <a:t>Finite-energy </a:t>
            </a:r>
            <a:r>
              <a:rPr lang="it-IT" dirty="0" err="1">
                <a:solidFill>
                  <a:srgbClr val="413C3A"/>
                </a:solidFill>
                <a:latin typeface="Arial"/>
                <a:cs typeface="Arial"/>
              </a:rPr>
              <a:t>effects</a:t>
            </a:r>
            <a:r>
              <a:rPr lang="it-IT" dirty="0">
                <a:solidFill>
                  <a:srgbClr val="413C3A"/>
                </a:solidFill>
                <a:latin typeface="Arial"/>
                <a:cs typeface="Arial"/>
              </a:rPr>
              <a:t> (</a:t>
            </a:r>
            <a:r>
              <a:rPr lang="it-IT" dirty="0" err="1">
                <a:solidFill>
                  <a:srgbClr val="413C3A"/>
                </a:solidFill>
                <a:latin typeface="Arial"/>
                <a:cs typeface="Arial"/>
              </a:rPr>
              <a:t>but</a:t>
            </a:r>
            <a:r>
              <a:rPr lang="it-IT" dirty="0">
                <a:solidFill>
                  <a:srgbClr val="413C3A"/>
                </a:solidFill>
                <a:latin typeface="Arial"/>
                <a:cs typeface="Arial"/>
              </a:rPr>
              <a:t> </a:t>
            </a:r>
            <a:r>
              <a:rPr lang="it-IT" dirty="0" err="1">
                <a:solidFill>
                  <a:srgbClr val="413C3A"/>
                </a:solidFill>
                <a:latin typeface="Arial"/>
                <a:cs typeface="Arial"/>
              </a:rPr>
              <a:t>only</a:t>
            </a:r>
            <a:r>
              <a:rPr lang="it-IT" dirty="0">
                <a:solidFill>
                  <a:srgbClr val="413C3A"/>
                </a:solidFill>
                <a:latin typeface="Arial"/>
                <a:cs typeface="Arial"/>
              </a:rPr>
              <a:t> in the source)</a:t>
            </a:r>
          </a:p>
          <a:p>
            <a:pPr lvl="2"/>
            <a:r>
              <a:rPr lang="it-IT" dirty="0">
                <a:solidFill>
                  <a:srgbClr val="413C3A"/>
                </a:solidFill>
                <a:latin typeface="Arial"/>
                <a:cs typeface="Arial"/>
              </a:rPr>
              <a:t>Zero-pitch angle </a:t>
            </a:r>
            <a:r>
              <a:rPr lang="it-IT" dirty="0" err="1">
                <a:solidFill>
                  <a:srgbClr val="413C3A"/>
                </a:solidFill>
                <a:latin typeface="Arial"/>
                <a:cs typeface="Arial"/>
              </a:rPr>
              <a:t>assumption</a:t>
            </a:r>
            <a:endParaRPr lang="it-IT" dirty="0">
              <a:solidFill>
                <a:srgbClr val="413C3A"/>
              </a:solidFill>
              <a:latin typeface="Arial"/>
              <a:cs typeface="Arial"/>
            </a:endParaRPr>
          </a:p>
          <a:p>
            <a:pPr>
              <a:buClr>
                <a:srgbClr val="E30613"/>
              </a:buClr>
            </a:pPr>
            <a:r>
              <a:rPr lang="it-IT" dirty="0" err="1">
                <a:solidFill>
                  <a:srgbClr val="413C3A"/>
                </a:solidFill>
                <a:latin typeface="Arial"/>
                <a:cs typeface="Arial"/>
              </a:rPr>
              <a:t>Widely</a:t>
            </a:r>
            <a:r>
              <a:rPr lang="it-IT" dirty="0">
                <a:solidFill>
                  <a:srgbClr val="413C3A"/>
                </a:solidFill>
                <a:latin typeface="Arial"/>
                <a:cs typeface="Arial"/>
              </a:rPr>
              <a:t> </a:t>
            </a:r>
            <a:r>
              <a:rPr lang="it-IT" dirty="0" err="1">
                <a:solidFill>
                  <a:srgbClr val="413C3A"/>
                </a:solidFill>
                <a:latin typeface="Arial"/>
                <a:cs typeface="Arial"/>
              </a:rPr>
              <a:t>used</a:t>
            </a:r>
            <a:r>
              <a:rPr lang="it-IT" dirty="0">
                <a:solidFill>
                  <a:srgbClr val="413C3A"/>
                </a:solidFill>
                <a:latin typeface="Arial"/>
                <a:cs typeface="Arial"/>
              </a:rPr>
              <a:t>!</a:t>
            </a:r>
          </a:p>
          <a:p>
            <a:pPr lvl="1">
              <a:buClr>
                <a:srgbClr val="E30613"/>
              </a:buClr>
              <a:buFont typeface="Courier New" pitchFamily="2" charset="2"/>
              <a:buChar char="o"/>
            </a:pPr>
            <a:r>
              <a:rPr lang="it-IT" dirty="0" err="1">
                <a:solidFill>
                  <a:srgbClr val="413C3A"/>
                </a:solidFill>
                <a:latin typeface="Arial"/>
                <a:cs typeface="Arial"/>
              </a:rPr>
              <a:t>Implemented</a:t>
            </a:r>
            <a:r>
              <a:rPr lang="it-IT" dirty="0">
                <a:solidFill>
                  <a:srgbClr val="413C3A"/>
                </a:solidFill>
                <a:latin typeface="Arial"/>
                <a:cs typeface="Arial"/>
              </a:rPr>
              <a:t> in LUKE [3] and DREAM [4]</a:t>
            </a:r>
          </a:p>
          <a:p>
            <a:r>
              <a:rPr lang="it-IT" dirty="0" err="1">
                <a:solidFill>
                  <a:srgbClr val="413C3A"/>
                </a:solidFill>
                <a:latin typeface="Arial"/>
                <a:cs typeface="Arial"/>
              </a:rPr>
              <a:t>Derived</a:t>
            </a:r>
            <a:r>
              <a:rPr lang="it-IT" dirty="0">
                <a:solidFill>
                  <a:srgbClr val="413C3A"/>
                </a:solidFill>
                <a:latin typeface="Arial"/>
                <a:cs typeface="Arial"/>
              </a:rPr>
              <a:t> </a:t>
            </a:r>
            <a:r>
              <a:rPr lang="it-IT" dirty="0" err="1">
                <a:solidFill>
                  <a:srgbClr val="413C3A"/>
                </a:solidFill>
                <a:latin typeface="Arial"/>
                <a:cs typeface="Arial"/>
              </a:rPr>
              <a:t>as</a:t>
            </a:r>
            <a:r>
              <a:rPr lang="it-IT" dirty="0">
                <a:solidFill>
                  <a:srgbClr val="413C3A"/>
                </a:solidFill>
                <a:latin typeface="Arial"/>
                <a:cs typeface="Arial"/>
              </a:rPr>
              <a:t> </a:t>
            </a:r>
            <a:r>
              <a:rPr lang="it-IT" dirty="0" err="1">
                <a:solidFill>
                  <a:srgbClr val="413C3A"/>
                </a:solidFill>
                <a:latin typeface="Arial"/>
                <a:cs typeface="Arial"/>
              </a:rPr>
              <a:t>analytical</a:t>
            </a:r>
            <a:r>
              <a:rPr lang="it-IT" dirty="0">
                <a:solidFill>
                  <a:srgbClr val="413C3A"/>
                </a:solidFill>
                <a:latin typeface="Arial"/>
                <a:cs typeface="Arial"/>
              </a:rPr>
              <a:t> </a:t>
            </a:r>
            <a:r>
              <a:rPr lang="it-IT" dirty="0" err="1">
                <a:solidFill>
                  <a:srgbClr val="413C3A"/>
                </a:solidFill>
                <a:latin typeface="Arial"/>
                <a:cs typeface="Arial"/>
              </a:rPr>
              <a:t>limits</a:t>
            </a:r>
            <a:r>
              <a:rPr lang="it-IT" dirty="0">
                <a:solidFill>
                  <a:srgbClr val="413C3A"/>
                </a:solidFill>
                <a:latin typeface="Arial"/>
                <a:cs typeface="Arial"/>
              </a:rPr>
              <a:t> of the full Knock-On operator</a:t>
            </a:r>
          </a:p>
          <a:p>
            <a:endParaRPr lang="it-IT" dirty="0">
              <a:solidFill>
                <a:srgbClr val="413C3A"/>
              </a:solidFill>
              <a:latin typeface="Arial"/>
              <a:cs typeface="Arial"/>
            </a:endParaRPr>
          </a:p>
          <a:p>
            <a:pPr marL="342900" lvl="1" indent="0">
              <a:buNone/>
            </a:pPr>
            <a:r>
              <a:rPr lang="it-IT" sz="1800" dirty="0">
                <a:solidFill>
                  <a:srgbClr val="000000"/>
                </a:solidFill>
                <a:latin typeface="Arial"/>
                <a:cs typeface="Arial"/>
              </a:rPr>
              <a:t>⇒</a:t>
            </a:r>
            <a:r>
              <a:rPr lang="it-IT" sz="1800" dirty="0">
                <a:latin typeface="Arial"/>
                <a:cs typeface="Arial"/>
              </a:rPr>
              <a:t> But </a:t>
            </a:r>
            <a:r>
              <a:rPr lang="it-IT" sz="1800" dirty="0" err="1">
                <a:latin typeface="Arial"/>
                <a:cs typeface="Arial"/>
              </a:rPr>
              <a:t>we</a:t>
            </a:r>
            <a:r>
              <a:rPr lang="it-IT" sz="1800" dirty="0">
                <a:latin typeface="Arial"/>
                <a:cs typeface="Arial"/>
              </a:rPr>
              <a:t> </a:t>
            </a:r>
            <a:r>
              <a:rPr lang="it-IT" sz="1800" dirty="0" err="1">
                <a:latin typeface="Arial"/>
                <a:cs typeface="Arial"/>
              </a:rPr>
              <a:t>need</a:t>
            </a:r>
            <a:r>
              <a:rPr lang="it-IT" sz="1800" dirty="0">
                <a:latin typeface="Arial"/>
                <a:cs typeface="Arial"/>
              </a:rPr>
              <a:t> </a:t>
            </a:r>
            <a:r>
              <a:rPr lang="it-IT" sz="1800" dirty="0" err="1">
                <a:latin typeface="Arial"/>
                <a:cs typeface="Arial"/>
              </a:rPr>
              <a:t>better</a:t>
            </a:r>
            <a:r>
              <a:rPr lang="it-IT" sz="1800" dirty="0">
                <a:latin typeface="Arial"/>
                <a:cs typeface="Arial"/>
              </a:rPr>
              <a:t> </a:t>
            </a:r>
            <a:r>
              <a:rPr lang="it-IT" sz="1800" dirty="0" err="1">
                <a:latin typeface="Arial"/>
                <a:cs typeface="Arial"/>
              </a:rPr>
              <a:t>accuracy</a:t>
            </a:r>
            <a:r>
              <a:rPr lang="it-IT" sz="1800" dirty="0">
                <a:latin typeface="Arial"/>
                <a:cs typeface="Arial"/>
              </a:rPr>
              <a:t> in </a:t>
            </a:r>
            <a:r>
              <a:rPr lang="it-IT" sz="1800" dirty="0" err="1">
                <a:latin typeface="Arial"/>
                <a:cs typeface="Arial"/>
              </a:rPr>
              <a:t>avalanche-dominated</a:t>
            </a:r>
            <a:r>
              <a:rPr lang="it-IT" sz="1800" dirty="0">
                <a:latin typeface="Arial"/>
                <a:cs typeface="Arial"/>
              </a:rPr>
              <a:t> </a:t>
            </a:r>
            <a:r>
              <a:rPr lang="it-IT" sz="1800" dirty="0" err="1">
                <a:latin typeface="Arial"/>
                <a:cs typeface="Arial"/>
              </a:rPr>
              <a:t>regimes</a:t>
            </a:r>
            <a:r>
              <a:rPr lang="it-IT" sz="1800" dirty="0">
                <a:latin typeface="Arial"/>
                <a:cs typeface="Arial"/>
              </a:rPr>
              <a:t>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350A24-E60E-53B7-4FBD-683A4CBC2D93}"/>
              </a:ext>
            </a:extLst>
          </p:cNvPr>
          <p:cNvSpPr txBox="1"/>
          <p:nvPr/>
        </p:nvSpPr>
        <p:spPr>
          <a:xfrm>
            <a:off x="627062" y="4214813"/>
            <a:ext cx="7770811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050">
                <a:ea typeface="+mn-lt"/>
                <a:cs typeface="+mn-lt"/>
              </a:rPr>
              <a:t>[1] M. Rosenbluth and S. </a:t>
            </a:r>
            <a:r>
              <a:rPr lang="en-GB" sz="1050" err="1">
                <a:ea typeface="+mn-lt"/>
                <a:cs typeface="+mn-lt"/>
              </a:rPr>
              <a:t>Putvinski</a:t>
            </a:r>
            <a:r>
              <a:rPr lang="en-GB" sz="1050">
                <a:ea typeface="+mn-lt"/>
                <a:cs typeface="+mn-lt"/>
              </a:rPr>
              <a:t>, </a:t>
            </a:r>
            <a:r>
              <a:rPr lang="en-GB" sz="1050" err="1">
                <a:ea typeface="+mn-lt"/>
                <a:cs typeface="+mn-lt"/>
              </a:rPr>
              <a:t>Nucl</a:t>
            </a:r>
            <a:r>
              <a:rPr lang="en-GB" sz="1050">
                <a:ea typeface="+mn-lt"/>
                <a:cs typeface="+mn-lt"/>
              </a:rPr>
              <a:t>. Fusion (1997)</a:t>
            </a:r>
            <a:endParaRPr lang="en-GB"/>
          </a:p>
          <a:p>
            <a:r>
              <a:rPr lang="en-GB" sz="1050">
                <a:ea typeface="+mn-lt"/>
                <a:cs typeface="+mn-lt"/>
              </a:rPr>
              <a:t>[2] S. Chiu, M. Rosenbluth, and R. Harvey,  </a:t>
            </a:r>
            <a:r>
              <a:rPr lang="en-GB" sz="1050" err="1">
                <a:ea typeface="+mn-lt"/>
                <a:cs typeface="+mn-lt"/>
              </a:rPr>
              <a:t>Nucl</a:t>
            </a:r>
            <a:r>
              <a:rPr lang="en-GB" sz="1050">
                <a:ea typeface="+mn-lt"/>
                <a:cs typeface="+mn-lt"/>
              </a:rPr>
              <a:t>. Fusion (1998)</a:t>
            </a:r>
            <a:endParaRPr lang="en-GB">
              <a:cs typeface="Arial"/>
            </a:endParaRPr>
          </a:p>
          <a:p>
            <a:r>
              <a:rPr lang="en-GB" sz="1050">
                <a:ea typeface="+mn-lt"/>
                <a:cs typeface="+mn-lt"/>
              </a:rPr>
              <a:t>[3] E. Nilsson, Plasma Phys. Control. Fusion (2015)</a:t>
            </a:r>
          </a:p>
          <a:p>
            <a:r>
              <a:rPr lang="en-GB" sz="1050">
                <a:cs typeface="Arial"/>
              </a:rPr>
              <a:t>[4]</a:t>
            </a:r>
            <a:r>
              <a:rPr lang="en-GB" sz="1050">
                <a:ea typeface="+mn-lt"/>
                <a:cs typeface="+mn-lt"/>
              </a:rPr>
              <a:t> M. Hoppe, O. </a:t>
            </a:r>
            <a:r>
              <a:rPr lang="en-GB" sz="1050" err="1">
                <a:ea typeface="+mn-lt"/>
                <a:cs typeface="+mn-lt"/>
              </a:rPr>
              <a:t>Embreus</a:t>
            </a:r>
            <a:r>
              <a:rPr lang="en-GB" sz="1050">
                <a:ea typeface="+mn-lt"/>
                <a:cs typeface="+mn-lt"/>
              </a:rPr>
              <a:t>, and T. Fülöp, Computer Physics Communications (2021)</a:t>
            </a:r>
            <a:endParaRPr lang="en-GB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14771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05F88-A255-0A34-25CB-9207DED1D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ED41EE-0B7D-8121-B557-EF25AE2D4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199641-AC97-1439-C94E-03FCA34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Isabel Muzio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AE482D-3D9D-075D-41C9-77B9E9373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71CD897B-B2F9-8E2E-973F-B44B1CAB8F42}"/>
              </a:ext>
            </a:extLst>
          </p:cNvPr>
          <p:cNvSpPr>
            <a:spLocks noGrp="1"/>
          </p:cNvSpPr>
          <p:nvPr/>
        </p:nvSpPr>
        <p:spPr>
          <a:xfrm>
            <a:off x="743753" y="488220"/>
            <a:ext cx="7648396" cy="441361"/>
          </a:xfrm>
          <a:prstGeom prst="rect">
            <a:avLst/>
          </a:prstGeom>
        </p:spPr>
        <p:txBody>
          <a:bodyPr vert="horz" lIns="180000" tIns="0" rIns="72000" bIns="4680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000" spc="-70" baseline="0">
                <a:solidFill>
                  <a:schemeClr val="tx1"/>
                </a:solidFill>
                <a:latin typeface="Franklin Gothic Demi Cond" panose="020B0706030402020204" pitchFamily="34" charset="0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b="0">
                <a:latin typeface="Franklin Gothic Demi Cond"/>
                <a:ea typeface="Roboto Black"/>
                <a:cs typeface="Arial"/>
              </a:rPr>
              <a:t>Regimes of interest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B7E173-8CBD-AFE6-0BB9-F9AAE9DB96DB}"/>
              </a:ext>
            </a:extLst>
          </p:cNvPr>
          <p:cNvSpPr txBox="1"/>
          <p:nvPr/>
        </p:nvSpPr>
        <p:spPr>
          <a:xfrm>
            <a:off x="678089" y="4429126"/>
            <a:ext cx="7770811" cy="59247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100">
                <a:solidFill>
                  <a:srgbClr val="413C3A"/>
                </a:solidFill>
                <a:latin typeface="Arial"/>
                <a:ea typeface="Arial"/>
                <a:cs typeface="Arial"/>
              </a:rPr>
              <a:t>[1]</a:t>
            </a:r>
            <a:r>
              <a:rPr lang="en-GB" sz="1100" b="0" i="0" u="none" strike="noStrike" baseline="0">
                <a:solidFill>
                  <a:srgbClr val="413C3A"/>
                </a:solidFill>
                <a:latin typeface="Arial"/>
                <a:ea typeface="Arial"/>
                <a:cs typeface="Arial"/>
              </a:rPr>
              <a:t> TCV shot #</a:t>
            </a:r>
            <a:r>
              <a:rPr lang="en-GB" sz="1100">
                <a:solidFill>
                  <a:srgbClr val="413C3A"/>
                </a:solidFill>
                <a:latin typeface="Arial"/>
                <a:ea typeface="Arial"/>
                <a:cs typeface="Arial"/>
              </a:rPr>
              <a:t>86969</a:t>
            </a:r>
            <a:endParaRPr lang="en-GB">
              <a:solidFill>
                <a:srgbClr val="413C3A"/>
              </a:solidFill>
              <a:latin typeface="Arial"/>
              <a:ea typeface="Arial"/>
              <a:cs typeface="Arial"/>
            </a:endParaRPr>
          </a:p>
          <a:p>
            <a:r>
              <a:rPr lang="en-GB" sz="1050">
                <a:solidFill>
                  <a:srgbClr val="413C3A"/>
                </a:solidFill>
                <a:latin typeface="Arial"/>
                <a:ea typeface="Arial"/>
                <a:cs typeface="Arial"/>
              </a:rPr>
              <a:t>[2] J. Poley et al., </a:t>
            </a:r>
            <a:r>
              <a:rPr lang="en-GB" sz="1050" err="1">
                <a:solidFill>
                  <a:srgbClr val="413C3A"/>
                </a:solidFill>
                <a:latin typeface="Arial"/>
                <a:ea typeface="Arial"/>
                <a:cs typeface="Arial"/>
              </a:rPr>
              <a:t>Nucl</a:t>
            </a:r>
            <a:r>
              <a:rPr lang="en-GB" sz="1050">
                <a:solidFill>
                  <a:srgbClr val="413C3A"/>
                </a:solidFill>
                <a:latin typeface="Arial"/>
                <a:ea typeface="Arial"/>
                <a:cs typeface="Arial"/>
              </a:rPr>
              <a:t>. Fusion (2026).</a:t>
            </a:r>
            <a:endParaRPr lang="en-GB">
              <a:solidFill>
                <a:srgbClr val="413C3A"/>
              </a:solidFill>
              <a:latin typeface="Arial"/>
              <a:ea typeface="Arial"/>
              <a:cs typeface="Arial"/>
            </a:endParaRPr>
          </a:p>
          <a:p>
            <a:r>
              <a:rPr lang="en-GB" sz="1050">
                <a:solidFill>
                  <a:srgbClr val="413C3A"/>
                </a:solidFill>
                <a:latin typeface="Arial"/>
                <a:ea typeface="Arial"/>
                <a:cs typeface="Arial"/>
              </a:rPr>
              <a:t>[3] </a:t>
            </a:r>
            <a:r>
              <a:rPr lang="en-GB" sz="1100">
                <a:solidFill>
                  <a:srgbClr val="413C3A"/>
                </a:solidFill>
                <a:latin typeface="Arial"/>
                <a:ea typeface="Arial"/>
                <a:cs typeface="Arial"/>
              </a:rPr>
              <a:t>J. Decker et al., Nucl. Fusion (2024)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787CFA-DA75-C985-CEF1-48D731C7CF25}"/>
              </a:ext>
            </a:extLst>
          </p:cNvPr>
          <p:cNvSpPr txBox="1"/>
          <p:nvPr/>
        </p:nvSpPr>
        <p:spPr>
          <a:xfrm>
            <a:off x="570105" y="2751849"/>
            <a:ext cx="1956592" cy="113107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>
                <a:ea typeface="+mn-lt"/>
                <a:cs typeface="+mn-lt"/>
              </a:rPr>
              <a:t>Near-critical electric fields sustaining the runaway beams in post-disruption plasmas</a:t>
            </a:r>
            <a:endParaRPr lang="en-GB">
              <a:cs typeface="Arial"/>
            </a:endParaRPr>
          </a:p>
        </p:txBody>
      </p:sp>
      <p:pic>
        <p:nvPicPr>
          <p:cNvPr id="22" name="Content Placeholder 21">
            <a:extLst>
              <a:ext uri="{FF2B5EF4-FFF2-40B4-BE49-F238E27FC236}">
                <a16:creationId xmlns:a16="http://schemas.microsoft.com/office/drawing/2014/main" id="{CF25E071-210D-BDC5-73FC-DBD9585DEB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2159" y="1247320"/>
            <a:ext cx="1754604" cy="1325292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0DDABDD3-9607-6791-AFF3-B63A42C387FA}"/>
              </a:ext>
            </a:extLst>
          </p:cNvPr>
          <p:cNvGrpSpPr/>
          <p:nvPr/>
        </p:nvGrpSpPr>
        <p:grpSpPr>
          <a:xfrm>
            <a:off x="6926950" y="1251967"/>
            <a:ext cx="1718350" cy="2371840"/>
            <a:chOff x="6926950" y="1251967"/>
            <a:chExt cx="1718350" cy="237184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E6AA81-7805-41D4-77FC-9F7E5B6B439F}"/>
                </a:ext>
              </a:extLst>
            </p:cNvPr>
            <p:cNvSpPr txBox="1"/>
            <p:nvPr/>
          </p:nvSpPr>
          <p:spPr>
            <a:xfrm>
              <a:off x="6926950" y="2700477"/>
              <a:ext cx="1718350" cy="923330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>
                  <a:ea typeface="+mn-lt"/>
                  <a:cs typeface="+mn-lt"/>
                </a:rPr>
                <a:t>Strong radial transport (early phase of a Tokamak disruption)</a:t>
              </a:r>
              <a:endParaRPr lang="en-GB">
                <a:cs typeface="Arial"/>
              </a:endParaRPr>
            </a:p>
          </p:txBody>
        </p:sp>
        <p:pic>
          <p:nvPicPr>
            <p:cNvPr id="21" name="Picture 20" descr="https://content.cld.iop.org/journals/0029-5515/64/10/106027/revision2/nfad6c61f8_hr.jpg">
              <a:extLst>
                <a:ext uri="{FF2B5EF4-FFF2-40B4-BE49-F238E27FC236}">
                  <a16:creationId xmlns:a16="http://schemas.microsoft.com/office/drawing/2014/main" id="{2CDCC659-BF8A-93F0-F8A0-27181409A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57566" y="1251967"/>
              <a:ext cx="1653922" cy="1315085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F751F25-C1A5-958F-C901-3AD7E4F7F36C}"/>
              </a:ext>
            </a:extLst>
          </p:cNvPr>
          <p:cNvGrpSpPr/>
          <p:nvPr/>
        </p:nvGrpSpPr>
        <p:grpSpPr>
          <a:xfrm>
            <a:off x="2645228" y="1473608"/>
            <a:ext cx="4057651" cy="2389457"/>
            <a:chOff x="2645228" y="1657304"/>
            <a:chExt cx="3843339" cy="23384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E350B0C-928F-3039-461F-8D28C604C8A7}"/>
                </a:ext>
              </a:extLst>
            </p:cNvPr>
            <p:cNvSpPr txBox="1"/>
            <p:nvPr/>
          </p:nvSpPr>
          <p:spPr>
            <a:xfrm>
              <a:off x="2783000" y="1657304"/>
              <a:ext cx="3569038" cy="715581"/>
            </a:xfrm>
            <a:prstGeom prst="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>
                  <a:ea typeface="+mn-lt"/>
                  <a:cs typeface="+mn-lt"/>
                </a:rPr>
                <a:t>High-pitch-angle runaway population in the avalanche dominated regimes (trapped or even counter-</a:t>
              </a:r>
              <a:r>
                <a:rPr lang="en-GB" err="1">
                  <a:ea typeface="+mn-lt"/>
                  <a:cs typeface="+mn-lt"/>
                </a:rPr>
                <a:t>passin</a:t>
              </a:r>
              <a:r>
                <a:rPr lang="en-GB">
                  <a:ea typeface="+mn-lt"/>
                  <a:cs typeface="+mn-lt"/>
                </a:rPr>
                <a:t>g secondaries)</a:t>
              </a:r>
              <a:endParaRPr lang="en-GB"/>
            </a:p>
          </p:txBody>
        </p:sp>
        <p:pic>
          <p:nvPicPr>
            <p:cNvPr id="23" name="Picture 22" descr="https://content.cld.iop.org/journals/0029-5515/65/11/114001/revision3/nfae10c8f3_hr.jpg">
              <a:extLst>
                <a:ext uri="{FF2B5EF4-FFF2-40B4-BE49-F238E27FC236}">
                  <a16:creationId xmlns:a16="http://schemas.microsoft.com/office/drawing/2014/main" id="{94F2B60C-3B95-6AA9-EE67-268F77662D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45228" y="2617331"/>
              <a:ext cx="3843339" cy="13784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23687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1B6BE-4AA9-2FF6-D476-788993EB9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D9753D3-E4A5-61C0-785F-72241F366FA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9EB8AF0-9DC7-D9FD-E87E-2B9398C45D6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Isabel Muzio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0A8672A-1080-09E6-8E7E-67810164D56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6</a:t>
            </a:fld>
            <a:endParaRPr lang="fr-FR"/>
          </a:p>
        </p:txBody>
      </p:sp>
      <p:pic>
        <p:nvPicPr>
          <p:cNvPr id="14" name="Picture Placeholder 13" descr="A circular object with colorful lights&#10;&#10;AI-generated content may be incorrect.">
            <a:extLst>
              <a:ext uri="{FF2B5EF4-FFF2-40B4-BE49-F238E27FC236}">
                <a16:creationId xmlns:a16="http://schemas.microsoft.com/office/drawing/2014/main" id="{DED4571E-DF60-D1D8-3268-0DCCC8B1BC6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7678" r="25242" b="-305"/>
          <a:stretch>
            <a:fillRect/>
          </a:stretch>
        </p:blipFill>
        <p:spPr>
          <a:xfrm>
            <a:off x="0" y="-9369"/>
            <a:ext cx="5141453" cy="5170869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F5EB1BD4-3049-F40F-98EB-19AF94632502}"/>
              </a:ext>
            </a:extLst>
          </p:cNvPr>
          <p:cNvSpPr txBox="1">
            <a:spLocks/>
          </p:cNvSpPr>
          <p:nvPr/>
        </p:nvSpPr>
        <p:spPr>
          <a:xfrm>
            <a:off x="5143370" y="350446"/>
            <a:ext cx="3843331" cy="4803757"/>
          </a:xfrm>
          <a:prstGeom prst="rect">
            <a:avLst/>
          </a:prstGeom>
        </p:spPr>
        <p:txBody>
          <a:bodyPr vert="horz" lIns="180000" tIns="0" rIns="72000" bIns="46800" rtlCol="0" anchor="ctr" anchorCtr="0"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000" spc="-70" baseline="0">
                <a:solidFill>
                  <a:schemeClr val="bg1"/>
                </a:solidFill>
                <a:latin typeface="Franklin Gothic Demi Cond" panose="020B0706030402020204" pitchFamily="34" charset="0"/>
                <a:ea typeface="Roboto Black" panose="02000000000000000000" pitchFamily="2" charset="0"/>
                <a:cs typeface="Arial" panose="020B0604020202020204" pitchFamily="34" charset="0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>
                <a:solidFill>
                  <a:srgbClr val="FFFFFF"/>
                </a:solidFill>
                <a:latin typeface="Franklin Gothic Demi Cond"/>
                <a:ea typeface="Roboto Black"/>
                <a:cs typeface="Arial"/>
              </a:rPr>
              <a:t>Contents:</a:t>
            </a:r>
          </a:p>
          <a:p>
            <a:pPr marL="514350" indent="-514350">
              <a:buAutoNum type="arabicPeriod"/>
            </a:pPr>
            <a:r>
              <a:rPr lang="fr-FR" sz="2000" b="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Runaway</a:t>
            </a:r>
            <a:r>
              <a:rPr lang="fr-FR" sz="2000" b="0" dirty="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 avalanche </a:t>
            </a:r>
            <a:r>
              <a:rPr lang="fr-FR" sz="2000" b="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modelling</a:t>
            </a:r>
            <a:endParaRPr lang="fr-FR" sz="2000" dirty="0" err="1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fr-FR" sz="2800" b="0" dirty="0">
                <a:latin typeface="Franklin Gothic Demi Cond"/>
                <a:ea typeface="Roboto Black"/>
                <a:cs typeface="Arial"/>
              </a:rPr>
              <a:t>The Boltzmann </a:t>
            </a:r>
            <a:r>
              <a:rPr lang="fr-FR" sz="2800" b="0" dirty="0" err="1">
                <a:latin typeface="Franklin Gothic Demi Cond"/>
                <a:ea typeface="Roboto Black"/>
                <a:cs typeface="Arial"/>
              </a:rPr>
              <a:t>operator</a:t>
            </a:r>
            <a:r>
              <a:rPr lang="fr-FR" sz="2800" b="0" dirty="0">
                <a:latin typeface="Franklin Gothic Demi Cond"/>
                <a:ea typeface="Roboto Black"/>
                <a:cs typeface="Arial"/>
              </a:rPr>
              <a:t>: </a:t>
            </a:r>
            <a:r>
              <a:rPr lang="fr-FR" sz="2800" b="0" dirty="0" err="1">
                <a:latin typeface="Franklin Gothic Demi Cond"/>
                <a:ea typeface="Roboto Black"/>
                <a:cs typeface="Arial"/>
              </a:rPr>
              <a:t>analytical</a:t>
            </a:r>
            <a:r>
              <a:rPr lang="fr-FR" sz="2800" b="0" dirty="0">
                <a:latin typeface="Franklin Gothic Demi Cond"/>
                <a:ea typeface="Roboto Black"/>
                <a:cs typeface="Arial"/>
              </a:rPr>
              <a:t> </a:t>
            </a:r>
            <a:r>
              <a:rPr lang="fr-FR" sz="2800" b="0" dirty="0" err="1">
                <a:latin typeface="Franklin Gothic Demi Cond"/>
                <a:ea typeface="Roboto Black"/>
                <a:cs typeface="Arial"/>
              </a:rPr>
              <a:t>studies</a:t>
            </a:r>
            <a:endParaRPr lang="fr-FR" sz="2800" b="0">
              <a:latin typeface="Franklin Gothic Demi Cond"/>
              <a:ea typeface="Roboto Black"/>
              <a:cs typeface="Arial"/>
            </a:endParaRPr>
          </a:p>
          <a:p>
            <a:pPr marL="514350" indent="-514350">
              <a:buAutoNum type="arabicPeriod"/>
            </a:pPr>
            <a:r>
              <a:rPr lang="fr-FR" sz="2000" b="0" dirty="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The KO </a:t>
            </a:r>
            <a:r>
              <a:rPr lang="fr-FR" sz="2000" b="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operator</a:t>
            </a:r>
            <a:r>
              <a:rPr lang="fr-FR" sz="2000" b="0" dirty="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 </a:t>
            </a:r>
            <a:r>
              <a:rPr lang="fr-FR" sz="2000" b="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implementation</a:t>
            </a:r>
            <a:r>
              <a:rPr lang="fr-FR" sz="2000" b="0" dirty="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: code </a:t>
            </a:r>
            <a:r>
              <a:rPr lang="fr-FR" sz="2000" b="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testing</a:t>
            </a:r>
            <a:r>
              <a:rPr lang="fr-FR" sz="2000" b="0" dirty="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 &amp; benchmarks</a:t>
            </a:r>
          </a:p>
          <a:p>
            <a:pPr marL="514350" indent="-514350">
              <a:buAutoNum type="arabicPeriod"/>
            </a:pPr>
            <a:r>
              <a:rPr lang="fr-FR" sz="2000" b="0" dirty="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Conclusions and </a:t>
            </a:r>
            <a:r>
              <a:rPr lang="fr-FR" sz="2000" b="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rPr>
              <a:t>outlook</a:t>
            </a:r>
            <a:endParaRPr lang="fr-FR" sz="2000" b="0">
              <a:solidFill>
                <a:schemeClr val="accent6">
                  <a:lumMod val="40000"/>
                  <a:lumOff val="60000"/>
                </a:schemeClr>
              </a:solidFill>
              <a:latin typeface="Franklin Gothic Demi Cond"/>
              <a:ea typeface="Roboto Black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5527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C3149-0569-E767-945D-8CC4A208B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2CDB0DA-A96D-8D3A-FBE8-30F7F3B0B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72A59DA-6C60-C084-9AD4-7400DE804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Isabel Muzio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20C92A0-588F-42FF-4663-D13658969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559A0373-85FD-2279-81DB-70DAEA80DD4E}"/>
              </a:ext>
            </a:extLst>
          </p:cNvPr>
          <p:cNvSpPr>
            <a:spLocks noGrp="1"/>
          </p:cNvSpPr>
          <p:nvPr/>
        </p:nvSpPr>
        <p:spPr>
          <a:xfrm>
            <a:off x="565745" y="357056"/>
            <a:ext cx="7938830" cy="441361"/>
          </a:xfrm>
          <a:prstGeom prst="rect">
            <a:avLst/>
          </a:prstGeom>
        </p:spPr>
        <p:txBody>
          <a:bodyPr vert="horz" lIns="180000" tIns="0" rIns="72000" bIns="4680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000" spc="-70" baseline="0">
                <a:solidFill>
                  <a:schemeClr val="tx1"/>
                </a:solidFill>
                <a:latin typeface="Franklin Gothic Demi Cond" panose="020B0706030402020204" pitchFamily="34" charset="0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b="0">
                <a:latin typeface="Franklin Gothic Demi Cond"/>
                <a:ea typeface="Roboto Black"/>
                <a:cs typeface="Arial"/>
              </a:rPr>
              <a:t>Knock-On (KO) collisions modelling:</a:t>
            </a:r>
            <a:endParaRPr lang="en-GB" b="0"/>
          </a:p>
          <a:p>
            <a:pPr algn="ctr"/>
            <a:r>
              <a:rPr lang="en-GB" b="0" dirty="0">
                <a:latin typeface="Franklin Gothic Demi Cond"/>
                <a:ea typeface="Roboto Black"/>
                <a:cs typeface="Arial"/>
              </a:rPr>
              <a:t>the </a:t>
            </a:r>
            <a:r>
              <a:rPr lang="en-GB" b="0" dirty="0" err="1">
                <a:latin typeface="Franklin Gothic Demi Cond"/>
                <a:ea typeface="Roboto Black"/>
                <a:cs typeface="Arial"/>
              </a:rPr>
              <a:t>Embréus</a:t>
            </a:r>
            <a:r>
              <a:rPr lang="en-GB" b="0" dirty="0">
                <a:latin typeface="Franklin Gothic Demi Cond"/>
                <a:ea typeface="Roboto Black"/>
                <a:cs typeface="Arial"/>
              </a:rPr>
              <a:t> operator</a:t>
            </a:r>
            <a:endParaRPr lang="en-GB" b="0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02C6932D-4813-0D62-09DE-D6967207C5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3095" y="1585413"/>
            <a:ext cx="4520605" cy="2556235"/>
          </a:xfrm>
          <a:prstGeom prst="rect">
            <a:avLst/>
          </a:prstGeom>
        </p:spPr>
      </p:pic>
      <p:sp>
        <p:nvSpPr>
          <p:cNvPr id="11" name="Content Placeholder 11">
            <a:extLst>
              <a:ext uri="{FF2B5EF4-FFF2-40B4-BE49-F238E27FC236}">
                <a16:creationId xmlns:a16="http://schemas.microsoft.com/office/drawing/2014/main" id="{3861B743-0F08-CE42-5FEA-E361D6D49280}"/>
              </a:ext>
            </a:extLst>
          </p:cNvPr>
          <p:cNvSpPr>
            <a:spLocks noGrp="1"/>
          </p:cNvSpPr>
          <p:nvPr/>
        </p:nvSpPr>
        <p:spPr>
          <a:xfrm>
            <a:off x="621110" y="3243091"/>
            <a:ext cx="7645999" cy="1529420"/>
          </a:xfrm>
          <a:prstGeom prst="rect">
            <a:avLst/>
          </a:prstGeom>
        </p:spPr>
        <p:txBody>
          <a:bodyPr vert="horz" lIns="180000" tIns="45720" rIns="91440" bIns="45720" rtlCol="0" anchor="t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 typeface="Wingdings" pitchFamily="2" charset="2"/>
              <a:buChar char="§"/>
              <a:defRPr sz="15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>
                <a:latin typeface="Arial"/>
                <a:cs typeface="Arial"/>
              </a:rPr>
              <a:t>Assumptions:</a:t>
            </a:r>
            <a:endParaRPr lang="en-US" sz="1600" dirty="0">
              <a:latin typeface="Arial"/>
              <a:cs typeface="Arial"/>
            </a:endParaRPr>
          </a:p>
          <a:p>
            <a:r>
              <a:rPr lang="en-US" sz="1600" dirty="0">
                <a:latin typeface="Arial"/>
                <a:cs typeface="Arial"/>
              </a:rPr>
              <a:t>Small tail of runaways: ||</a:t>
            </a:r>
            <a:r>
              <a:rPr lang="en-US" sz="1600" dirty="0" err="1">
                <a:latin typeface="Arial"/>
                <a:cs typeface="Arial"/>
              </a:rPr>
              <a:t>f</a:t>
            </a:r>
            <a:r>
              <a:rPr lang="en-US" sz="1600" baseline="-25000" dirty="0" err="1">
                <a:latin typeface="Arial"/>
                <a:cs typeface="Arial"/>
              </a:rPr>
              <a:t>Me</a:t>
            </a:r>
            <a:r>
              <a:rPr lang="en-US" sz="1600" dirty="0">
                <a:latin typeface="Arial"/>
                <a:cs typeface="Arial"/>
              </a:rPr>
              <a:t>|| &gt;&gt; ||</a:t>
            </a:r>
            <a:r>
              <a:rPr lang="en-US" sz="1600" dirty="0" err="1">
                <a:latin typeface="Arial"/>
                <a:cs typeface="Arial"/>
              </a:rPr>
              <a:t>δf</a:t>
            </a:r>
            <a:r>
              <a:rPr lang="en-US" sz="1600" dirty="0">
                <a:latin typeface="Arial"/>
                <a:cs typeface="Arial"/>
              </a:rPr>
              <a:t>||</a:t>
            </a:r>
          </a:p>
          <a:p>
            <a:r>
              <a:rPr lang="en-US" sz="1600">
                <a:latin typeface="Arial"/>
                <a:cs typeface="Arial"/>
              </a:rPr>
              <a:t>tail-tail interactions are neglected</a:t>
            </a:r>
            <a:endParaRPr lang="en-US" sz="1600" dirty="0">
              <a:latin typeface="Arial"/>
              <a:cs typeface="Arial"/>
            </a:endParaRPr>
          </a:p>
          <a:p>
            <a:r>
              <a:rPr lang="en-US" sz="1600" dirty="0">
                <a:latin typeface="Arial"/>
                <a:cs typeface="Arial"/>
              </a:rPr>
              <a:t>static bulk: </a:t>
            </a:r>
            <a:r>
              <a:rPr lang="en-US" sz="1600" dirty="0" err="1">
                <a:latin typeface="Arial"/>
                <a:cs typeface="Arial"/>
              </a:rPr>
              <a:t>f</a:t>
            </a:r>
            <a:r>
              <a:rPr lang="en-US" sz="1600" baseline="-25000" dirty="0" err="1">
                <a:latin typeface="Arial"/>
                <a:cs typeface="Arial"/>
              </a:rPr>
              <a:t>Me</a:t>
            </a:r>
            <a:r>
              <a:rPr lang="en-US" sz="1600" dirty="0">
                <a:latin typeface="Arial"/>
                <a:cs typeface="Arial"/>
              </a:rPr>
              <a:t>-&gt; δ(</a:t>
            </a:r>
            <a:r>
              <a:rPr lang="en-US" sz="1600" b="1" dirty="0">
                <a:latin typeface="Arial"/>
                <a:cs typeface="Arial"/>
              </a:rPr>
              <a:t>p</a:t>
            </a:r>
            <a:r>
              <a:rPr lang="en-US" sz="1600" dirty="0">
                <a:latin typeface="Arial"/>
                <a:cs typeface="Arial"/>
              </a:rPr>
              <a:t>)</a:t>
            </a:r>
          </a:p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9DBD443-A6BF-1A27-8457-027AF7B85D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163" y="1431695"/>
            <a:ext cx="6543675" cy="314325"/>
          </a:xfrm>
          <a:prstGeom prst="rect">
            <a:avLst/>
          </a:prstGeom>
        </p:spPr>
      </p:pic>
      <p:sp>
        <p:nvSpPr>
          <p:cNvPr id="2" name="TextBox 7">
            <a:extLst>
              <a:ext uri="{FF2B5EF4-FFF2-40B4-BE49-F238E27FC236}">
                <a16:creationId xmlns:a16="http://schemas.microsoft.com/office/drawing/2014/main" id="{CB0FC01C-9147-C378-2B04-5E03BE111862}"/>
              </a:ext>
            </a:extLst>
          </p:cNvPr>
          <p:cNvSpPr txBox="1"/>
          <p:nvPr/>
        </p:nvSpPr>
        <p:spPr>
          <a:xfrm>
            <a:off x="743148" y="4767460"/>
            <a:ext cx="7762874" cy="26161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50">
                <a:ea typeface="+mn-lt"/>
                <a:cs typeface="+mn-lt"/>
              </a:rPr>
              <a:t>[1] O. </a:t>
            </a:r>
            <a:r>
              <a:rPr lang="en-GB" sz="1050" err="1">
                <a:ea typeface="+mn-lt"/>
                <a:cs typeface="+mn-lt"/>
              </a:rPr>
              <a:t>Embréus</a:t>
            </a:r>
            <a:r>
              <a:rPr lang="en-GB" sz="1050">
                <a:ea typeface="+mn-lt"/>
                <a:cs typeface="+mn-lt"/>
              </a:rPr>
              <a:t>, A. Stahl, and T. Fulop, J. Plasma Phys. (2017)</a:t>
            </a:r>
            <a:endParaRPr lang="en-GB" sz="105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557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CFCFD-7E87-5933-D5E4-19FEE625C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B0ED161-5D47-8CD2-8665-D3C9796AB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F4AD95-E3A0-A38E-C946-CCD184026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7115989" y="1967583"/>
            <a:ext cx="3543260" cy="512762"/>
          </a:xfrm>
        </p:spPr>
        <p:txBody>
          <a:bodyPr/>
          <a:lstStyle/>
          <a:p>
            <a:r>
              <a:rPr lang="fr-FR"/>
              <a:t>Isabel Muzio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80933F5-ADE6-A08A-6799-36F309400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CF41A4A-F28F-5202-80ED-980494C15E8A}"/>
              </a:ext>
            </a:extLst>
          </p:cNvPr>
          <p:cNvSpPr>
            <a:spLocks noGrp="1"/>
          </p:cNvSpPr>
          <p:nvPr/>
        </p:nvSpPr>
        <p:spPr>
          <a:xfrm>
            <a:off x="618737" y="461432"/>
            <a:ext cx="8014513" cy="468149"/>
          </a:xfrm>
          <a:prstGeom prst="rect">
            <a:avLst/>
          </a:prstGeom>
        </p:spPr>
        <p:txBody>
          <a:bodyPr vert="horz" lIns="180000" tIns="0" rIns="72000" bIns="4680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000" spc="-70" baseline="0">
                <a:solidFill>
                  <a:schemeClr val="tx1"/>
                </a:solidFill>
                <a:latin typeface="Franklin Gothic Demi Cond" panose="020B0706030402020204" pitchFamily="34" charset="0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b="0">
                <a:latin typeface="Franklin Gothic Demi Cond"/>
                <a:ea typeface="Roboto Black"/>
                <a:cs typeface="Arial"/>
              </a:rPr>
              <a:t>KO collision operator: physical interpretation</a:t>
            </a:r>
            <a:endParaRPr lang="en-GB" b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C59F7F46-4A16-EF32-BD95-2B4E7E757824}"/>
              </a:ext>
            </a:extLst>
          </p:cNvPr>
          <p:cNvSpPr>
            <a:spLocks noGrp="1"/>
          </p:cNvSpPr>
          <p:nvPr/>
        </p:nvSpPr>
        <p:spPr bwMode="auto">
          <a:xfrm>
            <a:off x="11490884" y="6421527"/>
            <a:ext cx="217348" cy="144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defPPr>
              <a:defRPr lang="en-US"/>
            </a:defPPr>
            <a:lvl1pPr marL="0" algn="r" defTabSz="457200">
              <a:defRPr lang="de-DE" sz="600" cap="all" spc="9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F9BE3283-DCBF-FF5B-0904-41A1DE7A00BA}" type="slidenum">
              <a:rPr lang="de-DE"/>
              <a:pPr>
                <a:defRPr/>
              </a:pPr>
              <a:t>8</a:t>
            </a:fld>
            <a:endParaRPr lang="de-DE"/>
          </a:p>
        </p:txBody>
      </p:sp>
      <p:sp>
        <p:nvSpPr>
          <p:cNvPr id="13" name="Foliennummernplatzhalter 9">
            <a:extLst>
              <a:ext uri="{FF2B5EF4-FFF2-40B4-BE49-F238E27FC236}">
                <a16:creationId xmlns:a16="http://schemas.microsoft.com/office/drawing/2014/main" id="{4E7D9BC8-2ACC-1D01-119D-DAEDAD33A5D8}"/>
              </a:ext>
            </a:extLst>
          </p:cNvPr>
          <p:cNvSpPr>
            <a:spLocks noGrp="1"/>
          </p:cNvSpPr>
          <p:nvPr/>
        </p:nvSpPr>
        <p:spPr bwMode="auto">
          <a:xfrm>
            <a:off x="11654066" y="6421525"/>
            <a:ext cx="54526" cy="144360"/>
          </a:xfrm>
        </p:spPr>
        <p:txBody>
          <a:bodyPr vert="horz" wrap="none" lIns="0" tIns="0" rIns="0" bIns="0" rtlCol="0" anchor="b" anchorCtr="0"/>
          <a:lstStyle>
            <a:defPPr>
              <a:defRPr lang="en-US"/>
            </a:defPPr>
            <a:lvl1pPr marL="0" algn="r" defTabSz="914400">
              <a:defRPr lang="de-DE" sz="600" cap="all" spc="9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2B64F30-E51E-D1BD-0B0A-5BF96B35F09A}" type="slidenum">
              <a:rPr lang="de-DE"/>
              <a:pPr>
                <a:defRPr/>
              </a:pPr>
              <a:t>8</a:t>
            </a:fld>
            <a:endParaRPr lang="de-DE"/>
          </a:p>
        </p:txBody>
      </p:sp>
      <p:sp>
        <p:nvSpPr>
          <p:cNvPr id="32" name="Foliennummernplatzhalter 9">
            <a:extLst>
              <a:ext uri="{FF2B5EF4-FFF2-40B4-BE49-F238E27FC236}">
                <a16:creationId xmlns:a16="http://schemas.microsoft.com/office/drawing/2014/main" id="{AF422D3E-1616-502B-303E-266ED3A13DC8}"/>
              </a:ext>
            </a:extLst>
          </p:cNvPr>
          <p:cNvSpPr>
            <a:spLocks noGrp="1"/>
          </p:cNvSpPr>
          <p:nvPr/>
        </p:nvSpPr>
        <p:spPr bwMode="auto">
          <a:xfrm>
            <a:off x="11490884" y="6421527"/>
            <a:ext cx="217348" cy="144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defPPr>
              <a:defRPr lang="en-US"/>
            </a:defPPr>
            <a:lvl1pPr marL="0" algn="r" defTabSz="457200">
              <a:defRPr lang="de-DE" sz="600" cap="all" spc="9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F9BE3283-DCBF-FF5B-0904-41A1DE7A00BA}" type="slidenum">
              <a:rPr lang="de-DE"/>
              <a:pPr>
                <a:defRPr/>
              </a:pPr>
              <a:t>8</a:t>
            </a:fld>
            <a:endParaRPr lang="de-DE"/>
          </a:p>
        </p:txBody>
      </p:sp>
      <p:sp>
        <p:nvSpPr>
          <p:cNvPr id="33" name="Foliennummernplatzhalter 9">
            <a:extLst>
              <a:ext uri="{FF2B5EF4-FFF2-40B4-BE49-F238E27FC236}">
                <a16:creationId xmlns:a16="http://schemas.microsoft.com/office/drawing/2014/main" id="{45171F41-AF02-A112-8566-B7EE6C3D0DA0}"/>
              </a:ext>
            </a:extLst>
          </p:cNvPr>
          <p:cNvSpPr>
            <a:spLocks noGrp="1"/>
          </p:cNvSpPr>
          <p:nvPr/>
        </p:nvSpPr>
        <p:spPr bwMode="auto">
          <a:xfrm>
            <a:off x="11654066" y="6421525"/>
            <a:ext cx="54526" cy="144360"/>
          </a:xfrm>
        </p:spPr>
        <p:txBody>
          <a:bodyPr vert="horz" wrap="none" lIns="0" tIns="0" rIns="0" bIns="0" rtlCol="0" anchor="b" anchorCtr="0"/>
          <a:lstStyle>
            <a:defPPr>
              <a:defRPr lang="en-US"/>
            </a:defPPr>
            <a:lvl1pPr marL="0" algn="r" defTabSz="914400">
              <a:defRPr lang="de-DE" sz="600" cap="all" spc="9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2B64F30-E51E-D1BD-0B0A-5BF96B35F09A}" type="slidenum">
              <a:rPr lang="de-DE"/>
              <a:pPr>
                <a:defRPr/>
              </a:pPr>
              <a:t>8</a:t>
            </a:fld>
            <a:endParaRPr lang="de-DE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A5F8DE50-D8B8-DEE8-59AB-B7047FCC4419}"/>
              </a:ext>
            </a:extLst>
          </p:cNvPr>
          <p:cNvGrpSpPr/>
          <p:nvPr/>
        </p:nvGrpSpPr>
        <p:grpSpPr>
          <a:xfrm>
            <a:off x="5761967" y="2826368"/>
            <a:ext cx="2436812" cy="952500"/>
            <a:chOff x="3175000" y="3635375"/>
            <a:chExt cx="2436812" cy="952500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B0B0AA21-0DF5-1A73-D150-D2F241713E51}"/>
                </a:ext>
              </a:extLst>
            </p:cNvPr>
            <p:cNvSpPr/>
            <p:nvPr/>
          </p:nvSpPr>
          <p:spPr>
            <a:xfrm>
              <a:off x="3175000" y="3952875"/>
              <a:ext cx="373062" cy="317500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ea typeface="+mn-lt"/>
                <a:cs typeface="+mn-lt"/>
              </a:endParaRPr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CE860AAE-31D1-3868-F2DE-F89AD3C34001}"/>
                </a:ext>
              </a:extLst>
            </p:cNvPr>
            <p:cNvSpPr/>
            <p:nvPr/>
          </p:nvSpPr>
          <p:spPr>
            <a:xfrm>
              <a:off x="4135438" y="3952875"/>
              <a:ext cx="373062" cy="3175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en-GB">
                <a:ea typeface="+mn-lt"/>
                <a:cs typeface="+mn-lt"/>
              </a:endParaRPr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9711F55E-B534-1C82-9D74-A0A56E47A31A}"/>
                </a:ext>
              </a:extLst>
            </p:cNvPr>
            <p:cNvSpPr/>
            <p:nvPr/>
          </p:nvSpPr>
          <p:spPr>
            <a:xfrm>
              <a:off x="5238750" y="4270375"/>
              <a:ext cx="373062" cy="317500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en-GB">
                <a:cs typeface="Arial"/>
              </a:endParaRPr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7A8ACA39-093A-799B-30CB-0126639C677A}"/>
                </a:ext>
              </a:extLst>
            </p:cNvPr>
            <p:cNvSpPr/>
            <p:nvPr/>
          </p:nvSpPr>
          <p:spPr>
            <a:xfrm>
              <a:off x="5238750" y="3635375"/>
              <a:ext cx="373062" cy="317500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en-GB">
                <a:ea typeface="+mn-lt"/>
                <a:cs typeface="+mn-lt"/>
              </a:endParaRPr>
            </a:p>
          </p:txBody>
        </p:sp>
        <p:sp>
          <p:nvSpPr>
            <p:cNvPr id="68" name="Arrow: Right 67">
              <a:extLst>
                <a:ext uri="{FF2B5EF4-FFF2-40B4-BE49-F238E27FC236}">
                  <a16:creationId xmlns:a16="http://schemas.microsoft.com/office/drawing/2014/main" id="{1D6459ED-BAEB-B695-7876-E5C7C45EDACA}"/>
                </a:ext>
              </a:extLst>
            </p:cNvPr>
            <p:cNvSpPr/>
            <p:nvPr/>
          </p:nvSpPr>
          <p:spPr>
            <a:xfrm>
              <a:off x="3738562" y="4087812"/>
              <a:ext cx="309562" cy="71437"/>
            </a:xfrm>
            <a:prstGeom prst="rightArrow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Arrow: Right 68">
              <a:extLst>
                <a:ext uri="{FF2B5EF4-FFF2-40B4-BE49-F238E27FC236}">
                  <a16:creationId xmlns:a16="http://schemas.microsoft.com/office/drawing/2014/main" id="{99DE56EE-0559-2896-E278-9ED010B4147A}"/>
                </a:ext>
              </a:extLst>
            </p:cNvPr>
            <p:cNvSpPr/>
            <p:nvPr/>
          </p:nvSpPr>
          <p:spPr>
            <a:xfrm rot="1020000">
              <a:off x="4670733" y="4228748"/>
              <a:ext cx="476249" cy="79374"/>
            </a:xfrm>
            <a:prstGeom prst="rightArrow">
              <a:avLst/>
            </a:prstGeom>
            <a:solidFill>
              <a:srgbClr val="92D050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Arrow: Right 69">
              <a:extLst>
                <a:ext uri="{FF2B5EF4-FFF2-40B4-BE49-F238E27FC236}">
                  <a16:creationId xmlns:a16="http://schemas.microsoft.com/office/drawing/2014/main" id="{D37389C5-8BD9-A1A1-62F9-E0F5CB189198}"/>
                </a:ext>
              </a:extLst>
            </p:cNvPr>
            <p:cNvSpPr/>
            <p:nvPr/>
          </p:nvSpPr>
          <p:spPr>
            <a:xfrm rot="-1140000">
              <a:off x="4685688" y="3872942"/>
              <a:ext cx="484187" cy="71436"/>
            </a:xfrm>
            <a:prstGeom prst="rightArrow">
              <a:avLst/>
            </a:prstGeom>
            <a:solidFill>
              <a:srgbClr val="92D050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3" name="Oval 72">
            <a:extLst>
              <a:ext uri="{FF2B5EF4-FFF2-40B4-BE49-F238E27FC236}">
                <a16:creationId xmlns:a16="http://schemas.microsoft.com/office/drawing/2014/main" id="{54148C0F-EB58-302F-76EF-FDB186F53B1E}"/>
              </a:ext>
            </a:extLst>
          </p:cNvPr>
          <p:cNvSpPr/>
          <p:nvPr/>
        </p:nvSpPr>
        <p:spPr>
          <a:xfrm>
            <a:off x="7825715" y="2826368"/>
            <a:ext cx="373062" cy="3175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ea typeface="+mn-lt"/>
              <a:cs typeface="+mn-lt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6ACBADD8-B7D9-25C4-994A-75E8DD18C4A9}"/>
              </a:ext>
            </a:extLst>
          </p:cNvPr>
          <p:cNvSpPr/>
          <p:nvPr/>
        </p:nvSpPr>
        <p:spPr>
          <a:xfrm>
            <a:off x="7823431" y="3460073"/>
            <a:ext cx="373062" cy="3175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ea typeface="+mn-lt"/>
              <a:cs typeface="+mn-lt"/>
            </a:endParaRPr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59AFC84A-B988-E3CF-D303-253D7B54D2CC}"/>
              </a:ext>
            </a:extLst>
          </p:cNvPr>
          <p:cNvGrpSpPr/>
          <p:nvPr/>
        </p:nvGrpSpPr>
        <p:grpSpPr>
          <a:xfrm>
            <a:off x="1447917" y="2195859"/>
            <a:ext cx="4015582" cy="2439904"/>
            <a:chOff x="1611504" y="1073271"/>
            <a:chExt cx="5546083" cy="370449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0BD0687-5A3C-D40F-C953-B9E3AD68F3CC}"/>
                </a:ext>
              </a:extLst>
            </p:cNvPr>
            <p:cNvCxnSpPr/>
            <p:nvPr/>
          </p:nvCxnSpPr>
          <p:spPr bwMode="auto">
            <a:xfrm flipH="1">
              <a:off x="2109404" y="4152166"/>
              <a:ext cx="49694" cy="0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2BA32B2-2691-47D9-BFB3-DF6BA3DC8C4F}"/>
                </a:ext>
              </a:extLst>
            </p:cNvPr>
            <p:cNvCxnSpPr/>
            <p:nvPr/>
          </p:nvCxnSpPr>
          <p:spPr bwMode="auto">
            <a:xfrm flipV="1">
              <a:off x="2161838" y="4463883"/>
              <a:ext cx="0" cy="7429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E7B9694-E002-661F-9956-0F9D74E45A9D}"/>
                </a:ext>
              </a:extLst>
            </p:cNvPr>
            <p:cNvCxnSpPr/>
            <p:nvPr/>
          </p:nvCxnSpPr>
          <p:spPr bwMode="auto">
            <a:xfrm flipV="1">
              <a:off x="4655891" y="4463883"/>
              <a:ext cx="0" cy="7429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9517157-3EB1-15E1-89FB-B8B004B4F4A9}"/>
                </a:ext>
              </a:extLst>
            </p:cNvPr>
            <p:cNvCxnSpPr/>
            <p:nvPr/>
          </p:nvCxnSpPr>
          <p:spPr bwMode="auto">
            <a:xfrm flipV="1">
              <a:off x="2457042" y="4461704"/>
              <a:ext cx="0" cy="7429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 35">
              <a:extLst>
                <a:ext uri="{FF2B5EF4-FFF2-40B4-BE49-F238E27FC236}">
                  <a16:creationId xmlns:a16="http://schemas.microsoft.com/office/drawing/2014/main" id="{C3C4DC00-E41E-877A-CD34-F564FDC49D5B}"/>
                </a:ext>
              </a:extLst>
            </p:cNvPr>
            <p:cNvSpPr/>
            <p:nvPr/>
          </p:nvSpPr>
          <p:spPr bwMode="auto">
            <a:xfrm>
              <a:off x="3061613" y="3627814"/>
              <a:ext cx="3168024" cy="513391"/>
            </a:xfrm>
            <a:custGeom>
              <a:avLst/>
              <a:gdLst>
                <a:gd name="connsiteX0" fmla="*/ 0 w 5294505"/>
                <a:gd name="connsiteY0" fmla="*/ 0 h 445489"/>
                <a:gd name="connsiteX1" fmla="*/ 5294505 w 5294505"/>
                <a:gd name="connsiteY1" fmla="*/ 0 h 445489"/>
                <a:gd name="connsiteX2" fmla="*/ 5294505 w 5294505"/>
                <a:gd name="connsiteY2" fmla="*/ 445489 h 445489"/>
                <a:gd name="connsiteX3" fmla="*/ 0 w 5294505"/>
                <a:gd name="connsiteY3" fmla="*/ 445489 h 445489"/>
                <a:gd name="connsiteX4" fmla="*/ 0 w 5294505"/>
                <a:gd name="connsiteY4" fmla="*/ 0 h 44548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  <a:gd name="connsiteX0" fmla="*/ 0 w 5294505"/>
                <a:gd name="connsiteY0" fmla="*/ 0 h 608049"/>
                <a:gd name="connsiteX1" fmla="*/ 5294505 w 5294505"/>
                <a:gd name="connsiteY1" fmla="*/ 0 h 608049"/>
                <a:gd name="connsiteX2" fmla="*/ 5294505 w 5294505"/>
                <a:gd name="connsiteY2" fmla="*/ 445489 h 608049"/>
                <a:gd name="connsiteX3" fmla="*/ 2214880 w 5294505"/>
                <a:gd name="connsiteY3" fmla="*/ 608049 h 608049"/>
                <a:gd name="connsiteX4" fmla="*/ 0 w 5294505"/>
                <a:gd name="connsiteY4" fmla="*/ 0 h 608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94505" h="608049" extrusionOk="0">
                  <a:moveTo>
                    <a:pt x="0" y="0"/>
                  </a:moveTo>
                  <a:lnTo>
                    <a:pt x="5294505" y="0"/>
                  </a:lnTo>
                  <a:lnTo>
                    <a:pt x="5294505" y="445489"/>
                  </a:lnTo>
                  <a:cubicBezTo>
                    <a:pt x="4257803" y="550476"/>
                    <a:pt x="4054222" y="584342"/>
                    <a:pt x="2214880" y="608049"/>
                  </a:cubicBezTo>
                  <a:cubicBezTo>
                    <a:pt x="623147" y="557766"/>
                    <a:pt x="281093" y="233163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19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/>
            </a:p>
          </p:txBody>
        </p:sp>
        <p:sp>
          <p:nvSpPr>
            <p:cNvPr id="35" name="Freeform: Shape 26">
              <a:extLst>
                <a:ext uri="{FF2B5EF4-FFF2-40B4-BE49-F238E27FC236}">
                  <a16:creationId xmlns:a16="http://schemas.microsoft.com/office/drawing/2014/main" id="{D5665716-EC90-C744-6C74-6D24658ADF49}"/>
                </a:ext>
              </a:extLst>
            </p:cNvPr>
            <p:cNvSpPr/>
            <p:nvPr/>
          </p:nvSpPr>
          <p:spPr bwMode="auto">
            <a:xfrm>
              <a:off x="2171770" y="1534868"/>
              <a:ext cx="4068261" cy="2941686"/>
            </a:xfrm>
            <a:custGeom>
              <a:avLst/>
              <a:gdLst>
                <a:gd name="connsiteX0" fmla="*/ 0 w 6799006"/>
                <a:gd name="connsiteY0" fmla="*/ 3500154 h 3500154"/>
                <a:gd name="connsiteX1" fmla="*/ 471948 w 6799006"/>
                <a:gd name="connsiteY1" fmla="*/ 4786 h 3500154"/>
                <a:gd name="connsiteX2" fmla="*/ 1784554 w 6799006"/>
                <a:gd name="connsiteY2" fmla="*/ 2747986 h 3500154"/>
                <a:gd name="connsiteX3" fmla="*/ 6799006 w 6799006"/>
                <a:gd name="connsiteY3" fmla="*/ 2969212 h 3500154"/>
                <a:gd name="connsiteX4" fmla="*/ 6799006 w 6799006"/>
                <a:gd name="connsiteY4" fmla="*/ 2969212 h 3500154"/>
                <a:gd name="connsiteX0" fmla="*/ 0 w 6799006"/>
                <a:gd name="connsiteY0" fmla="*/ 3500154 h 3500154"/>
                <a:gd name="connsiteX1" fmla="*/ 471948 w 6799006"/>
                <a:gd name="connsiteY1" fmla="*/ 4786 h 3500154"/>
                <a:gd name="connsiteX2" fmla="*/ 1784554 w 6799006"/>
                <a:gd name="connsiteY2" fmla="*/ 2747986 h 3500154"/>
                <a:gd name="connsiteX3" fmla="*/ 6799006 w 6799006"/>
                <a:gd name="connsiteY3" fmla="*/ 2969212 h 3500154"/>
                <a:gd name="connsiteX4" fmla="*/ 6799006 w 6799006"/>
                <a:gd name="connsiteY4" fmla="*/ 2969212 h 3500154"/>
                <a:gd name="connsiteX0" fmla="*/ 0 w 6799006"/>
                <a:gd name="connsiteY0" fmla="*/ 3500154 h 3500154"/>
                <a:gd name="connsiteX1" fmla="*/ 471948 w 6799006"/>
                <a:gd name="connsiteY1" fmla="*/ 4786 h 3500154"/>
                <a:gd name="connsiteX2" fmla="*/ 1784554 w 6799006"/>
                <a:gd name="connsiteY2" fmla="*/ 2747986 h 3500154"/>
                <a:gd name="connsiteX3" fmla="*/ 6799006 w 6799006"/>
                <a:gd name="connsiteY3" fmla="*/ 2969212 h 3500154"/>
                <a:gd name="connsiteX4" fmla="*/ 6799006 w 6799006"/>
                <a:gd name="connsiteY4" fmla="*/ 2969212 h 3500154"/>
                <a:gd name="connsiteX0" fmla="*/ 0 w 6799006"/>
                <a:gd name="connsiteY0" fmla="*/ 3498665 h 3498665"/>
                <a:gd name="connsiteX1" fmla="*/ 471948 w 6799006"/>
                <a:gd name="connsiteY1" fmla="*/ 3297 h 3498665"/>
                <a:gd name="connsiteX2" fmla="*/ 1784554 w 6799006"/>
                <a:gd name="connsiteY2" fmla="*/ 2746497 h 3498665"/>
                <a:gd name="connsiteX3" fmla="*/ 6799006 w 6799006"/>
                <a:gd name="connsiteY3" fmla="*/ 2967723 h 3498665"/>
                <a:gd name="connsiteX4" fmla="*/ 6799006 w 6799006"/>
                <a:gd name="connsiteY4" fmla="*/ 2967723 h 3498665"/>
                <a:gd name="connsiteX0" fmla="*/ 0 w 6799006"/>
                <a:gd name="connsiteY0" fmla="*/ 3520762 h 3520762"/>
                <a:gd name="connsiteX1" fmla="*/ 457200 w 6799006"/>
                <a:gd name="connsiteY1" fmla="*/ 3271 h 3520762"/>
                <a:gd name="connsiteX2" fmla="*/ 1784554 w 6799006"/>
                <a:gd name="connsiteY2" fmla="*/ 2768594 h 3520762"/>
                <a:gd name="connsiteX3" fmla="*/ 6799006 w 6799006"/>
                <a:gd name="connsiteY3" fmla="*/ 2989820 h 3520762"/>
                <a:gd name="connsiteX4" fmla="*/ 6799006 w 6799006"/>
                <a:gd name="connsiteY4" fmla="*/ 2989820 h 3520762"/>
                <a:gd name="connsiteX0" fmla="*/ 0 w 6799006"/>
                <a:gd name="connsiteY0" fmla="*/ 3520937 h 3520937"/>
                <a:gd name="connsiteX1" fmla="*/ 457200 w 6799006"/>
                <a:gd name="connsiteY1" fmla="*/ 3446 h 3520937"/>
                <a:gd name="connsiteX2" fmla="*/ 1784554 w 6799006"/>
                <a:gd name="connsiteY2" fmla="*/ 2768769 h 3520937"/>
                <a:gd name="connsiteX3" fmla="*/ 6799006 w 6799006"/>
                <a:gd name="connsiteY3" fmla="*/ 2989995 h 3520937"/>
                <a:gd name="connsiteX4" fmla="*/ 6799006 w 6799006"/>
                <a:gd name="connsiteY4" fmla="*/ 2989995 h 3520937"/>
                <a:gd name="connsiteX0" fmla="*/ 0 w 6799006"/>
                <a:gd name="connsiteY0" fmla="*/ 3522491 h 3522491"/>
                <a:gd name="connsiteX1" fmla="*/ 457200 w 6799006"/>
                <a:gd name="connsiteY1" fmla="*/ 5000 h 3522491"/>
                <a:gd name="connsiteX2" fmla="*/ 1806677 w 6799006"/>
                <a:gd name="connsiteY2" fmla="*/ 2770323 h 3522491"/>
                <a:gd name="connsiteX3" fmla="*/ 6799006 w 6799006"/>
                <a:gd name="connsiteY3" fmla="*/ 2991549 h 3522491"/>
                <a:gd name="connsiteX4" fmla="*/ 6799006 w 6799006"/>
                <a:gd name="connsiteY4" fmla="*/ 2991549 h 3522491"/>
                <a:gd name="connsiteX0" fmla="*/ 0 w 6799006"/>
                <a:gd name="connsiteY0" fmla="*/ 3522401 h 3522401"/>
                <a:gd name="connsiteX1" fmla="*/ 457200 w 6799006"/>
                <a:gd name="connsiteY1" fmla="*/ 4910 h 3522401"/>
                <a:gd name="connsiteX2" fmla="*/ 1806677 w 6799006"/>
                <a:gd name="connsiteY2" fmla="*/ 2770233 h 3522401"/>
                <a:gd name="connsiteX3" fmla="*/ 6799006 w 6799006"/>
                <a:gd name="connsiteY3" fmla="*/ 2991459 h 3522401"/>
                <a:gd name="connsiteX4" fmla="*/ 6799006 w 6799006"/>
                <a:gd name="connsiteY4" fmla="*/ 2991459 h 3522401"/>
                <a:gd name="connsiteX0" fmla="*/ 0 w 6799006"/>
                <a:gd name="connsiteY0" fmla="*/ 3522460 h 3522460"/>
                <a:gd name="connsiteX1" fmla="*/ 457200 w 6799006"/>
                <a:gd name="connsiteY1" fmla="*/ 4969 h 3522460"/>
                <a:gd name="connsiteX2" fmla="*/ 1806677 w 6799006"/>
                <a:gd name="connsiteY2" fmla="*/ 2770292 h 3522460"/>
                <a:gd name="connsiteX3" fmla="*/ 6799006 w 6799006"/>
                <a:gd name="connsiteY3" fmla="*/ 2991518 h 3522460"/>
                <a:gd name="connsiteX4" fmla="*/ 6799006 w 6799006"/>
                <a:gd name="connsiteY4" fmla="*/ 2991518 h 3522460"/>
                <a:gd name="connsiteX0" fmla="*/ 0 w 6799006"/>
                <a:gd name="connsiteY0" fmla="*/ 3522460 h 3522460"/>
                <a:gd name="connsiteX1" fmla="*/ 457200 w 6799006"/>
                <a:gd name="connsiteY1" fmla="*/ 4969 h 3522460"/>
                <a:gd name="connsiteX2" fmla="*/ 1806677 w 6799006"/>
                <a:gd name="connsiteY2" fmla="*/ 2770292 h 3522460"/>
                <a:gd name="connsiteX3" fmla="*/ 6799006 w 6799006"/>
                <a:gd name="connsiteY3" fmla="*/ 2991518 h 3522460"/>
                <a:gd name="connsiteX4" fmla="*/ 6799006 w 6799006"/>
                <a:gd name="connsiteY4" fmla="*/ 2991518 h 3522460"/>
                <a:gd name="connsiteX0" fmla="*/ 0 w 6799006"/>
                <a:gd name="connsiteY0" fmla="*/ 3535723 h 3535723"/>
                <a:gd name="connsiteX1" fmla="*/ 457200 w 6799006"/>
                <a:gd name="connsiteY1" fmla="*/ 18232 h 3535723"/>
                <a:gd name="connsiteX2" fmla="*/ 1806677 w 6799006"/>
                <a:gd name="connsiteY2" fmla="*/ 2783555 h 3535723"/>
                <a:gd name="connsiteX3" fmla="*/ 6799006 w 6799006"/>
                <a:gd name="connsiteY3" fmla="*/ 3004781 h 3535723"/>
                <a:gd name="connsiteX4" fmla="*/ 6799006 w 6799006"/>
                <a:gd name="connsiteY4" fmla="*/ 3004781 h 3535723"/>
                <a:gd name="connsiteX0" fmla="*/ 0 w 6799006"/>
                <a:gd name="connsiteY0" fmla="*/ 3490988 h 3490988"/>
                <a:gd name="connsiteX1" fmla="*/ 442452 w 6799006"/>
                <a:gd name="connsiteY1" fmla="*/ 17742 h 3490988"/>
                <a:gd name="connsiteX2" fmla="*/ 1806677 w 6799006"/>
                <a:gd name="connsiteY2" fmla="*/ 2738820 h 3490988"/>
                <a:gd name="connsiteX3" fmla="*/ 6799006 w 6799006"/>
                <a:gd name="connsiteY3" fmla="*/ 2960046 h 3490988"/>
                <a:gd name="connsiteX4" fmla="*/ 6799006 w 6799006"/>
                <a:gd name="connsiteY4" fmla="*/ 2960046 h 3490988"/>
                <a:gd name="connsiteX0" fmla="*/ 0 w 6799006"/>
                <a:gd name="connsiteY0" fmla="*/ 3490988 h 3490988"/>
                <a:gd name="connsiteX1" fmla="*/ 435078 w 6799006"/>
                <a:gd name="connsiteY1" fmla="*/ 17742 h 3490988"/>
                <a:gd name="connsiteX2" fmla="*/ 1806677 w 6799006"/>
                <a:gd name="connsiteY2" fmla="*/ 2738820 h 3490988"/>
                <a:gd name="connsiteX3" fmla="*/ 6799006 w 6799006"/>
                <a:gd name="connsiteY3" fmla="*/ 2960046 h 3490988"/>
                <a:gd name="connsiteX4" fmla="*/ 6799006 w 6799006"/>
                <a:gd name="connsiteY4" fmla="*/ 2960046 h 3490988"/>
                <a:gd name="connsiteX0" fmla="*/ 0 w 6799006"/>
                <a:gd name="connsiteY0" fmla="*/ 3498321 h 3498321"/>
                <a:gd name="connsiteX1" fmla="*/ 457201 w 6799006"/>
                <a:gd name="connsiteY1" fmla="*/ 17700 h 3498321"/>
                <a:gd name="connsiteX2" fmla="*/ 1806677 w 6799006"/>
                <a:gd name="connsiteY2" fmla="*/ 2746153 h 3498321"/>
                <a:gd name="connsiteX3" fmla="*/ 6799006 w 6799006"/>
                <a:gd name="connsiteY3" fmla="*/ 2967379 h 3498321"/>
                <a:gd name="connsiteX4" fmla="*/ 6799006 w 6799006"/>
                <a:gd name="connsiteY4" fmla="*/ 2967379 h 3498321"/>
                <a:gd name="connsiteX0" fmla="*/ 0 w 6799006"/>
                <a:gd name="connsiteY0" fmla="*/ 3498714 h 3498714"/>
                <a:gd name="connsiteX1" fmla="*/ 457201 w 6799006"/>
                <a:gd name="connsiteY1" fmla="*/ 18093 h 3498714"/>
                <a:gd name="connsiteX2" fmla="*/ 1806677 w 6799006"/>
                <a:gd name="connsiteY2" fmla="*/ 2746546 h 3498714"/>
                <a:gd name="connsiteX3" fmla="*/ 6799006 w 6799006"/>
                <a:gd name="connsiteY3" fmla="*/ 2967772 h 3498714"/>
                <a:gd name="connsiteX4" fmla="*/ 6799006 w 6799006"/>
                <a:gd name="connsiteY4" fmla="*/ 2967772 h 3498714"/>
                <a:gd name="connsiteX0" fmla="*/ 0 w 6799006"/>
                <a:gd name="connsiteY0" fmla="*/ 3498815 h 3498815"/>
                <a:gd name="connsiteX1" fmla="*/ 457201 w 6799006"/>
                <a:gd name="connsiteY1" fmla="*/ 18194 h 3498815"/>
                <a:gd name="connsiteX2" fmla="*/ 1806677 w 6799006"/>
                <a:gd name="connsiteY2" fmla="*/ 2746647 h 3498815"/>
                <a:gd name="connsiteX3" fmla="*/ 6799006 w 6799006"/>
                <a:gd name="connsiteY3" fmla="*/ 2967873 h 3498815"/>
                <a:gd name="connsiteX4" fmla="*/ 6799006 w 6799006"/>
                <a:gd name="connsiteY4" fmla="*/ 2967873 h 3498815"/>
                <a:gd name="connsiteX0" fmla="*/ 0 w 6799006"/>
                <a:gd name="connsiteY0" fmla="*/ 3498665 h 3498665"/>
                <a:gd name="connsiteX1" fmla="*/ 457201 w 6799006"/>
                <a:gd name="connsiteY1" fmla="*/ 18044 h 3498665"/>
                <a:gd name="connsiteX2" fmla="*/ 1806677 w 6799006"/>
                <a:gd name="connsiteY2" fmla="*/ 2746497 h 3498665"/>
                <a:gd name="connsiteX3" fmla="*/ 6799006 w 6799006"/>
                <a:gd name="connsiteY3" fmla="*/ 2967723 h 3498665"/>
                <a:gd name="connsiteX4" fmla="*/ 6799006 w 6799006"/>
                <a:gd name="connsiteY4" fmla="*/ 2967723 h 3498665"/>
                <a:gd name="connsiteX0" fmla="*/ 0 w 6799006"/>
                <a:gd name="connsiteY0" fmla="*/ 3484819 h 3484819"/>
                <a:gd name="connsiteX1" fmla="*/ 457201 w 6799006"/>
                <a:gd name="connsiteY1" fmla="*/ 4198 h 3484819"/>
                <a:gd name="connsiteX2" fmla="*/ 1873045 w 6799006"/>
                <a:gd name="connsiteY2" fmla="*/ 2784271 h 3484819"/>
                <a:gd name="connsiteX3" fmla="*/ 6799006 w 6799006"/>
                <a:gd name="connsiteY3" fmla="*/ 2953877 h 3484819"/>
                <a:gd name="connsiteX4" fmla="*/ 6799006 w 6799006"/>
                <a:gd name="connsiteY4" fmla="*/ 2953877 h 3484819"/>
                <a:gd name="connsiteX0" fmla="*/ 0 w 6799006"/>
                <a:gd name="connsiteY0" fmla="*/ 3484661 h 3484661"/>
                <a:gd name="connsiteX1" fmla="*/ 457201 w 6799006"/>
                <a:gd name="connsiteY1" fmla="*/ 4040 h 3484661"/>
                <a:gd name="connsiteX2" fmla="*/ 1873045 w 6799006"/>
                <a:gd name="connsiteY2" fmla="*/ 2784113 h 3484661"/>
                <a:gd name="connsiteX3" fmla="*/ 6799006 w 6799006"/>
                <a:gd name="connsiteY3" fmla="*/ 2953719 h 3484661"/>
                <a:gd name="connsiteX4" fmla="*/ 6799006 w 6799006"/>
                <a:gd name="connsiteY4" fmla="*/ 2953719 h 3484661"/>
                <a:gd name="connsiteX0" fmla="*/ 0 w 6799006"/>
                <a:gd name="connsiteY0" fmla="*/ 3492405 h 3492405"/>
                <a:gd name="connsiteX1" fmla="*/ 457201 w 6799006"/>
                <a:gd name="connsiteY1" fmla="*/ 11784 h 3492405"/>
                <a:gd name="connsiteX2" fmla="*/ 1873045 w 6799006"/>
                <a:gd name="connsiteY2" fmla="*/ 2791857 h 3492405"/>
                <a:gd name="connsiteX3" fmla="*/ 6799006 w 6799006"/>
                <a:gd name="connsiteY3" fmla="*/ 2961463 h 3492405"/>
                <a:gd name="connsiteX4" fmla="*/ 6799006 w 6799006"/>
                <a:gd name="connsiteY4" fmla="*/ 2961463 h 3492405"/>
                <a:gd name="connsiteX0" fmla="*/ 0 w 6799006"/>
                <a:gd name="connsiteY0" fmla="*/ 3492699 h 3492699"/>
                <a:gd name="connsiteX1" fmla="*/ 457201 w 6799006"/>
                <a:gd name="connsiteY1" fmla="*/ 12078 h 3492699"/>
                <a:gd name="connsiteX2" fmla="*/ 1873045 w 6799006"/>
                <a:gd name="connsiteY2" fmla="*/ 2792151 h 3492699"/>
                <a:gd name="connsiteX3" fmla="*/ 6799006 w 6799006"/>
                <a:gd name="connsiteY3" fmla="*/ 2961757 h 3492699"/>
                <a:gd name="connsiteX4" fmla="*/ 6799006 w 6799006"/>
                <a:gd name="connsiteY4" fmla="*/ 2961757 h 3492699"/>
                <a:gd name="connsiteX0" fmla="*/ 0 w 6799006"/>
                <a:gd name="connsiteY0" fmla="*/ 3484769 h 3484769"/>
                <a:gd name="connsiteX1" fmla="*/ 457201 w 6799006"/>
                <a:gd name="connsiteY1" fmla="*/ 4148 h 3484769"/>
                <a:gd name="connsiteX2" fmla="*/ 1836174 w 6799006"/>
                <a:gd name="connsiteY2" fmla="*/ 2784221 h 3484769"/>
                <a:gd name="connsiteX3" fmla="*/ 6799006 w 6799006"/>
                <a:gd name="connsiteY3" fmla="*/ 2953827 h 3484769"/>
                <a:gd name="connsiteX4" fmla="*/ 6799006 w 6799006"/>
                <a:gd name="connsiteY4" fmla="*/ 2953827 h 3484769"/>
                <a:gd name="connsiteX0" fmla="*/ 0 w 6799006"/>
                <a:gd name="connsiteY0" fmla="*/ 3485163 h 3485163"/>
                <a:gd name="connsiteX1" fmla="*/ 457201 w 6799006"/>
                <a:gd name="connsiteY1" fmla="*/ 4542 h 3485163"/>
                <a:gd name="connsiteX2" fmla="*/ 1843549 w 6799006"/>
                <a:gd name="connsiteY2" fmla="*/ 2755118 h 3485163"/>
                <a:gd name="connsiteX3" fmla="*/ 6799006 w 6799006"/>
                <a:gd name="connsiteY3" fmla="*/ 2954221 h 3485163"/>
                <a:gd name="connsiteX4" fmla="*/ 6799006 w 6799006"/>
                <a:gd name="connsiteY4" fmla="*/ 2954221 h 3485163"/>
                <a:gd name="connsiteX0" fmla="*/ 0 w 6799006"/>
                <a:gd name="connsiteY0" fmla="*/ 3493387 h 3493387"/>
                <a:gd name="connsiteX1" fmla="*/ 457201 w 6799006"/>
                <a:gd name="connsiteY1" fmla="*/ 12766 h 3493387"/>
                <a:gd name="connsiteX2" fmla="*/ 1843549 w 6799006"/>
                <a:gd name="connsiteY2" fmla="*/ 2763342 h 3493387"/>
                <a:gd name="connsiteX3" fmla="*/ 6799006 w 6799006"/>
                <a:gd name="connsiteY3" fmla="*/ 2962445 h 3493387"/>
                <a:gd name="connsiteX4" fmla="*/ 6799006 w 6799006"/>
                <a:gd name="connsiteY4" fmla="*/ 2962445 h 3493387"/>
                <a:gd name="connsiteX0" fmla="*/ 0 w 6799006"/>
                <a:gd name="connsiteY0" fmla="*/ 3493495 h 3493495"/>
                <a:gd name="connsiteX1" fmla="*/ 457201 w 6799006"/>
                <a:gd name="connsiteY1" fmla="*/ 12874 h 3493495"/>
                <a:gd name="connsiteX2" fmla="*/ 1843549 w 6799006"/>
                <a:gd name="connsiteY2" fmla="*/ 2763450 h 3493495"/>
                <a:gd name="connsiteX3" fmla="*/ 6799006 w 6799006"/>
                <a:gd name="connsiteY3" fmla="*/ 2962553 h 3493495"/>
                <a:gd name="connsiteX4" fmla="*/ 6799006 w 6799006"/>
                <a:gd name="connsiteY4" fmla="*/ 2962553 h 3493495"/>
                <a:gd name="connsiteX0" fmla="*/ 0 w 6799006"/>
                <a:gd name="connsiteY0" fmla="*/ 3493352 h 3493352"/>
                <a:gd name="connsiteX1" fmla="*/ 457201 w 6799006"/>
                <a:gd name="connsiteY1" fmla="*/ 12731 h 3493352"/>
                <a:gd name="connsiteX2" fmla="*/ 1843549 w 6799006"/>
                <a:gd name="connsiteY2" fmla="*/ 2763307 h 3493352"/>
                <a:gd name="connsiteX3" fmla="*/ 4144296 w 6799006"/>
                <a:gd name="connsiteY3" fmla="*/ 3050904 h 3493352"/>
                <a:gd name="connsiteX4" fmla="*/ 6799006 w 6799006"/>
                <a:gd name="connsiteY4" fmla="*/ 2962410 h 3493352"/>
                <a:gd name="connsiteX5" fmla="*/ 6799006 w 6799006"/>
                <a:gd name="connsiteY5" fmla="*/ 2962410 h 3493352"/>
                <a:gd name="connsiteX0" fmla="*/ 0 w 6799006"/>
                <a:gd name="connsiteY0" fmla="*/ 3493393 h 3493393"/>
                <a:gd name="connsiteX1" fmla="*/ 457201 w 6799006"/>
                <a:gd name="connsiteY1" fmla="*/ 12772 h 3493393"/>
                <a:gd name="connsiteX2" fmla="*/ 1843549 w 6799006"/>
                <a:gd name="connsiteY2" fmla="*/ 2763348 h 3493393"/>
                <a:gd name="connsiteX3" fmla="*/ 4490883 w 6799006"/>
                <a:gd name="connsiteY3" fmla="*/ 3102565 h 3493393"/>
                <a:gd name="connsiteX4" fmla="*/ 6799006 w 6799006"/>
                <a:gd name="connsiteY4" fmla="*/ 2962451 h 3493393"/>
                <a:gd name="connsiteX5" fmla="*/ 6799006 w 6799006"/>
                <a:gd name="connsiteY5" fmla="*/ 2962451 h 3493393"/>
                <a:gd name="connsiteX0" fmla="*/ 0 w 6799006"/>
                <a:gd name="connsiteY0" fmla="*/ 3493393 h 3493393"/>
                <a:gd name="connsiteX1" fmla="*/ 457201 w 6799006"/>
                <a:gd name="connsiteY1" fmla="*/ 12772 h 3493393"/>
                <a:gd name="connsiteX2" fmla="*/ 1843549 w 6799006"/>
                <a:gd name="connsiteY2" fmla="*/ 2763348 h 3493393"/>
                <a:gd name="connsiteX3" fmla="*/ 4490883 w 6799006"/>
                <a:gd name="connsiteY3" fmla="*/ 3102565 h 3493393"/>
                <a:gd name="connsiteX4" fmla="*/ 6799006 w 6799006"/>
                <a:gd name="connsiteY4" fmla="*/ 2962451 h 3493393"/>
                <a:gd name="connsiteX5" fmla="*/ 6799006 w 6799006"/>
                <a:gd name="connsiteY5" fmla="*/ 2962451 h 3493393"/>
                <a:gd name="connsiteX0" fmla="*/ 0 w 6799006"/>
                <a:gd name="connsiteY0" fmla="*/ 3492979 h 3492979"/>
                <a:gd name="connsiteX1" fmla="*/ 457201 w 6799006"/>
                <a:gd name="connsiteY1" fmla="*/ 12358 h 3492979"/>
                <a:gd name="connsiteX2" fmla="*/ 1843549 w 6799006"/>
                <a:gd name="connsiteY2" fmla="*/ 2762934 h 3492979"/>
                <a:gd name="connsiteX3" fmla="*/ 4490883 w 6799006"/>
                <a:gd name="connsiteY3" fmla="*/ 3102151 h 3492979"/>
                <a:gd name="connsiteX4" fmla="*/ 6799006 w 6799006"/>
                <a:gd name="connsiteY4" fmla="*/ 2962037 h 3492979"/>
                <a:gd name="connsiteX5" fmla="*/ 6799006 w 6799006"/>
                <a:gd name="connsiteY5" fmla="*/ 2962037 h 3492979"/>
                <a:gd name="connsiteX0" fmla="*/ 0 w 6799006"/>
                <a:gd name="connsiteY0" fmla="*/ 3493393 h 3493393"/>
                <a:gd name="connsiteX1" fmla="*/ 457201 w 6799006"/>
                <a:gd name="connsiteY1" fmla="*/ 12772 h 3493393"/>
                <a:gd name="connsiteX2" fmla="*/ 1843549 w 6799006"/>
                <a:gd name="connsiteY2" fmla="*/ 2763348 h 3493393"/>
                <a:gd name="connsiteX3" fmla="*/ 3974689 w 6799006"/>
                <a:gd name="connsiteY3" fmla="*/ 3102565 h 3493393"/>
                <a:gd name="connsiteX4" fmla="*/ 6799006 w 6799006"/>
                <a:gd name="connsiteY4" fmla="*/ 2962451 h 3493393"/>
                <a:gd name="connsiteX5" fmla="*/ 6799006 w 6799006"/>
                <a:gd name="connsiteY5" fmla="*/ 2962451 h 3493393"/>
                <a:gd name="connsiteX0" fmla="*/ 0 w 6799006"/>
                <a:gd name="connsiteY0" fmla="*/ 3493393 h 3493393"/>
                <a:gd name="connsiteX1" fmla="*/ 457201 w 6799006"/>
                <a:gd name="connsiteY1" fmla="*/ 12772 h 3493393"/>
                <a:gd name="connsiteX2" fmla="*/ 1843549 w 6799006"/>
                <a:gd name="connsiteY2" fmla="*/ 2763348 h 3493393"/>
                <a:gd name="connsiteX3" fmla="*/ 3974689 w 6799006"/>
                <a:gd name="connsiteY3" fmla="*/ 3102565 h 3493393"/>
                <a:gd name="connsiteX4" fmla="*/ 6799006 w 6799006"/>
                <a:gd name="connsiteY4" fmla="*/ 2962451 h 3493393"/>
                <a:gd name="connsiteX5" fmla="*/ 6799006 w 6799006"/>
                <a:gd name="connsiteY5" fmla="*/ 2962451 h 3493393"/>
                <a:gd name="connsiteX0" fmla="*/ 0 w 6799006"/>
                <a:gd name="connsiteY0" fmla="*/ 3493393 h 3493393"/>
                <a:gd name="connsiteX1" fmla="*/ 457201 w 6799006"/>
                <a:gd name="connsiteY1" fmla="*/ 12772 h 3493393"/>
                <a:gd name="connsiteX2" fmla="*/ 1843549 w 6799006"/>
                <a:gd name="connsiteY2" fmla="*/ 2763348 h 3493393"/>
                <a:gd name="connsiteX3" fmla="*/ 3974689 w 6799006"/>
                <a:gd name="connsiteY3" fmla="*/ 3102565 h 3493393"/>
                <a:gd name="connsiteX4" fmla="*/ 6799006 w 6799006"/>
                <a:gd name="connsiteY4" fmla="*/ 2962451 h 3493393"/>
                <a:gd name="connsiteX5" fmla="*/ 6799006 w 6799006"/>
                <a:gd name="connsiteY5" fmla="*/ 2962451 h 3493393"/>
                <a:gd name="connsiteX0" fmla="*/ 0 w 6799006"/>
                <a:gd name="connsiteY0" fmla="*/ 3491965 h 3491965"/>
                <a:gd name="connsiteX1" fmla="*/ 457201 w 6799006"/>
                <a:gd name="connsiteY1" fmla="*/ 11344 h 3491965"/>
                <a:gd name="connsiteX2" fmla="*/ 1843549 w 6799006"/>
                <a:gd name="connsiteY2" fmla="*/ 2761920 h 3491965"/>
                <a:gd name="connsiteX3" fmla="*/ 3974689 w 6799006"/>
                <a:gd name="connsiteY3" fmla="*/ 3101137 h 3491965"/>
                <a:gd name="connsiteX4" fmla="*/ 6799006 w 6799006"/>
                <a:gd name="connsiteY4" fmla="*/ 2961023 h 3491965"/>
                <a:gd name="connsiteX5" fmla="*/ 6799006 w 6799006"/>
                <a:gd name="connsiteY5" fmla="*/ 2961023 h 3491965"/>
                <a:gd name="connsiteX0" fmla="*/ 0 w 6799006"/>
                <a:gd name="connsiteY0" fmla="*/ 3484807 h 3484807"/>
                <a:gd name="connsiteX1" fmla="*/ 457201 w 6799006"/>
                <a:gd name="connsiteY1" fmla="*/ 4186 h 3484807"/>
                <a:gd name="connsiteX2" fmla="*/ 1836175 w 6799006"/>
                <a:gd name="connsiteY2" fmla="*/ 2740014 h 3484807"/>
                <a:gd name="connsiteX3" fmla="*/ 3974689 w 6799006"/>
                <a:gd name="connsiteY3" fmla="*/ 3093979 h 3484807"/>
                <a:gd name="connsiteX4" fmla="*/ 6799006 w 6799006"/>
                <a:gd name="connsiteY4" fmla="*/ 2953865 h 3484807"/>
                <a:gd name="connsiteX5" fmla="*/ 6799006 w 6799006"/>
                <a:gd name="connsiteY5" fmla="*/ 2953865 h 3484807"/>
                <a:gd name="connsiteX0" fmla="*/ 0 w 6799006"/>
                <a:gd name="connsiteY0" fmla="*/ 3484807 h 3484807"/>
                <a:gd name="connsiteX1" fmla="*/ 457201 w 6799006"/>
                <a:gd name="connsiteY1" fmla="*/ 4186 h 3484807"/>
                <a:gd name="connsiteX2" fmla="*/ 1836175 w 6799006"/>
                <a:gd name="connsiteY2" fmla="*/ 2740014 h 3484807"/>
                <a:gd name="connsiteX3" fmla="*/ 3974689 w 6799006"/>
                <a:gd name="connsiteY3" fmla="*/ 3093979 h 3484807"/>
                <a:gd name="connsiteX4" fmla="*/ 6799006 w 6799006"/>
                <a:gd name="connsiteY4" fmla="*/ 2953865 h 3484807"/>
                <a:gd name="connsiteX5" fmla="*/ 6799006 w 6799006"/>
                <a:gd name="connsiteY5" fmla="*/ 2953865 h 3484807"/>
                <a:gd name="connsiteX0" fmla="*/ 0 w 6799006"/>
                <a:gd name="connsiteY0" fmla="*/ 3485329 h 3485329"/>
                <a:gd name="connsiteX1" fmla="*/ 457201 w 6799006"/>
                <a:gd name="connsiteY1" fmla="*/ 4708 h 3485329"/>
                <a:gd name="connsiteX2" fmla="*/ 1836175 w 6799006"/>
                <a:gd name="connsiteY2" fmla="*/ 2740536 h 3485329"/>
                <a:gd name="connsiteX3" fmla="*/ 3974689 w 6799006"/>
                <a:gd name="connsiteY3" fmla="*/ 3094501 h 3485329"/>
                <a:gd name="connsiteX4" fmla="*/ 6799006 w 6799006"/>
                <a:gd name="connsiteY4" fmla="*/ 2954387 h 3485329"/>
                <a:gd name="connsiteX5" fmla="*/ 6799006 w 6799006"/>
                <a:gd name="connsiteY5" fmla="*/ 2954387 h 3485329"/>
                <a:gd name="connsiteX0" fmla="*/ 0 w 6799006"/>
                <a:gd name="connsiteY0" fmla="*/ 3485026 h 3485026"/>
                <a:gd name="connsiteX1" fmla="*/ 457201 w 6799006"/>
                <a:gd name="connsiteY1" fmla="*/ 4405 h 3485026"/>
                <a:gd name="connsiteX2" fmla="*/ 1836175 w 6799006"/>
                <a:gd name="connsiteY2" fmla="*/ 2762355 h 3485026"/>
                <a:gd name="connsiteX3" fmla="*/ 3974689 w 6799006"/>
                <a:gd name="connsiteY3" fmla="*/ 3094198 h 3485026"/>
                <a:gd name="connsiteX4" fmla="*/ 6799006 w 6799006"/>
                <a:gd name="connsiteY4" fmla="*/ 2954084 h 3485026"/>
                <a:gd name="connsiteX5" fmla="*/ 6799006 w 6799006"/>
                <a:gd name="connsiteY5" fmla="*/ 2954084 h 3485026"/>
                <a:gd name="connsiteX0" fmla="*/ 0 w 6799006"/>
                <a:gd name="connsiteY0" fmla="*/ 3485215 h 3485215"/>
                <a:gd name="connsiteX1" fmla="*/ 457201 w 6799006"/>
                <a:gd name="connsiteY1" fmla="*/ 4594 h 3485215"/>
                <a:gd name="connsiteX2" fmla="*/ 1836175 w 6799006"/>
                <a:gd name="connsiteY2" fmla="*/ 2762544 h 3485215"/>
                <a:gd name="connsiteX3" fmla="*/ 3974689 w 6799006"/>
                <a:gd name="connsiteY3" fmla="*/ 3094387 h 3485215"/>
                <a:gd name="connsiteX4" fmla="*/ 6799006 w 6799006"/>
                <a:gd name="connsiteY4" fmla="*/ 2954273 h 3485215"/>
                <a:gd name="connsiteX5" fmla="*/ 6799006 w 6799006"/>
                <a:gd name="connsiteY5" fmla="*/ 2954273 h 3485215"/>
                <a:gd name="connsiteX0" fmla="*/ 0 w 6799006"/>
                <a:gd name="connsiteY0" fmla="*/ 3487591 h 3487591"/>
                <a:gd name="connsiteX1" fmla="*/ 457201 w 6799006"/>
                <a:gd name="connsiteY1" fmla="*/ 6970 h 3487591"/>
                <a:gd name="connsiteX2" fmla="*/ 1637072 w 6799006"/>
                <a:gd name="connsiteY2" fmla="*/ 2617436 h 3487591"/>
                <a:gd name="connsiteX3" fmla="*/ 3974689 w 6799006"/>
                <a:gd name="connsiteY3" fmla="*/ 3096763 h 3487591"/>
                <a:gd name="connsiteX4" fmla="*/ 6799006 w 6799006"/>
                <a:gd name="connsiteY4" fmla="*/ 2956649 h 3487591"/>
                <a:gd name="connsiteX5" fmla="*/ 6799006 w 6799006"/>
                <a:gd name="connsiteY5" fmla="*/ 2956649 h 3487591"/>
                <a:gd name="connsiteX0" fmla="*/ 0 w 6799006"/>
                <a:gd name="connsiteY0" fmla="*/ 3487211 h 3487211"/>
                <a:gd name="connsiteX1" fmla="*/ 457201 w 6799006"/>
                <a:gd name="connsiteY1" fmla="*/ 6590 h 3487211"/>
                <a:gd name="connsiteX2" fmla="*/ 1637072 w 6799006"/>
                <a:gd name="connsiteY2" fmla="*/ 2617056 h 3487211"/>
                <a:gd name="connsiteX3" fmla="*/ 3974689 w 6799006"/>
                <a:gd name="connsiteY3" fmla="*/ 3096383 h 3487211"/>
                <a:gd name="connsiteX4" fmla="*/ 6799006 w 6799006"/>
                <a:gd name="connsiteY4" fmla="*/ 2956269 h 3487211"/>
                <a:gd name="connsiteX5" fmla="*/ 6799006 w 6799006"/>
                <a:gd name="connsiteY5" fmla="*/ 2956269 h 3487211"/>
                <a:gd name="connsiteX0" fmla="*/ 0 w 6799006"/>
                <a:gd name="connsiteY0" fmla="*/ 3499604 h 3499604"/>
                <a:gd name="connsiteX1" fmla="*/ 457201 w 6799006"/>
                <a:gd name="connsiteY1" fmla="*/ 18983 h 3499604"/>
                <a:gd name="connsiteX2" fmla="*/ 1637072 w 6799006"/>
                <a:gd name="connsiteY2" fmla="*/ 2629449 h 3499604"/>
                <a:gd name="connsiteX3" fmla="*/ 3974689 w 6799006"/>
                <a:gd name="connsiteY3" fmla="*/ 3108776 h 3499604"/>
                <a:gd name="connsiteX4" fmla="*/ 6799006 w 6799006"/>
                <a:gd name="connsiteY4" fmla="*/ 2968662 h 3499604"/>
                <a:gd name="connsiteX5" fmla="*/ 6799006 w 6799006"/>
                <a:gd name="connsiteY5" fmla="*/ 2968662 h 3499604"/>
                <a:gd name="connsiteX0" fmla="*/ 0 w 6799006"/>
                <a:gd name="connsiteY0" fmla="*/ 3483907 h 3483907"/>
                <a:gd name="connsiteX1" fmla="*/ 457201 w 6799006"/>
                <a:gd name="connsiteY1" fmla="*/ 3286 h 3483907"/>
                <a:gd name="connsiteX2" fmla="*/ 1637072 w 6799006"/>
                <a:gd name="connsiteY2" fmla="*/ 2613752 h 3483907"/>
                <a:gd name="connsiteX3" fmla="*/ 3974689 w 6799006"/>
                <a:gd name="connsiteY3" fmla="*/ 3093079 h 3483907"/>
                <a:gd name="connsiteX4" fmla="*/ 6799006 w 6799006"/>
                <a:gd name="connsiteY4" fmla="*/ 2952965 h 3483907"/>
                <a:gd name="connsiteX5" fmla="*/ 6799006 w 6799006"/>
                <a:gd name="connsiteY5" fmla="*/ 2952965 h 3483907"/>
                <a:gd name="connsiteX0" fmla="*/ 0 w 6799006"/>
                <a:gd name="connsiteY0" fmla="*/ 3484057 h 3484057"/>
                <a:gd name="connsiteX1" fmla="*/ 457201 w 6799006"/>
                <a:gd name="connsiteY1" fmla="*/ 3436 h 3484057"/>
                <a:gd name="connsiteX2" fmla="*/ 1637072 w 6799006"/>
                <a:gd name="connsiteY2" fmla="*/ 2613902 h 3484057"/>
                <a:gd name="connsiteX3" fmla="*/ 3974689 w 6799006"/>
                <a:gd name="connsiteY3" fmla="*/ 3093229 h 3484057"/>
                <a:gd name="connsiteX4" fmla="*/ 6799006 w 6799006"/>
                <a:gd name="connsiteY4" fmla="*/ 2953115 h 3484057"/>
                <a:gd name="connsiteX5" fmla="*/ 6799006 w 6799006"/>
                <a:gd name="connsiteY5" fmla="*/ 2953115 h 3484057"/>
                <a:gd name="connsiteX0" fmla="*/ 0 w 6799006"/>
                <a:gd name="connsiteY0" fmla="*/ 3484057 h 3484057"/>
                <a:gd name="connsiteX1" fmla="*/ 457201 w 6799006"/>
                <a:gd name="connsiteY1" fmla="*/ 3436 h 3484057"/>
                <a:gd name="connsiteX2" fmla="*/ 1637072 w 6799006"/>
                <a:gd name="connsiteY2" fmla="*/ 2613902 h 3484057"/>
                <a:gd name="connsiteX3" fmla="*/ 3974689 w 6799006"/>
                <a:gd name="connsiteY3" fmla="*/ 3093229 h 3484057"/>
                <a:gd name="connsiteX4" fmla="*/ 6799006 w 6799006"/>
                <a:gd name="connsiteY4" fmla="*/ 2953115 h 3484057"/>
                <a:gd name="connsiteX5" fmla="*/ 6799006 w 6799006"/>
                <a:gd name="connsiteY5" fmla="*/ 2953115 h 3484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99006" h="3484057" extrusionOk="0">
                  <a:moveTo>
                    <a:pt x="0" y="3484057"/>
                  </a:moveTo>
                  <a:cubicBezTo>
                    <a:pt x="146254" y="1762182"/>
                    <a:pt x="258098" y="104217"/>
                    <a:pt x="457201" y="3436"/>
                  </a:cubicBezTo>
                  <a:cubicBezTo>
                    <a:pt x="656304" y="-97345"/>
                    <a:pt x="895965" y="2047319"/>
                    <a:pt x="1637072" y="2613902"/>
                  </a:cubicBezTo>
                  <a:cubicBezTo>
                    <a:pt x="2378179" y="3180485"/>
                    <a:pt x="3753465" y="3074794"/>
                    <a:pt x="3974689" y="3093229"/>
                  </a:cubicBezTo>
                  <a:cubicBezTo>
                    <a:pt x="4945624" y="3105517"/>
                    <a:pt x="5857567" y="2999820"/>
                    <a:pt x="6799006" y="2953115"/>
                  </a:cubicBezTo>
                  <a:lnTo>
                    <a:pt x="6799006" y="2953115"/>
                  </a:lnTo>
                </a:path>
              </a:pathLst>
            </a:cu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DB64CEE2-CE08-5EFD-DC3C-EADE4D530BB6}"/>
                </a:ext>
              </a:extLst>
            </p:cNvPr>
            <p:cNvCxnSpPr/>
            <p:nvPr/>
          </p:nvCxnSpPr>
          <p:spPr bwMode="auto">
            <a:xfrm flipH="1">
              <a:off x="2161379" y="4151523"/>
              <a:ext cx="4171468" cy="0"/>
            </a:xfrm>
            <a:prstGeom prst="line">
              <a:avLst/>
            </a:prstGeom>
            <a:ln w="28575">
              <a:solidFill>
                <a:srgbClr val="0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396BC37C-B29B-D114-E940-B0AB04A16DFB}"/>
                </a:ext>
              </a:extLst>
            </p:cNvPr>
            <p:cNvCxnSpPr/>
            <p:nvPr/>
          </p:nvCxnSpPr>
          <p:spPr bwMode="auto">
            <a:xfrm flipH="1">
              <a:off x="2161379" y="3621380"/>
              <a:ext cx="4171468" cy="0"/>
            </a:xfrm>
            <a:prstGeom prst="line">
              <a:avLst/>
            </a:prstGeom>
            <a:ln w="28575">
              <a:solidFill>
                <a:srgbClr val="0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110DA715-F0CB-FBE1-C3A3-534D88FFA939}"/>
                </a:ext>
              </a:extLst>
            </p:cNvPr>
            <p:cNvCxnSpPr/>
            <p:nvPr/>
          </p:nvCxnSpPr>
          <p:spPr bwMode="auto">
            <a:xfrm flipH="1">
              <a:off x="2109404" y="4152166"/>
              <a:ext cx="49694" cy="0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46C845DD-0489-61EB-F2B4-43AC393F5230}"/>
                </a:ext>
              </a:extLst>
            </p:cNvPr>
            <p:cNvCxnSpPr/>
            <p:nvPr/>
          </p:nvCxnSpPr>
          <p:spPr bwMode="auto">
            <a:xfrm flipH="1">
              <a:off x="2110541" y="3621380"/>
              <a:ext cx="49694" cy="0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BA23A0D-D703-420A-5017-CA264D4D8AE7}"/>
                </a:ext>
              </a:extLst>
            </p:cNvPr>
            <p:cNvCxnSpPr/>
            <p:nvPr/>
          </p:nvCxnSpPr>
          <p:spPr bwMode="auto">
            <a:xfrm flipV="1">
              <a:off x="2161838" y="4463883"/>
              <a:ext cx="0" cy="7429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10A9916-1270-9D81-0D23-FAB523172322}"/>
                </a:ext>
              </a:extLst>
            </p:cNvPr>
            <p:cNvCxnSpPr/>
            <p:nvPr/>
          </p:nvCxnSpPr>
          <p:spPr bwMode="auto">
            <a:xfrm flipV="1">
              <a:off x="3073736" y="1443795"/>
              <a:ext cx="0" cy="3094386"/>
            </a:xfrm>
            <a:prstGeom prst="line">
              <a:avLst/>
            </a:prstGeom>
            <a:ln w="28575">
              <a:solidFill>
                <a:srgbClr val="0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3A1E9DA-3BEC-76BE-8806-924253DF8431}"/>
                </a:ext>
              </a:extLst>
            </p:cNvPr>
            <p:cNvCxnSpPr/>
            <p:nvPr/>
          </p:nvCxnSpPr>
          <p:spPr bwMode="auto">
            <a:xfrm flipV="1">
              <a:off x="4655891" y="4463883"/>
              <a:ext cx="0" cy="7429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B5160198-3F10-962E-807A-40344C588499}"/>
                </a:ext>
              </a:extLst>
            </p:cNvPr>
            <p:cNvCxnSpPr/>
            <p:nvPr/>
          </p:nvCxnSpPr>
          <p:spPr bwMode="auto">
            <a:xfrm flipV="1">
              <a:off x="2457042" y="4461704"/>
              <a:ext cx="0" cy="7429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8">
              <a:extLst>
                <a:ext uri="{FF2B5EF4-FFF2-40B4-BE49-F238E27FC236}">
                  <a16:creationId xmlns:a16="http://schemas.microsoft.com/office/drawing/2014/main" id="{32302006-5A02-8448-7E39-EA91ED5118B2}"/>
                </a:ext>
              </a:extLst>
            </p:cNvPr>
            <p:cNvSpPr txBox="1"/>
            <p:nvPr/>
          </p:nvSpPr>
          <p:spPr bwMode="auto">
            <a:xfrm rot="16199932">
              <a:off x="1593284" y="1293725"/>
              <a:ext cx="445956" cy="400110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2000" b="1" err="1">
                  <a:cs typeface="Arial"/>
                </a:rPr>
                <a:t>F</a:t>
              </a:r>
              <a:r>
                <a:rPr lang="en-US" sz="2000" b="1" baseline="-25000" err="1">
                  <a:cs typeface="Arial"/>
                </a:rPr>
                <a:t>d</a:t>
              </a:r>
              <a:endParaRPr lang="en-US" sz="1600" b="1" baseline="-25000">
                <a:cs typeface="Arial"/>
              </a:endParaRPr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F603B44E-C69F-4CDE-B9C5-9ED086D2E6E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983017" y="3132686"/>
              <a:ext cx="0" cy="1327126"/>
            </a:xfrm>
            <a:prstGeom prst="line">
              <a:avLst/>
            </a:prstGeom>
            <a:ln w="28575" cmpd="sng">
              <a:solidFill>
                <a:schemeClr val="accent1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A9D98DBD-1B62-46A0-9B48-488B8FCF866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573227" y="3182409"/>
              <a:ext cx="10391" cy="1308577"/>
            </a:xfrm>
            <a:prstGeom prst="line">
              <a:avLst/>
            </a:prstGeom>
            <a:ln w="28575" cmpd="sng">
              <a:solidFill>
                <a:schemeClr val="accent2">
                  <a:lumMod val="60000"/>
                  <a:lumOff val="40000"/>
                </a:schemeClr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id="{6D4A3AAC-53C6-7DEB-97A2-3A7537A5D5A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37190" y="1073271"/>
              <a:ext cx="10391" cy="34245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Arrow Connector 77">
              <a:extLst>
                <a:ext uri="{FF2B5EF4-FFF2-40B4-BE49-F238E27FC236}">
                  <a16:creationId xmlns:a16="http://schemas.microsoft.com/office/drawing/2014/main" id="{70DA8B33-D948-9EAD-03CD-4AFBEF9394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06018" y="4481488"/>
              <a:ext cx="4727861" cy="1631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E4AE72C8-F947-55EC-DCA6-2BFD3DB19BD0}"/>
                </a:ext>
              </a:extLst>
            </p:cNvPr>
            <p:cNvSpPr txBox="1"/>
            <p:nvPr/>
          </p:nvSpPr>
          <p:spPr>
            <a:xfrm>
              <a:off x="6520603" y="4431519"/>
              <a:ext cx="636984" cy="34624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GB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1800" b="1"/>
                <a:t>p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75465470-C893-7315-5C5F-76D5CD53BDEE}"/>
                </a:ext>
              </a:extLst>
            </p:cNvPr>
            <p:cNvSpPr txBox="1"/>
            <p:nvPr/>
          </p:nvSpPr>
          <p:spPr>
            <a:xfrm>
              <a:off x="2945450" y="4426075"/>
              <a:ext cx="636983" cy="34624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GB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1800" b="1"/>
                <a:t>p</a:t>
              </a:r>
              <a:r>
                <a:rPr lang="en-GB" sz="1800" b="1" baseline="-25000"/>
                <a:t>c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3D59DC2B-CF4F-E5CD-323A-9FB5550A2175}"/>
                </a:ext>
              </a:extLst>
            </p:cNvPr>
            <p:cNvSpPr txBox="1"/>
            <p:nvPr/>
          </p:nvSpPr>
          <p:spPr>
            <a:xfrm>
              <a:off x="2127709" y="4368380"/>
              <a:ext cx="636983" cy="34624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GB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1800" b="1" err="1"/>
                <a:t>p</a:t>
              </a:r>
              <a:r>
                <a:rPr lang="en-GB" sz="1800" b="1" baseline="-25000" err="1"/>
                <a:t>th</a:t>
              </a:r>
              <a:endParaRPr lang="en-GB" sz="1800" b="1" baseline="-25000">
                <a:cs typeface="Arial"/>
              </a:endParaRPr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CD81AD85-EDFF-F587-AF4E-578B30D06DFD}"/>
                </a:ext>
              </a:extLst>
            </p:cNvPr>
            <p:cNvSpPr/>
            <p:nvPr/>
          </p:nvSpPr>
          <p:spPr>
            <a:xfrm>
              <a:off x="5896840" y="3047710"/>
              <a:ext cx="175636" cy="161637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ea typeface="+mn-lt"/>
                <a:cs typeface="+mn-lt"/>
              </a:endParaRPr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CE13D224-816B-2D71-43B5-C8CC38510FBC}"/>
                </a:ext>
              </a:extLst>
            </p:cNvPr>
            <p:cNvSpPr/>
            <p:nvPr/>
          </p:nvSpPr>
          <p:spPr>
            <a:xfrm>
              <a:off x="2485159" y="3075419"/>
              <a:ext cx="175636" cy="161637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ea typeface="+mn-lt"/>
                <a:cs typeface="+mn-lt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F7B8B2FA-2C15-FBF5-6CA7-83BFC37D439A}"/>
                </a:ext>
              </a:extLst>
            </p:cNvPr>
            <p:cNvSpPr txBox="1"/>
            <p:nvPr/>
          </p:nvSpPr>
          <p:spPr>
            <a:xfrm>
              <a:off x="1615291" y="4017906"/>
              <a:ext cx="636983" cy="39787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GB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1400" b="1" err="1"/>
                <a:t>eE</a:t>
              </a:r>
              <a:r>
                <a:rPr lang="en-GB" sz="1400" b="1" baseline="-25000" err="1"/>
                <a:t>c</a:t>
              </a:r>
              <a:endParaRPr lang="en-GB" sz="1400" b="1" baseline="-25000" err="1">
                <a:cs typeface="Arial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CA1775AC-FDAF-C344-493E-670DA9EC4C8C}"/>
                </a:ext>
              </a:extLst>
            </p:cNvPr>
            <p:cNvSpPr txBox="1"/>
            <p:nvPr/>
          </p:nvSpPr>
          <p:spPr>
            <a:xfrm>
              <a:off x="1611504" y="3477020"/>
              <a:ext cx="636983" cy="39787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GB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1400" b="1" err="1"/>
                <a:t>eE</a:t>
              </a:r>
              <a:endParaRPr lang="en-GB" sz="1400" b="1" baseline="-25000" err="1">
                <a:cs typeface="Arial"/>
              </a:endParaRPr>
            </a:p>
          </p:txBody>
        </p:sp>
      </p:grpSp>
      <p:pic>
        <p:nvPicPr>
          <p:cNvPr id="99" name="Picture 98">
            <a:extLst>
              <a:ext uri="{FF2B5EF4-FFF2-40B4-BE49-F238E27FC236}">
                <a16:creationId xmlns:a16="http://schemas.microsoft.com/office/drawing/2014/main" id="{047285D5-B35E-67B4-0339-C78996B81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132" y="1258328"/>
            <a:ext cx="6172197" cy="565362"/>
          </a:xfrm>
          <a:prstGeom prst="rect">
            <a:avLst/>
          </a:prstGeom>
        </p:spPr>
      </p:pic>
      <p:sp>
        <p:nvSpPr>
          <p:cNvPr id="100" name="Rectangle 99">
            <a:extLst>
              <a:ext uri="{FF2B5EF4-FFF2-40B4-BE49-F238E27FC236}">
                <a16:creationId xmlns:a16="http://schemas.microsoft.com/office/drawing/2014/main" id="{EECC6A70-00CE-E96A-2C56-F226E97FFCDD}"/>
              </a:ext>
            </a:extLst>
          </p:cNvPr>
          <p:cNvSpPr/>
          <p:nvPr/>
        </p:nvSpPr>
        <p:spPr>
          <a:xfrm>
            <a:off x="3748374" y="1193411"/>
            <a:ext cx="652665" cy="64743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9EBCAA49-BE67-7A6E-EB48-86715C9C5818}"/>
              </a:ext>
            </a:extLst>
          </p:cNvPr>
          <p:cNvSpPr/>
          <p:nvPr/>
        </p:nvSpPr>
        <p:spPr>
          <a:xfrm>
            <a:off x="5003633" y="1224026"/>
            <a:ext cx="958826" cy="616820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FCC3EE6-672C-39DE-7B13-3CD7E0397EEA}"/>
              </a:ext>
            </a:extLst>
          </p:cNvPr>
          <p:cNvSpPr/>
          <p:nvPr/>
        </p:nvSpPr>
        <p:spPr>
          <a:xfrm>
            <a:off x="6636490" y="1203615"/>
            <a:ext cx="1173138" cy="63723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2F5D02-8EF7-68B5-B79A-F5CAF3E12AE5}"/>
              </a:ext>
            </a:extLst>
          </p:cNvPr>
          <p:cNvSpPr txBox="1"/>
          <p:nvPr/>
        </p:nvSpPr>
        <p:spPr>
          <a:xfrm>
            <a:off x="4368601" y="4847826"/>
            <a:ext cx="4512467" cy="25391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50">
                <a:ea typeface="+mn-lt"/>
                <a:cs typeface="+mn-lt"/>
              </a:rPr>
              <a:t>[1] O. Embréus, A. Stahl, and T. Fulop, J. Plasma Phys. (2017)</a:t>
            </a:r>
            <a:endParaRPr lang="en-GB" sz="1050">
              <a:cs typeface="Arial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6EAF7CE-2541-CEF4-0B05-1CA4B747A236}"/>
              </a:ext>
            </a:extLst>
          </p:cNvPr>
          <p:cNvCxnSpPr/>
          <p:nvPr/>
        </p:nvCxnSpPr>
        <p:spPr bwMode="auto">
          <a:xfrm flipV="1">
            <a:off x="2328632" y="2413704"/>
            <a:ext cx="0" cy="2038065"/>
          </a:xfrm>
          <a:prstGeom prst="line">
            <a:avLst/>
          </a:prstGeom>
          <a:ln w="28575">
            <a:solidFill>
              <a:srgbClr val="74AB3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94982011-21ED-52EB-9B59-C55ECC41E3DC}"/>
              </a:ext>
            </a:extLst>
          </p:cNvPr>
          <p:cNvSpPr txBox="1"/>
          <p:nvPr/>
        </p:nvSpPr>
        <p:spPr>
          <a:xfrm>
            <a:off x="2110732" y="4351142"/>
            <a:ext cx="487990" cy="3462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GB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800" b="1">
                <a:solidFill>
                  <a:srgbClr val="74AB3A"/>
                </a:solidFill>
              </a:rPr>
              <a:t>p</a:t>
            </a:r>
            <a:r>
              <a:rPr lang="en-GB" sz="1800" b="1" baseline="-25000">
                <a:solidFill>
                  <a:srgbClr val="74AB3A"/>
                </a:solidFill>
              </a:rPr>
              <a:t>m</a:t>
            </a:r>
            <a:endParaRPr lang="en-GB" sz="1800" b="1" baseline="-25000">
              <a:solidFill>
                <a:srgbClr val="74AB3A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9340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5" grpId="0" animBg="1"/>
      <p:bldP spid="100" grpId="0" animBg="1"/>
      <p:bldP spid="101" grpId="0" animBg="1"/>
      <p:bldP spid="102" grpId="0" animBg="1"/>
      <p:bldP spid="6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EC465-FA63-F9C6-46E2-318023E87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44BD07DE-8518-9CC1-4F44-889D6F2312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952" y="2691675"/>
            <a:ext cx="7947378" cy="1764056"/>
          </a:xfrm>
        </p:spPr>
        <p:txBody>
          <a:bodyPr vert="horz" lIns="180000" tIns="45720" rIns="91440" bIns="45720" rtlCol="0" anchor="t">
            <a:normAutofit/>
          </a:bodyPr>
          <a:lstStyle/>
          <a:p>
            <a:r>
              <a:rPr lang="fr-FR" err="1">
                <a:latin typeface="Arial"/>
                <a:cs typeface="Arial"/>
              </a:rPr>
              <a:t>Mainly</a:t>
            </a:r>
            <a:r>
              <a:rPr lang="fr-FR">
                <a:latin typeface="Arial"/>
                <a:cs typeface="Arial"/>
              </a:rPr>
              <a:t> </a:t>
            </a:r>
            <a:r>
              <a:rPr lang="fr-FR" err="1">
                <a:latin typeface="Arial"/>
                <a:cs typeface="Arial"/>
              </a:rPr>
              <a:t>concerning</a:t>
            </a:r>
            <a:r>
              <a:rPr lang="fr-FR">
                <a:latin typeface="Arial"/>
                <a:cs typeface="Arial"/>
              </a:rPr>
              <a:t> the source </a:t>
            </a:r>
            <a:r>
              <a:rPr lang="fr-FR" err="1">
                <a:latin typeface="Arial"/>
                <a:cs typeface="Arial"/>
              </a:rPr>
              <a:t>term</a:t>
            </a:r>
            <a:r>
              <a:rPr lang="fr-FR">
                <a:latin typeface="Arial"/>
                <a:cs typeface="Arial"/>
              </a:rPr>
              <a:t> S</a:t>
            </a:r>
            <a:r>
              <a:rPr lang="fr-FR" baseline="-25000">
                <a:latin typeface="Arial"/>
                <a:cs typeface="Arial"/>
              </a:rPr>
              <a:t>B</a:t>
            </a:r>
          </a:p>
          <a:p>
            <a:r>
              <a:rPr lang="fr-FR" err="1">
                <a:latin typeface="Arial"/>
                <a:cs typeface="Arial"/>
              </a:rPr>
              <a:t>Different</a:t>
            </a:r>
            <a:r>
              <a:rPr lang="fr-FR">
                <a:latin typeface="Arial"/>
                <a:cs typeface="Arial"/>
              </a:rPr>
              <a:t> </a:t>
            </a:r>
            <a:r>
              <a:rPr lang="fr-FR" err="1">
                <a:latin typeface="Arial"/>
                <a:cs typeface="Arial"/>
              </a:rPr>
              <a:t>bounce-averaging</a:t>
            </a:r>
            <a:r>
              <a:rPr lang="fr-FR">
                <a:latin typeface="Arial"/>
                <a:cs typeface="Arial"/>
              </a:rPr>
              <a:t> </a:t>
            </a:r>
            <a:r>
              <a:rPr lang="fr-FR" err="1">
                <a:latin typeface="Arial"/>
                <a:cs typeface="Arial"/>
              </a:rPr>
              <a:t>strategies</a:t>
            </a:r>
            <a:r>
              <a:rPr lang="fr-FR">
                <a:latin typeface="Arial"/>
                <a:cs typeface="Arial"/>
              </a:rPr>
              <a:t>:</a:t>
            </a:r>
            <a:endParaRPr lang="fr-FR"/>
          </a:p>
          <a:p>
            <a:pPr marL="685800" lvl="1" indent="-342900">
              <a:buAutoNum type="arabicPeriod"/>
            </a:pPr>
            <a:r>
              <a:rPr lang="fr-FR" err="1">
                <a:latin typeface="Arial"/>
                <a:cs typeface="Arial"/>
              </a:rPr>
              <a:t>Bounce-averaging</a:t>
            </a:r>
            <a:r>
              <a:rPr lang="fr-FR">
                <a:latin typeface="Arial"/>
                <a:cs typeface="Arial"/>
              </a:rPr>
              <a:t> of the full (gyro-</a:t>
            </a:r>
            <a:r>
              <a:rPr lang="fr-FR" err="1">
                <a:latin typeface="Arial"/>
                <a:cs typeface="Arial"/>
              </a:rPr>
              <a:t>averaged</a:t>
            </a:r>
            <a:r>
              <a:rPr lang="fr-FR">
                <a:latin typeface="Arial"/>
                <a:cs typeface="Arial"/>
              </a:rPr>
              <a:t>) </a:t>
            </a:r>
            <a:r>
              <a:rPr lang="fr-FR" err="1">
                <a:latin typeface="Arial"/>
                <a:cs typeface="Arial"/>
              </a:rPr>
              <a:t>operator</a:t>
            </a:r>
            <a:endParaRPr lang="fr-FR" err="1"/>
          </a:p>
          <a:p>
            <a:pPr marL="685800" lvl="1" indent="-342900">
              <a:buAutoNum type="arabicPeriod"/>
            </a:pPr>
            <a:r>
              <a:rPr lang="fr-FR">
                <a:latin typeface="Arial"/>
                <a:cs typeface="Arial"/>
              </a:rPr>
              <a:t>Legendre mode </a:t>
            </a:r>
            <a:r>
              <a:rPr lang="fr-FR" err="1">
                <a:latin typeface="Arial"/>
                <a:cs typeface="Arial"/>
              </a:rPr>
              <a:t>decomposition</a:t>
            </a:r>
            <a:endParaRPr lang="fr-FR"/>
          </a:p>
          <a:p>
            <a:pPr marL="685800" lvl="1" indent="-342900">
              <a:buAutoNum type="arabicPeriod"/>
            </a:pPr>
            <a:r>
              <a:rPr lang="fr-FR" err="1">
                <a:latin typeface="Arial"/>
                <a:cs typeface="Arial"/>
              </a:rPr>
              <a:t>Bounce-average</a:t>
            </a:r>
            <a:r>
              <a:rPr lang="fr-FR">
                <a:latin typeface="Arial"/>
                <a:cs typeface="Arial"/>
              </a:rPr>
              <a:t> to solve the delta in pitch angle (Nilsson [3] </a:t>
            </a:r>
            <a:r>
              <a:rPr lang="fr-FR" err="1">
                <a:latin typeface="Arial"/>
                <a:cs typeface="Arial"/>
              </a:rPr>
              <a:t>strategy</a:t>
            </a:r>
            <a:r>
              <a:rPr lang="fr-FR">
                <a:latin typeface="Arial"/>
                <a:cs typeface="Arial"/>
              </a:rPr>
              <a:t>) </a:t>
            </a:r>
          </a:p>
          <a:p>
            <a:endParaRPr lang="fr-FR">
              <a:latin typeface="Arial"/>
              <a:cs typeface="Arial"/>
            </a:endParaRPr>
          </a:p>
          <a:p>
            <a:endParaRPr lang="fr-FR">
              <a:latin typeface="Arial"/>
              <a:cs typeface="Arial"/>
            </a:endParaRPr>
          </a:p>
          <a:p>
            <a:endParaRPr lang="fr-FR">
              <a:latin typeface="Arial"/>
              <a:cs typeface="Arial"/>
            </a:endParaRPr>
          </a:p>
          <a:p>
            <a:endParaRPr lang="fr-FR">
              <a:latin typeface="Arial"/>
              <a:cs typeface="Arial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5C83ADE-06E4-C48B-CC90-5174EBAE5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JOINT REM &amp; WPTE RT03 ANALYSIS MEETING - 16.06.2026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D5418A-8616-E893-338F-B07A0B456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Isabel Muzio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CAAC541-B322-395E-F575-25B5CDD1A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D4DE2B4-9DD8-6274-34EF-91B9B90CF6EE}"/>
              </a:ext>
            </a:extLst>
          </p:cNvPr>
          <p:cNvSpPr>
            <a:spLocks noGrp="1"/>
          </p:cNvSpPr>
          <p:nvPr/>
        </p:nvSpPr>
        <p:spPr>
          <a:xfrm>
            <a:off x="743753" y="488220"/>
            <a:ext cx="7648396" cy="441361"/>
          </a:xfrm>
          <a:prstGeom prst="rect">
            <a:avLst/>
          </a:prstGeom>
        </p:spPr>
        <p:txBody>
          <a:bodyPr vert="horz" lIns="180000" tIns="0" rIns="72000" bIns="4680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000" spc="-70" baseline="0">
                <a:solidFill>
                  <a:schemeClr val="tx1"/>
                </a:solidFill>
                <a:latin typeface="Franklin Gothic Demi Cond" panose="020B0706030402020204" pitchFamily="34" charset="0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b="0">
                <a:latin typeface="Franklin Gothic Demi Cond"/>
                <a:ea typeface="Roboto Black"/>
                <a:cs typeface="Arial"/>
              </a:rPr>
              <a:t>Bounce-averaging strategies</a:t>
            </a:r>
            <a:endParaRPr lang="en-GB" b="0"/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7A989E1C-101D-C902-9698-22A08A2D64CB}"/>
              </a:ext>
            </a:extLst>
          </p:cNvPr>
          <p:cNvSpPr txBox="1"/>
          <p:nvPr/>
        </p:nvSpPr>
        <p:spPr>
          <a:xfrm>
            <a:off x="647797" y="4273795"/>
            <a:ext cx="7771404" cy="58477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50">
                <a:solidFill>
                  <a:srgbClr val="413C3A"/>
                </a:solidFill>
                <a:ea typeface="+mn-lt"/>
                <a:cs typeface="+mn-lt"/>
              </a:rPr>
              <a:t>[1] Y. </a:t>
            </a:r>
            <a:r>
              <a:rPr lang="en-GB" sz="1050" err="1">
                <a:solidFill>
                  <a:srgbClr val="413C3A"/>
                </a:solidFill>
                <a:ea typeface="+mn-lt"/>
                <a:cs typeface="+mn-lt"/>
              </a:rPr>
              <a:t>Peysson</a:t>
            </a:r>
            <a:r>
              <a:rPr lang="en-GB" sz="1050">
                <a:solidFill>
                  <a:srgbClr val="413C3A"/>
                </a:solidFill>
                <a:ea typeface="+mn-lt"/>
                <a:cs typeface="+mn-lt"/>
              </a:rPr>
              <a:t> J. Decker. Tech. rep. Association EURATOM-CEA sur la Fusion, CEA- </a:t>
            </a:r>
            <a:r>
              <a:rPr lang="en-GB" sz="1050" err="1">
                <a:solidFill>
                  <a:srgbClr val="413C3A"/>
                </a:solidFill>
                <a:ea typeface="+mn-lt"/>
                <a:cs typeface="+mn-lt"/>
              </a:rPr>
              <a:t>Cadarache</a:t>
            </a:r>
            <a:r>
              <a:rPr lang="en-GB" sz="1050">
                <a:solidFill>
                  <a:srgbClr val="413C3A"/>
                </a:solidFill>
                <a:ea typeface="+mn-lt"/>
                <a:cs typeface="+mn-lt"/>
              </a:rPr>
              <a:t>, (2004)</a:t>
            </a:r>
            <a:endParaRPr lang="en-US">
              <a:ea typeface="+mn-lt"/>
              <a:cs typeface="+mn-lt"/>
            </a:endParaRPr>
          </a:p>
          <a:p>
            <a:r>
              <a:rPr lang="en-GB" sz="1050" b="0" i="0" u="none" strike="noStrike" baseline="0">
                <a:solidFill>
                  <a:srgbClr val="413C3A"/>
                </a:solidFill>
                <a:latin typeface="Arial"/>
                <a:ea typeface="Arial"/>
                <a:cs typeface="Arial"/>
              </a:rPr>
              <a:t>[</a:t>
            </a:r>
            <a:r>
              <a:rPr lang="en-GB" sz="1050">
                <a:cs typeface="Arial"/>
              </a:rPr>
              <a:t>2] O. </a:t>
            </a:r>
            <a:r>
              <a:rPr lang="en-GB" sz="1050" err="1">
                <a:cs typeface="Arial"/>
              </a:rPr>
              <a:t>Embréus</a:t>
            </a:r>
            <a:r>
              <a:rPr lang="en-GB" sz="1050">
                <a:cs typeface="Arial"/>
              </a:rPr>
              <a:t>, A. Stahl, and T. Fulop, J. Plasma Phys. (2017)</a:t>
            </a:r>
          </a:p>
          <a:p>
            <a:r>
              <a:rPr lang="en-GB" sz="1050">
                <a:cs typeface="Arial"/>
              </a:rPr>
              <a:t>[</a:t>
            </a:r>
            <a:r>
              <a:rPr lang="en-GB" sz="1100">
                <a:cs typeface="Arial"/>
              </a:rPr>
              <a:t>3] E. Nilsson, Plasma Phys. Control. Fusion (2015)</a:t>
            </a:r>
            <a:endParaRPr lang="en-GB" sz="1050"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B7E16A-39C1-BFFE-5757-678EDE832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2" y="1295130"/>
            <a:ext cx="8197455" cy="102626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36A791A-104C-4766-4D58-0D59EC602821}"/>
              </a:ext>
            </a:extLst>
          </p:cNvPr>
          <p:cNvSpPr/>
          <p:nvPr/>
        </p:nvSpPr>
        <p:spPr>
          <a:xfrm>
            <a:off x="1250723" y="1277936"/>
            <a:ext cx="4669518" cy="5045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A6D8384-875D-54F0-6385-E2B97B133C92}"/>
              </a:ext>
            </a:extLst>
          </p:cNvPr>
          <p:cNvSpPr/>
          <p:nvPr/>
        </p:nvSpPr>
        <p:spPr>
          <a:xfrm>
            <a:off x="1250723" y="1808615"/>
            <a:ext cx="5036911" cy="51480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C2AF830-BE38-E741-12D2-F86A979E8158}"/>
              </a:ext>
            </a:extLst>
          </p:cNvPr>
          <p:cNvSpPr/>
          <p:nvPr/>
        </p:nvSpPr>
        <p:spPr>
          <a:xfrm>
            <a:off x="6139089" y="1257526"/>
            <a:ext cx="2505982" cy="53521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4" name="CasellaDiTesto 1">
            <a:extLst>
              <a:ext uri="{FF2B5EF4-FFF2-40B4-BE49-F238E27FC236}">
                <a16:creationId xmlns:a16="http://schemas.microsoft.com/office/drawing/2014/main" id="{58EE30F9-EB2C-0B0F-1574-480DD5811481}"/>
              </a:ext>
            </a:extLst>
          </p:cNvPr>
          <p:cNvSpPr txBox="1"/>
          <p:nvPr/>
        </p:nvSpPr>
        <p:spPr>
          <a:xfrm>
            <a:off x="2676769" y="922253"/>
            <a:ext cx="905085" cy="33855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600" b="1">
                <a:solidFill>
                  <a:srgbClr val="E30613"/>
                </a:solidFill>
                <a:cs typeface="Arial"/>
              </a:rPr>
              <a:t>S</a:t>
            </a:r>
            <a:r>
              <a:rPr lang="it-IT" sz="1600" b="1" baseline="-25000">
                <a:solidFill>
                  <a:srgbClr val="E30613"/>
                </a:solidFill>
                <a:cs typeface="Arial"/>
              </a:rPr>
              <a:t>B</a:t>
            </a:r>
          </a:p>
        </p:txBody>
      </p:sp>
      <p:sp>
        <p:nvSpPr>
          <p:cNvPr id="15" name="CasellaDiTesto 1">
            <a:extLst>
              <a:ext uri="{FF2B5EF4-FFF2-40B4-BE49-F238E27FC236}">
                <a16:creationId xmlns:a16="http://schemas.microsoft.com/office/drawing/2014/main" id="{0A9FBD0B-9AC4-6E09-B7C5-489FBA5414CD}"/>
              </a:ext>
            </a:extLst>
          </p:cNvPr>
          <p:cNvSpPr txBox="1"/>
          <p:nvPr/>
        </p:nvSpPr>
        <p:spPr>
          <a:xfrm>
            <a:off x="2676769" y="2330592"/>
            <a:ext cx="905085" cy="33855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600" b="1">
                <a:solidFill>
                  <a:schemeClr val="accent2"/>
                </a:solidFill>
                <a:cs typeface="Arial"/>
              </a:rPr>
              <a:t>L</a:t>
            </a:r>
            <a:r>
              <a:rPr lang="it-IT" sz="1600" b="1" baseline="-25000">
                <a:solidFill>
                  <a:schemeClr val="accent2"/>
                </a:solidFill>
                <a:cs typeface="Arial"/>
              </a:rPr>
              <a:t>M,B</a:t>
            </a:r>
          </a:p>
        </p:txBody>
      </p:sp>
      <p:sp>
        <p:nvSpPr>
          <p:cNvPr id="16" name="CasellaDiTesto 1">
            <a:extLst>
              <a:ext uri="{FF2B5EF4-FFF2-40B4-BE49-F238E27FC236}">
                <a16:creationId xmlns:a16="http://schemas.microsoft.com/office/drawing/2014/main" id="{A78EAAD3-3279-8E67-C9DB-75EB68772DD9}"/>
              </a:ext>
            </a:extLst>
          </p:cNvPr>
          <p:cNvSpPr txBox="1"/>
          <p:nvPr/>
        </p:nvSpPr>
        <p:spPr>
          <a:xfrm>
            <a:off x="6932402" y="912047"/>
            <a:ext cx="905085" cy="33855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600" b="1" err="1">
                <a:solidFill>
                  <a:schemeClr val="accent2"/>
                </a:solidFill>
                <a:cs typeface="Arial"/>
              </a:rPr>
              <a:t>L</a:t>
            </a:r>
            <a:r>
              <a:rPr lang="it-IT" sz="1600" b="1" baseline="-25000" err="1">
                <a:solidFill>
                  <a:schemeClr val="accent2"/>
                </a:solidFill>
                <a:cs typeface="Arial"/>
              </a:rPr>
              <a:t>d,B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12A08CA-A551-6AE4-33CD-7D49F2E058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277" y="1156698"/>
            <a:ext cx="5021036" cy="115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384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1" grpId="0" animBg="1"/>
      <p:bldP spid="12" grpId="0" animBg="1"/>
      <p:bldP spid="13" grpId="0" animBg="1"/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Thème Office">
  <a:themeElements>
    <a:clrScheme name="EPFL - New Colors 2019">
      <a:dk1>
        <a:srgbClr val="413C3A"/>
      </a:dk1>
      <a:lt1>
        <a:srgbClr val="FFFFFF"/>
      </a:lt1>
      <a:dk2>
        <a:srgbClr val="413C3A"/>
      </a:dk2>
      <a:lt2>
        <a:srgbClr val="CAC7C7"/>
      </a:lt2>
      <a:accent1>
        <a:srgbClr val="E30613"/>
      </a:accent1>
      <a:accent2>
        <a:srgbClr val="00A79F"/>
      </a:accent2>
      <a:accent3>
        <a:srgbClr val="413C3A"/>
      </a:accent3>
      <a:accent4>
        <a:srgbClr val="007480"/>
      </a:accent4>
      <a:accent5>
        <a:srgbClr val="F39869"/>
      </a:accent5>
      <a:accent6>
        <a:srgbClr val="B51F1F"/>
      </a:accent6>
      <a:hlink>
        <a:srgbClr val="ED6E9C"/>
      </a:hlink>
      <a:folHlink>
        <a:srgbClr val="4F8FCC"/>
      </a:folHlink>
    </a:clrScheme>
    <a:fontScheme name="EPFL_Beta2">
      <a:majorFont>
        <a:latin typeface="Franklin Gothic Demi Cond"/>
        <a:ea typeface=""/>
        <a:cs typeface=""/>
      </a:majorFont>
      <a:minorFont>
        <a:latin typeface="Arial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_EPFL_Beta2" id="{6A525B41-3E68-491F-A6C9-0B15EA1321FE}" vid="{993E2952-EB5D-4425-8012-1B04381EBC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Thème Office">
  <a:themeElements>
    <a:clrScheme name="EPFL - New Colors 2019">
      <a:dk1>
        <a:srgbClr val="413C3A"/>
      </a:dk1>
      <a:lt1>
        <a:srgbClr val="FFFFFF"/>
      </a:lt1>
      <a:dk2>
        <a:srgbClr val="413C3A"/>
      </a:dk2>
      <a:lt2>
        <a:srgbClr val="CAC7C7"/>
      </a:lt2>
      <a:accent1>
        <a:srgbClr val="E30613"/>
      </a:accent1>
      <a:accent2>
        <a:srgbClr val="00A79F"/>
      </a:accent2>
      <a:accent3>
        <a:srgbClr val="413C3A"/>
      </a:accent3>
      <a:accent4>
        <a:srgbClr val="007480"/>
      </a:accent4>
      <a:accent5>
        <a:srgbClr val="F39869"/>
      </a:accent5>
      <a:accent6>
        <a:srgbClr val="B51F1F"/>
      </a:accent6>
      <a:hlink>
        <a:srgbClr val="ED6E9C"/>
      </a:hlink>
      <a:folHlink>
        <a:srgbClr val="4F8FCC"/>
      </a:folHlink>
    </a:clrScheme>
    <a:fontScheme name="EPFL_Beta2">
      <a:majorFont>
        <a:latin typeface="Franklin Gothic Demi Cond"/>
        <a:ea typeface=""/>
        <a:cs typeface=""/>
      </a:majorFont>
      <a:minorFont>
        <a:latin typeface="Arial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" id="{96E007DF-1316-8443-8FA9-26CE4B662F63}" vid="{22C073A0-9DC3-C24F-83C0-C694CCC07FF6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FC127AB4946248A5685C1F92D54FFE" ma:contentTypeVersion="0" ma:contentTypeDescription="Crée un document." ma:contentTypeScope="" ma:versionID="ef3ff242486930b75c69099c0dd02c57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b09c1ba23edfaa45a5e9d385267c9b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48A6C70-7FF5-480A-B09B-7D0A19B2F43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F8CE09B-89B1-4B5D-BED2-87C84F077711}">
  <ds:schemaRefs>
    <ds:schemaRef ds:uri="http://purl.org/dc/elements/1.1/"/>
    <ds:schemaRef ds:uri="http://purl.org/dc/terms/"/>
    <ds:schemaRef ds:uri="http://schemas.microsoft.com/internal/obd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66205E9-12FC-4D6C-B0C7-1E9025EEB15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Thème Office</Template>
  <TotalTime>0</TotalTime>
  <Words>2202</Words>
  <Application>Microsoft Office PowerPoint</Application>
  <PresentationFormat>On-screen Show (16:9)</PresentationFormat>
  <Paragraphs>359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Thème Office</vt:lpstr>
      <vt:lpstr>office theme</vt:lpstr>
      <vt:lpstr>office theme</vt:lpstr>
      <vt:lpstr>Thème Office</vt:lpstr>
      <vt:lpstr>A new knock-on operator for runaway avalanche modelling for LUKE &amp; DREAM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your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EPFL</dc:title>
  <dc:creator>Utilisateur Microsoft Office</dc:creator>
  <cp:lastModifiedBy>Alysée Khan</cp:lastModifiedBy>
  <cp:revision>768</cp:revision>
  <dcterms:created xsi:type="dcterms:W3CDTF">2019-04-02T06:24:35Z</dcterms:created>
  <dcterms:modified xsi:type="dcterms:W3CDTF">2026-06-16T09:49:36Z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0x0101001BFC127AB4946248A5685C1F92D54FFE</vt:lpwstr>
  </property>
</Properties>
</file>