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31"/>
  </p:notesMasterIdLst>
  <p:sldIdLst>
    <p:sldId id="256" r:id="rId5"/>
    <p:sldId id="257" r:id="rId6"/>
    <p:sldId id="259" r:id="rId7"/>
    <p:sldId id="273" r:id="rId8"/>
    <p:sldId id="274" r:id="rId9"/>
    <p:sldId id="261" r:id="rId10"/>
    <p:sldId id="262" r:id="rId11"/>
    <p:sldId id="263" r:id="rId12"/>
    <p:sldId id="264" r:id="rId13"/>
    <p:sldId id="276" r:id="rId14"/>
    <p:sldId id="286" r:id="rId15"/>
    <p:sldId id="278" r:id="rId16"/>
    <p:sldId id="279" r:id="rId17"/>
    <p:sldId id="272" r:id="rId18"/>
    <p:sldId id="280" r:id="rId19"/>
    <p:sldId id="281" r:id="rId20"/>
    <p:sldId id="265" r:id="rId21"/>
    <p:sldId id="266" r:id="rId22"/>
    <p:sldId id="277" r:id="rId23"/>
    <p:sldId id="283" r:id="rId24"/>
    <p:sldId id="285" r:id="rId25"/>
    <p:sldId id="284" r:id="rId26"/>
    <p:sldId id="275" r:id="rId27"/>
    <p:sldId id="267" r:id="rId28"/>
    <p:sldId id="268" r:id="rId29"/>
    <p:sldId id="26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E72549-F4D7-47F4-BC62-79ED374604A0}" v="2040" dt="2024-06-13T06:58:35.3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86860" autoAdjust="0"/>
  </p:normalViewPr>
  <p:slideViewPr>
    <p:cSldViewPr snapToGrid="0">
      <p:cViewPr varScale="1">
        <p:scale>
          <a:sx n="67" d="100"/>
          <a:sy n="67" d="100"/>
        </p:scale>
        <p:origin x="145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vepreet  Singh" userId="2f91fbd8-dd8c-48fe-ad3c-0369b7b84020" providerId="ADAL" clId="{44E72549-F4D7-47F4-BC62-79ED374604A0}"/>
    <pc:docChg chg="undo custSel addSld delSld modSld sldOrd modMainMaster">
      <pc:chgData name="Lovepreet  Singh" userId="2f91fbd8-dd8c-48fe-ad3c-0369b7b84020" providerId="ADAL" clId="{44E72549-F4D7-47F4-BC62-79ED374604A0}" dt="2024-06-13T07:00:49.982" v="14044" actId="20577"/>
      <pc:docMkLst>
        <pc:docMk/>
      </pc:docMkLst>
      <pc:sldChg chg="modSp mod">
        <pc:chgData name="Lovepreet  Singh" userId="2f91fbd8-dd8c-48fe-ad3c-0369b7b84020" providerId="ADAL" clId="{44E72549-F4D7-47F4-BC62-79ED374604A0}" dt="2024-06-12T11:39:06.112" v="13130" actId="14100"/>
        <pc:sldMkLst>
          <pc:docMk/>
          <pc:sldMk cId="247106485" sldId="256"/>
        </pc:sldMkLst>
        <pc:spChg chg="mod">
          <ac:chgData name="Lovepreet  Singh" userId="2f91fbd8-dd8c-48fe-ad3c-0369b7b84020" providerId="ADAL" clId="{44E72549-F4D7-47F4-BC62-79ED374604A0}" dt="2024-06-09T08:29:05.673" v="7" actId="20577"/>
          <ac:spMkLst>
            <pc:docMk/>
            <pc:sldMk cId="247106485" sldId="256"/>
            <ac:spMk id="2" creationId="{FA90DF84-45A5-E8B6-2356-A083BD3B6272}"/>
          </ac:spMkLst>
        </pc:spChg>
        <pc:spChg chg="mod">
          <ac:chgData name="Lovepreet  Singh" userId="2f91fbd8-dd8c-48fe-ad3c-0369b7b84020" providerId="ADAL" clId="{44E72549-F4D7-47F4-BC62-79ED374604A0}" dt="2024-06-12T11:39:06.112" v="13130" actId="14100"/>
          <ac:spMkLst>
            <pc:docMk/>
            <pc:sldMk cId="247106485" sldId="256"/>
            <ac:spMk id="3" creationId="{68F44253-FAF4-4571-7B1E-85B86398C1C5}"/>
          </ac:spMkLst>
        </pc:spChg>
        <pc:spChg chg="mod">
          <ac:chgData name="Lovepreet  Singh" userId="2f91fbd8-dd8c-48fe-ad3c-0369b7b84020" providerId="ADAL" clId="{44E72549-F4D7-47F4-BC62-79ED374604A0}" dt="2024-06-09T09:06:51.765" v="123" actId="27636"/>
          <ac:spMkLst>
            <pc:docMk/>
            <pc:sldMk cId="247106485" sldId="256"/>
            <ac:spMk id="4" creationId="{5CE95A6E-2526-20D0-7292-7712306271DC}"/>
          </ac:spMkLst>
        </pc:spChg>
      </pc:sldChg>
      <pc:sldChg chg="modSp new del mod">
        <pc:chgData name="Lovepreet  Singh" userId="2f91fbd8-dd8c-48fe-ad3c-0369b7b84020" providerId="ADAL" clId="{44E72549-F4D7-47F4-BC62-79ED374604A0}" dt="2024-06-09T09:20:45.717" v="300" actId="47"/>
        <pc:sldMkLst>
          <pc:docMk/>
          <pc:sldMk cId="301995000" sldId="257"/>
        </pc:sldMkLst>
        <pc:spChg chg="mod">
          <ac:chgData name="Lovepreet  Singh" userId="2f91fbd8-dd8c-48fe-ad3c-0369b7b84020" providerId="ADAL" clId="{44E72549-F4D7-47F4-BC62-79ED374604A0}" dt="2024-06-09T09:19:48.424" v="271" actId="20577"/>
          <ac:spMkLst>
            <pc:docMk/>
            <pc:sldMk cId="301995000" sldId="257"/>
            <ac:spMk id="2" creationId="{C4A4F025-35C0-A11A-4C01-53E4559E3DCF}"/>
          </ac:spMkLst>
        </pc:spChg>
        <pc:spChg chg="mod">
          <ac:chgData name="Lovepreet  Singh" userId="2f91fbd8-dd8c-48fe-ad3c-0369b7b84020" providerId="ADAL" clId="{44E72549-F4D7-47F4-BC62-79ED374604A0}" dt="2024-06-09T09:20:44.799" v="299" actId="20577"/>
          <ac:spMkLst>
            <pc:docMk/>
            <pc:sldMk cId="301995000" sldId="257"/>
            <ac:spMk id="3" creationId="{35A514B0-D3C7-FC26-1B27-FC4488188E58}"/>
          </ac:spMkLst>
        </pc:spChg>
      </pc:sldChg>
      <pc:sldChg chg="modSp del mod">
        <pc:chgData name="Lovepreet  Singh" userId="2f91fbd8-dd8c-48fe-ad3c-0369b7b84020" providerId="ADAL" clId="{44E72549-F4D7-47F4-BC62-79ED374604A0}" dt="2024-06-09T09:19:40.234" v="258" actId="47"/>
        <pc:sldMkLst>
          <pc:docMk/>
          <pc:sldMk cId="2445761282" sldId="257"/>
        </pc:sldMkLst>
        <pc:spChg chg="mod">
          <ac:chgData name="Lovepreet  Singh" userId="2f91fbd8-dd8c-48fe-ad3c-0369b7b84020" providerId="ADAL" clId="{44E72549-F4D7-47F4-BC62-79ED374604A0}" dt="2024-06-09T09:12:15.439" v="159" actId="20577"/>
          <ac:spMkLst>
            <pc:docMk/>
            <pc:sldMk cId="2445761282" sldId="257"/>
            <ac:spMk id="2" creationId="{3C3BD304-FAB1-7083-33C0-313BB703A283}"/>
          </ac:spMkLst>
        </pc:spChg>
        <pc:spChg chg="mod">
          <ac:chgData name="Lovepreet  Singh" userId="2f91fbd8-dd8c-48fe-ad3c-0369b7b84020" providerId="ADAL" clId="{44E72549-F4D7-47F4-BC62-79ED374604A0}" dt="2024-06-09T09:19:39.223" v="257" actId="20577"/>
          <ac:spMkLst>
            <pc:docMk/>
            <pc:sldMk cId="2445761282" sldId="257"/>
            <ac:spMk id="3" creationId="{90C9D9E7-E34D-611A-DC11-A40C30AC1C27}"/>
          </ac:spMkLst>
        </pc:spChg>
      </pc:sldChg>
      <pc:sldChg chg="modSp new mod modNotesTx">
        <pc:chgData name="Lovepreet  Singh" userId="2f91fbd8-dd8c-48fe-ad3c-0369b7b84020" providerId="ADAL" clId="{44E72549-F4D7-47F4-BC62-79ED374604A0}" dt="2024-06-13T07:00:49.982" v="14044" actId="20577"/>
        <pc:sldMkLst>
          <pc:docMk/>
          <pc:sldMk cId="2608632442" sldId="257"/>
        </pc:sldMkLst>
        <pc:spChg chg="mod">
          <ac:chgData name="Lovepreet  Singh" userId="2f91fbd8-dd8c-48fe-ad3c-0369b7b84020" providerId="ADAL" clId="{44E72549-F4D7-47F4-BC62-79ED374604A0}" dt="2024-06-11T20:00:49.017" v="7532" actId="20577"/>
          <ac:spMkLst>
            <pc:docMk/>
            <pc:sldMk cId="2608632442" sldId="257"/>
            <ac:spMk id="2" creationId="{3A306655-165D-A8B0-3C09-B6DEA9D0A567}"/>
          </ac:spMkLst>
        </pc:spChg>
        <pc:spChg chg="mod">
          <ac:chgData name="Lovepreet  Singh" userId="2f91fbd8-dd8c-48fe-ad3c-0369b7b84020" providerId="ADAL" clId="{44E72549-F4D7-47F4-BC62-79ED374604A0}" dt="2024-06-13T07:00:49.982" v="14044" actId="20577"/>
          <ac:spMkLst>
            <pc:docMk/>
            <pc:sldMk cId="2608632442" sldId="257"/>
            <ac:spMk id="3" creationId="{1539FFFD-4761-AE51-CEA6-0D975A51DF76}"/>
          </ac:spMkLst>
        </pc:spChg>
      </pc:sldChg>
      <pc:sldChg chg="addSp delSp modSp new del mod">
        <pc:chgData name="Lovepreet  Singh" userId="2f91fbd8-dd8c-48fe-ad3c-0369b7b84020" providerId="ADAL" clId="{44E72549-F4D7-47F4-BC62-79ED374604A0}" dt="2024-06-11T18:14:57.060" v="5711" actId="47"/>
        <pc:sldMkLst>
          <pc:docMk/>
          <pc:sldMk cId="254464557" sldId="258"/>
        </pc:sldMkLst>
        <pc:spChg chg="mod">
          <ac:chgData name="Lovepreet  Singh" userId="2f91fbd8-dd8c-48fe-ad3c-0369b7b84020" providerId="ADAL" clId="{44E72549-F4D7-47F4-BC62-79ED374604A0}" dt="2024-06-11T18:09:37.771" v="5574" actId="20577"/>
          <ac:spMkLst>
            <pc:docMk/>
            <pc:sldMk cId="254464557" sldId="258"/>
            <ac:spMk id="2" creationId="{DE4B569E-0856-C484-E69A-513AC12524A5}"/>
          </ac:spMkLst>
        </pc:spChg>
        <pc:spChg chg="mod">
          <ac:chgData name="Lovepreet  Singh" userId="2f91fbd8-dd8c-48fe-ad3c-0369b7b84020" providerId="ADAL" clId="{44E72549-F4D7-47F4-BC62-79ED374604A0}" dt="2024-06-11T18:12:03.192" v="5677" actId="20577"/>
          <ac:spMkLst>
            <pc:docMk/>
            <pc:sldMk cId="254464557" sldId="258"/>
            <ac:spMk id="3" creationId="{E0ED51D6-C614-1819-29E1-168CDC96C153}"/>
          </ac:spMkLst>
        </pc:spChg>
        <pc:picChg chg="add mod">
          <ac:chgData name="Lovepreet  Singh" userId="2f91fbd8-dd8c-48fe-ad3c-0369b7b84020" providerId="ADAL" clId="{44E72549-F4D7-47F4-BC62-79ED374604A0}" dt="2024-06-11T18:09:43.564" v="5576" actId="14100"/>
          <ac:picMkLst>
            <pc:docMk/>
            <pc:sldMk cId="254464557" sldId="258"/>
            <ac:picMk id="6" creationId="{BB3D549C-C28D-1D11-5A49-28878780C323}"/>
          </ac:picMkLst>
        </pc:picChg>
        <pc:picChg chg="add mod">
          <ac:chgData name="Lovepreet  Singh" userId="2f91fbd8-dd8c-48fe-ad3c-0369b7b84020" providerId="ADAL" clId="{44E72549-F4D7-47F4-BC62-79ED374604A0}" dt="2024-06-11T18:09:47.695" v="5577" actId="14100"/>
          <ac:picMkLst>
            <pc:docMk/>
            <pc:sldMk cId="254464557" sldId="258"/>
            <ac:picMk id="7" creationId="{C6E6CD06-7E4D-458A-49E8-BFC367E41D16}"/>
          </ac:picMkLst>
        </pc:picChg>
        <pc:picChg chg="add del mod">
          <ac:chgData name="Lovepreet  Singh" userId="2f91fbd8-dd8c-48fe-ad3c-0369b7b84020" providerId="ADAL" clId="{44E72549-F4D7-47F4-BC62-79ED374604A0}" dt="2024-06-09T18:56:47.794" v="1846" actId="478"/>
          <ac:picMkLst>
            <pc:docMk/>
            <pc:sldMk cId="254464557" sldId="258"/>
            <ac:picMk id="8" creationId="{119F652A-2D14-954C-F012-425A21D74F7B}"/>
          </ac:picMkLst>
        </pc:picChg>
        <pc:cxnChg chg="add mod">
          <ac:chgData name="Lovepreet  Singh" userId="2f91fbd8-dd8c-48fe-ad3c-0369b7b84020" providerId="ADAL" clId="{44E72549-F4D7-47F4-BC62-79ED374604A0}" dt="2024-06-11T18:10:33.242" v="5584" actId="693"/>
          <ac:cxnSpMkLst>
            <pc:docMk/>
            <pc:sldMk cId="254464557" sldId="258"/>
            <ac:cxnSpMk id="10" creationId="{16298001-7F2E-DC8A-0470-1EBC4F42B7CD}"/>
          </ac:cxnSpMkLst>
        </pc:cxnChg>
        <pc:cxnChg chg="add mod">
          <ac:chgData name="Lovepreet  Singh" userId="2f91fbd8-dd8c-48fe-ad3c-0369b7b84020" providerId="ADAL" clId="{44E72549-F4D7-47F4-BC62-79ED374604A0}" dt="2024-06-11T18:10:41.184" v="5585" actId="693"/>
          <ac:cxnSpMkLst>
            <pc:docMk/>
            <pc:sldMk cId="254464557" sldId="258"/>
            <ac:cxnSpMk id="11" creationId="{EBA43417-7B01-EAE0-F6EA-9741D3548206}"/>
          </ac:cxnSpMkLst>
        </pc:cxnChg>
      </pc:sldChg>
      <pc:sldChg chg="addSp delSp modSp new mod ord">
        <pc:chgData name="Lovepreet  Singh" userId="2f91fbd8-dd8c-48fe-ad3c-0369b7b84020" providerId="ADAL" clId="{44E72549-F4D7-47F4-BC62-79ED374604A0}" dt="2024-06-13T04:32:49.903" v="13131" actId="20577"/>
        <pc:sldMkLst>
          <pc:docMk/>
          <pc:sldMk cId="875889628" sldId="259"/>
        </pc:sldMkLst>
        <pc:spChg chg="mod">
          <ac:chgData name="Lovepreet  Singh" userId="2f91fbd8-dd8c-48fe-ad3c-0369b7b84020" providerId="ADAL" clId="{44E72549-F4D7-47F4-BC62-79ED374604A0}" dt="2024-06-11T18:14:53.332" v="5710" actId="20577"/>
          <ac:spMkLst>
            <pc:docMk/>
            <pc:sldMk cId="875889628" sldId="259"/>
            <ac:spMk id="2" creationId="{E497A205-D258-551C-1F48-661B1407A9C6}"/>
          </ac:spMkLst>
        </pc:spChg>
        <pc:spChg chg="add mod">
          <ac:chgData name="Lovepreet  Singh" userId="2f91fbd8-dd8c-48fe-ad3c-0369b7b84020" providerId="ADAL" clId="{44E72549-F4D7-47F4-BC62-79ED374604A0}" dt="2024-06-11T18:20:42.720" v="5813"/>
          <ac:spMkLst>
            <pc:docMk/>
            <pc:sldMk cId="875889628" sldId="259"/>
            <ac:spMk id="3" creationId="{AA1AD180-846A-4294-3169-2ABA5B40D47B}"/>
          </ac:spMkLst>
        </pc:spChg>
        <pc:spChg chg="del">
          <ac:chgData name="Lovepreet  Singh" userId="2f91fbd8-dd8c-48fe-ad3c-0369b7b84020" providerId="ADAL" clId="{44E72549-F4D7-47F4-BC62-79ED374604A0}" dt="2024-06-09T10:01:41.921" v="1735" actId="22"/>
          <ac:spMkLst>
            <pc:docMk/>
            <pc:sldMk cId="875889628" sldId="259"/>
            <ac:spMk id="3" creationId="{D100222E-85A3-171D-B248-6CA9BCBC8164}"/>
          </ac:spMkLst>
        </pc:spChg>
        <pc:spChg chg="add mod">
          <ac:chgData name="Lovepreet  Singh" userId="2f91fbd8-dd8c-48fe-ad3c-0369b7b84020" providerId="ADAL" clId="{44E72549-F4D7-47F4-BC62-79ED374604A0}" dt="2024-06-13T04:32:49.903" v="13131" actId="20577"/>
          <ac:spMkLst>
            <pc:docMk/>
            <pc:sldMk cId="875889628" sldId="259"/>
            <ac:spMk id="8" creationId="{7533251E-04E3-4D36-4405-572DAE4CCEB3}"/>
          </ac:spMkLst>
        </pc:spChg>
        <pc:picChg chg="add mod ord">
          <ac:chgData name="Lovepreet  Singh" userId="2f91fbd8-dd8c-48fe-ad3c-0369b7b84020" providerId="ADAL" clId="{44E72549-F4D7-47F4-BC62-79ED374604A0}" dt="2024-06-09T10:03:17.996" v="1744" actId="1076"/>
          <ac:picMkLst>
            <pc:docMk/>
            <pc:sldMk cId="875889628" sldId="259"/>
            <ac:picMk id="7" creationId="{BDEEE3C6-6B4B-9C94-BC40-41FB6BD2579B}"/>
          </ac:picMkLst>
        </pc:picChg>
      </pc:sldChg>
      <pc:sldChg chg="modSp new del mod">
        <pc:chgData name="Lovepreet  Singh" userId="2f91fbd8-dd8c-48fe-ad3c-0369b7b84020" providerId="ADAL" clId="{44E72549-F4D7-47F4-BC62-79ED374604A0}" dt="2024-06-09T19:00:26.337" v="2015" actId="47"/>
        <pc:sldMkLst>
          <pc:docMk/>
          <pc:sldMk cId="602067715" sldId="260"/>
        </pc:sldMkLst>
        <pc:spChg chg="mod">
          <ac:chgData name="Lovepreet  Singh" userId="2f91fbd8-dd8c-48fe-ad3c-0369b7b84020" providerId="ADAL" clId="{44E72549-F4D7-47F4-BC62-79ED374604A0}" dt="2024-06-09T10:05:02.755" v="1819" actId="20577"/>
          <ac:spMkLst>
            <pc:docMk/>
            <pc:sldMk cId="602067715" sldId="260"/>
            <ac:spMk id="2" creationId="{8520B0EF-1F18-E234-D4EE-8D1C680FD52F}"/>
          </ac:spMkLst>
        </pc:spChg>
      </pc:sldChg>
      <pc:sldChg chg="addSp delSp modSp new mod">
        <pc:chgData name="Lovepreet  Singh" userId="2f91fbd8-dd8c-48fe-ad3c-0369b7b84020" providerId="ADAL" clId="{44E72549-F4D7-47F4-BC62-79ED374604A0}" dt="2024-06-12T07:33:46.088" v="10616" actId="113"/>
        <pc:sldMkLst>
          <pc:docMk/>
          <pc:sldMk cId="3379205018" sldId="261"/>
        </pc:sldMkLst>
        <pc:spChg chg="mod">
          <ac:chgData name="Lovepreet  Singh" userId="2f91fbd8-dd8c-48fe-ad3c-0369b7b84020" providerId="ADAL" clId="{44E72549-F4D7-47F4-BC62-79ED374604A0}" dt="2024-06-09T19:03:19.940" v="2077" actId="20577"/>
          <ac:spMkLst>
            <pc:docMk/>
            <pc:sldMk cId="3379205018" sldId="261"/>
            <ac:spMk id="2" creationId="{F49C770B-E6C5-486D-8931-D693D4F678E7}"/>
          </ac:spMkLst>
        </pc:spChg>
        <pc:spChg chg="del">
          <ac:chgData name="Lovepreet  Singh" userId="2f91fbd8-dd8c-48fe-ad3c-0369b7b84020" providerId="ADAL" clId="{44E72549-F4D7-47F4-BC62-79ED374604A0}" dt="2024-06-09T19:03:45.836" v="2078" actId="3680"/>
          <ac:spMkLst>
            <pc:docMk/>
            <pc:sldMk cId="3379205018" sldId="261"/>
            <ac:spMk id="3" creationId="{42B2C1D6-C5FE-9EAA-D497-6E00D6C7BFC4}"/>
          </ac:spMkLst>
        </pc:spChg>
        <pc:spChg chg="add del mod">
          <ac:chgData name="Lovepreet  Singh" userId="2f91fbd8-dd8c-48fe-ad3c-0369b7b84020" providerId="ADAL" clId="{44E72549-F4D7-47F4-BC62-79ED374604A0}" dt="2024-06-11T18:20:30.414" v="5811" actId="478"/>
          <ac:spMkLst>
            <pc:docMk/>
            <pc:sldMk cId="3379205018" sldId="261"/>
            <ac:spMk id="12" creationId="{5DF554EC-0E64-FC76-A2EA-7F9CDF15E212}"/>
          </ac:spMkLst>
        </pc:spChg>
        <pc:spChg chg="add mod">
          <ac:chgData name="Lovepreet  Singh" userId="2f91fbd8-dd8c-48fe-ad3c-0369b7b84020" providerId="ADAL" clId="{44E72549-F4D7-47F4-BC62-79ED374604A0}" dt="2024-06-11T18:20:40.269" v="5812"/>
          <ac:spMkLst>
            <pc:docMk/>
            <pc:sldMk cId="3379205018" sldId="261"/>
            <ac:spMk id="13" creationId="{CBEA46F4-455A-CBD3-0EB3-E22C82ADEB2B}"/>
          </ac:spMkLst>
        </pc:spChg>
        <pc:spChg chg="add mod">
          <ac:chgData name="Lovepreet  Singh" userId="2f91fbd8-dd8c-48fe-ad3c-0369b7b84020" providerId="ADAL" clId="{44E72549-F4D7-47F4-BC62-79ED374604A0}" dt="2024-06-12T07:33:46.088" v="10616" actId="113"/>
          <ac:spMkLst>
            <pc:docMk/>
            <pc:sldMk cId="3379205018" sldId="261"/>
            <ac:spMk id="14" creationId="{90EE9107-BE44-550D-92C4-FFEEBCA3F07D}"/>
          </ac:spMkLst>
        </pc:spChg>
        <pc:graphicFrameChg chg="add mod ord modGraphic">
          <ac:chgData name="Lovepreet  Singh" userId="2f91fbd8-dd8c-48fe-ad3c-0369b7b84020" providerId="ADAL" clId="{44E72549-F4D7-47F4-BC62-79ED374604A0}" dt="2024-06-11T18:16:13.924" v="5725" actId="20577"/>
          <ac:graphicFrameMkLst>
            <pc:docMk/>
            <pc:sldMk cId="3379205018" sldId="261"/>
            <ac:graphicFrameMk id="6" creationId="{D2B06D0F-7F8E-F491-A3A0-E07CB12000F0}"/>
          </ac:graphicFrameMkLst>
        </pc:graphicFrameChg>
        <pc:graphicFrameChg chg="add mod modGraphic">
          <ac:chgData name="Lovepreet  Singh" userId="2f91fbd8-dd8c-48fe-ad3c-0369b7b84020" providerId="ADAL" clId="{44E72549-F4D7-47F4-BC62-79ED374604A0}" dt="2024-06-11T18:16:28.380" v="5731" actId="20577"/>
          <ac:graphicFrameMkLst>
            <pc:docMk/>
            <pc:sldMk cId="3379205018" sldId="261"/>
            <ac:graphicFrameMk id="7" creationId="{D387CBDA-3E34-4405-039E-3B5DAB28FE75}"/>
          </ac:graphicFrameMkLst>
        </pc:graphicFrameChg>
        <pc:picChg chg="add mod">
          <ac:chgData name="Lovepreet  Singh" userId="2f91fbd8-dd8c-48fe-ad3c-0369b7b84020" providerId="ADAL" clId="{44E72549-F4D7-47F4-BC62-79ED374604A0}" dt="2024-06-11T18:17:13.906" v="5733" actId="1076"/>
          <ac:picMkLst>
            <pc:docMk/>
            <pc:sldMk cId="3379205018" sldId="261"/>
            <ac:picMk id="8" creationId="{E5A2271E-0232-6533-353F-80B0AF65FD91}"/>
          </ac:picMkLst>
        </pc:picChg>
        <pc:cxnChg chg="add mod">
          <ac:chgData name="Lovepreet  Singh" userId="2f91fbd8-dd8c-48fe-ad3c-0369b7b84020" providerId="ADAL" clId="{44E72549-F4D7-47F4-BC62-79ED374604A0}" dt="2024-06-11T18:18:03.693" v="5740" actId="693"/>
          <ac:cxnSpMkLst>
            <pc:docMk/>
            <pc:sldMk cId="3379205018" sldId="261"/>
            <ac:cxnSpMk id="10" creationId="{842FE2E5-143F-066E-D445-7E720F652313}"/>
          </ac:cxnSpMkLst>
        </pc:cxnChg>
        <pc:cxnChg chg="add mod">
          <ac:chgData name="Lovepreet  Singh" userId="2f91fbd8-dd8c-48fe-ad3c-0369b7b84020" providerId="ADAL" clId="{44E72549-F4D7-47F4-BC62-79ED374604A0}" dt="2024-06-11T18:21:40.109" v="5814" actId="1582"/>
          <ac:cxnSpMkLst>
            <pc:docMk/>
            <pc:sldMk cId="3379205018" sldId="261"/>
            <ac:cxnSpMk id="11" creationId="{B02FCD19-0553-0882-AA2B-DF28F4F2D55B}"/>
          </ac:cxnSpMkLst>
        </pc:cxnChg>
      </pc:sldChg>
      <pc:sldChg chg="addSp delSp modSp new mod modNotesTx">
        <pc:chgData name="Lovepreet  Singh" userId="2f91fbd8-dd8c-48fe-ad3c-0369b7b84020" providerId="ADAL" clId="{44E72549-F4D7-47F4-BC62-79ED374604A0}" dt="2024-06-12T07:59:52.537" v="12342" actId="14100"/>
        <pc:sldMkLst>
          <pc:docMk/>
          <pc:sldMk cId="1524842581" sldId="262"/>
        </pc:sldMkLst>
        <pc:spChg chg="mod">
          <ac:chgData name="Lovepreet  Singh" userId="2f91fbd8-dd8c-48fe-ad3c-0369b7b84020" providerId="ADAL" clId="{44E72549-F4D7-47F4-BC62-79ED374604A0}" dt="2024-06-09T19:12:30.577" v="2393" actId="20577"/>
          <ac:spMkLst>
            <pc:docMk/>
            <pc:sldMk cId="1524842581" sldId="262"/>
            <ac:spMk id="2" creationId="{73E3D701-BFDD-E9C0-161C-54449F459AFC}"/>
          </ac:spMkLst>
        </pc:spChg>
        <pc:spChg chg="add mod">
          <ac:chgData name="Lovepreet  Singh" userId="2f91fbd8-dd8c-48fe-ad3c-0369b7b84020" providerId="ADAL" clId="{44E72549-F4D7-47F4-BC62-79ED374604A0}" dt="2024-06-12T07:59:37.671" v="12340" actId="20577"/>
          <ac:spMkLst>
            <pc:docMk/>
            <pc:sldMk cId="1524842581" sldId="262"/>
            <ac:spMk id="3" creationId="{59327DFB-7DD5-7D9D-AF66-AB0E7D000459}"/>
          </ac:spMkLst>
        </pc:spChg>
        <pc:spChg chg="del">
          <ac:chgData name="Lovepreet  Singh" userId="2f91fbd8-dd8c-48fe-ad3c-0369b7b84020" providerId="ADAL" clId="{44E72549-F4D7-47F4-BC62-79ED374604A0}" dt="2024-06-09T19:12:49.845" v="2394"/>
          <ac:spMkLst>
            <pc:docMk/>
            <pc:sldMk cId="1524842581" sldId="262"/>
            <ac:spMk id="3" creationId="{C2735B55-B151-DA8F-E6FB-9BB1D997B645}"/>
          </ac:spMkLst>
        </pc:spChg>
        <pc:spChg chg="add mod">
          <ac:chgData name="Lovepreet  Singh" userId="2f91fbd8-dd8c-48fe-ad3c-0369b7b84020" providerId="ADAL" clId="{44E72549-F4D7-47F4-BC62-79ED374604A0}" dt="2024-06-12T07:33:26.937" v="10611" actId="1076"/>
          <ac:spMkLst>
            <pc:docMk/>
            <pc:sldMk cId="1524842581" sldId="262"/>
            <ac:spMk id="8" creationId="{85AB03B8-1640-7872-E185-016D8EFD0610}"/>
          </ac:spMkLst>
        </pc:spChg>
        <pc:spChg chg="add del mod">
          <ac:chgData name="Lovepreet  Singh" userId="2f91fbd8-dd8c-48fe-ad3c-0369b7b84020" providerId="ADAL" clId="{44E72549-F4D7-47F4-BC62-79ED374604A0}" dt="2024-06-11T19:12:57.373" v="6441" actId="22"/>
          <ac:spMkLst>
            <pc:docMk/>
            <pc:sldMk cId="1524842581" sldId="262"/>
            <ac:spMk id="9" creationId="{CE732883-A02D-9BD9-C587-72B01E71542F}"/>
          </ac:spMkLst>
        </pc:spChg>
        <pc:picChg chg="add del mod">
          <ac:chgData name="Lovepreet  Singh" userId="2f91fbd8-dd8c-48fe-ad3c-0369b7b84020" providerId="ADAL" clId="{44E72549-F4D7-47F4-BC62-79ED374604A0}" dt="2024-06-11T19:12:55.669" v="6440" actId="478"/>
          <ac:picMkLst>
            <pc:docMk/>
            <pc:sldMk cId="1524842581" sldId="262"/>
            <ac:picMk id="6" creationId="{AD3ED087-8DAE-22C9-4904-22137CD67590}"/>
          </ac:picMkLst>
        </pc:picChg>
        <pc:picChg chg="add mod ord">
          <ac:chgData name="Lovepreet  Singh" userId="2f91fbd8-dd8c-48fe-ad3c-0369b7b84020" providerId="ADAL" clId="{44E72549-F4D7-47F4-BC62-79ED374604A0}" dt="2024-06-12T07:59:49.976" v="12341" actId="14100"/>
          <ac:picMkLst>
            <pc:docMk/>
            <pc:sldMk cId="1524842581" sldId="262"/>
            <ac:picMk id="11" creationId="{64D598AA-BF93-5C7A-4174-8CF3512C5F30}"/>
          </ac:picMkLst>
        </pc:picChg>
        <pc:picChg chg="add mod">
          <ac:chgData name="Lovepreet  Singh" userId="2f91fbd8-dd8c-48fe-ad3c-0369b7b84020" providerId="ADAL" clId="{44E72549-F4D7-47F4-BC62-79ED374604A0}" dt="2024-06-12T07:59:52.537" v="12342" actId="14100"/>
          <ac:picMkLst>
            <pc:docMk/>
            <pc:sldMk cId="1524842581" sldId="262"/>
            <ac:picMk id="13" creationId="{F7EFE4A6-7F9A-D1CF-C732-FEDE59519281}"/>
          </ac:picMkLst>
        </pc:picChg>
      </pc:sldChg>
      <pc:sldChg chg="addSp delSp modSp new mod modNotesTx">
        <pc:chgData name="Lovepreet  Singh" userId="2f91fbd8-dd8c-48fe-ad3c-0369b7b84020" providerId="ADAL" clId="{44E72549-F4D7-47F4-BC62-79ED374604A0}" dt="2024-06-12T07:59:22.720" v="12327" actId="20577"/>
        <pc:sldMkLst>
          <pc:docMk/>
          <pc:sldMk cId="942231571" sldId="263"/>
        </pc:sldMkLst>
        <pc:spChg chg="mod">
          <ac:chgData name="Lovepreet  Singh" userId="2f91fbd8-dd8c-48fe-ad3c-0369b7b84020" providerId="ADAL" clId="{44E72549-F4D7-47F4-BC62-79ED374604A0}" dt="2024-06-09T19:51:28.755" v="2616" actId="20577"/>
          <ac:spMkLst>
            <pc:docMk/>
            <pc:sldMk cId="942231571" sldId="263"/>
            <ac:spMk id="2" creationId="{45031D44-B5E4-865B-DA3B-0A045A5C0F28}"/>
          </ac:spMkLst>
        </pc:spChg>
        <pc:spChg chg="del">
          <ac:chgData name="Lovepreet  Singh" userId="2f91fbd8-dd8c-48fe-ad3c-0369b7b84020" providerId="ADAL" clId="{44E72549-F4D7-47F4-BC62-79ED374604A0}" dt="2024-06-09T19:43:16.482" v="2584" actId="22"/>
          <ac:spMkLst>
            <pc:docMk/>
            <pc:sldMk cId="942231571" sldId="263"/>
            <ac:spMk id="3" creationId="{3BD01266-2E1D-A24B-CE38-E336ECD70856}"/>
          </ac:spMkLst>
        </pc:spChg>
        <pc:spChg chg="add mod">
          <ac:chgData name="Lovepreet  Singh" userId="2f91fbd8-dd8c-48fe-ad3c-0369b7b84020" providerId="ADAL" clId="{44E72549-F4D7-47F4-BC62-79ED374604A0}" dt="2024-06-11T19:18:02.845" v="6614" actId="1076"/>
          <ac:spMkLst>
            <pc:docMk/>
            <pc:sldMk cId="942231571" sldId="263"/>
            <ac:spMk id="11" creationId="{4C0507EF-7C3E-DB32-5E81-F6A55F240B36}"/>
          </ac:spMkLst>
        </pc:spChg>
        <pc:picChg chg="add del mod ord">
          <ac:chgData name="Lovepreet  Singh" userId="2f91fbd8-dd8c-48fe-ad3c-0369b7b84020" providerId="ADAL" clId="{44E72549-F4D7-47F4-BC62-79ED374604A0}" dt="2024-06-09T19:52:04.350" v="2646" actId="478"/>
          <ac:picMkLst>
            <pc:docMk/>
            <pc:sldMk cId="942231571" sldId="263"/>
            <ac:picMk id="7" creationId="{99D7C147-C6C9-4321-0879-873D65012DB2}"/>
          </ac:picMkLst>
        </pc:picChg>
        <pc:picChg chg="add mod">
          <ac:chgData name="Lovepreet  Singh" userId="2f91fbd8-dd8c-48fe-ad3c-0369b7b84020" providerId="ADAL" clId="{44E72549-F4D7-47F4-BC62-79ED374604A0}" dt="2024-06-11T19:18:00.164" v="6613" actId="14100"/>
          <ac:picMkLst>
            <pc:docMk/>
            <pc:sldMk cId="942231571" sldId="263"/>
            <ac:picMk id="9" creationId="{1EF9D288-8C24-A72A-7E29-153BA5205A1E}"/>
          </ac:picMkLst>
        </pc:picChg>
      </pc:sldChg>
      <pc:sldChg chg="addSp delSp modSp add mod modNotesTx">
        <pc:chgData name="Lovepreet  Singh" userId="2f91fbd8-dd8c-48fe-ad3c-0369b7b84020" providerId="ADAL" clId="{44E72549-F4D7-47F4-BC62-79ED374604A0}" dt="2024-06-13T04:40:24.265" v="13132" actId="478"/>
        <pc:sldMkLst>
          <pc:docMk/>
          <pc:sldMk cId="38241861" sldId="264"/>
        </pc:sldMkLst>
        <pc:spChg chg="mod">
          <ac:chgData name="Lovepreet  Singh" userId="2f91fbd8-dd8c-48fe-ad3c-0369b7b84020" providerId="ADAL" clId="{44E72549-F4D7-47F4-BC62-79ED374604A0}" dt="2024-06-09T19:51:39.820" v="2641" actId="20577"/>
          <ac:spMkLst>
            <pc:docMk/>
            <pc:sldMk cId="38241861" sldId="264"/>
            <ac:spMk id="2" creationId="{45031D44-B5E4-865B-DA3B-0A045A5C0F28}"/>
          </ac:spMkLst>
        </pc:spChg>
        <pc:spChg chg="add del mod">
          <ac:chgData name="Lovepreet  Singh" userId="2f91fbd8-dd8c-48fe-ad3c-0369b7b84020" providerId="ADAL" clId="{44E72549-F4D7-47F4-BC62-79ED374604A0}" dt="2024-06-13T04:40:24.265" v="13132" actId="478"/>
          <ac:spMkLst>
            <pc:docMk/>
            <pc:sldMk cId="38241861" sldId="264"/>
            <ac:spMk id="3" creationId="{0581E7AC-9EFC-8628-881D-8F07C73E515C}"/>
          </ac:spMkLst>
        </pc:spChg>
        <pc:spChg chg="add mod">
          <ac:chgData name="Lovepreet  Singh" userId="2f91fbd8-dd8c-48fe-ad3c-0369b7b84020" providerId="ADAL" clId="{44E72549-F4D7-47F4-BC62-79ED374604A0}" dt="2024-06-11T19:16:41.215" v="6537" actId="1076"/>
          <ac:spMkLst>
            <pc:docMk/>
            <pc:sldMk cId="38241861" sldId="264"/>
            <ac:spMk id="6" creationId="{1C8D925B-F452-C67B-B601-FEB279DEE95D}"/>
          </ac:spMkLst>
        </pc:spChg>
        <pc:picChg chg="mod">
          <ac:chgData name="Lovepreet  Singh" userId="2f91fbd8-dd8c-48fe-ad3c-0369b7b84020" providerId="ADAL" clId="{44E72549-F4D7-47F4-BC62-79ED374604A0}" dt="2024-06-11T19:18:13.456" v="6616" actId="1076"/>
          <ac:picMkLst>
            <pc:docMk/>
            <pc:sldMk cId="38241861" sldId="264"/>
            <ac:picMk id="7" creationId="{99D7C147-C6C9-4321-0879-873D65012DB2}"/>
          </ac:picMkLst>
        </pc:picChg>
        <pc:picChg chg="del">
          <ac:chgData name="Lovepreet  Singh" userId="2f91fbd8-dd8c-48fe-ad3c-0369b7b84020" providerId="ADAL" clId="{44E72549-F4D7-47F4-BC62-79ED374604A0}" dt="2024-06-09T19:51:41.436" v="2642" actId="478"/>
          <ac:picMkLst>
            <pc:docMk/>
            <pc:sldMk cId="38241861" sldId="264"/>
            <ac:picMk id="9" creationId="{1EF9D288-8C24-A72A-7E29-153BA5205A1E}"/>
          </ac:picMkLst>
        </pc:picChg>
      </pc:sldChg>
      <pc:sldChg chg="addSp delSp modSp new mod ord modNotesTx">
        <pc:chgData name="Lovepreet  Singh" userId="2f91fbd8-dd8c-48fe-ad3c-0369b7b84020" providerId="ADAL" clId="{44E72549-F4D7-47F4-BC62-79ED374604A0}" dt="2024-06-12T07:58:56.757" v="12321" actId="20577"/>
        <pc:sldMkLst>
          <pc:docMk/>
          <pc:sldMk cId="1085649269" sldId="265"/>
        </pc:sldMkLst>
        <pc:spChg chg="mod">
          <ac:chgData name="Lovepreet  Singh" userId="2f91fbd8-dd8c-48fe-ad3c-0369b7b84020" providerId="ADAL" clId="{44E72549-F4D7-47F4-BC62-79ED374604A0}" dt="2024-06-09T20:03:11.313" v="3386" actId="20577"/>
          <ac:spMkLst>
            <pc:docMk/>
            <pc:sldMk cId="1085649269" sldId="265"/>
            <ac:spMk id="2" creationId="{192FBE0F-1667-BDC8-D543-433C47A42179}"/>
          </ac:spMkLst>
        </pc:spChg>
        <pc:spChg chg="del">
          <ac:chgData name="Lovepreet  Singh" userId="2f91fbd8-dd8c-48fe-ad3c-0369b7b84020" providerId="ADAL" clId="{44E72549-F4D7-47F4-BC62-79ED374604A0}" dt="2024-06-09T20:03:17.246" v="3387" actId="478"/>
          <ac:spMkLst>
            <pc:docMk/>
            <pc:sldMk cId="1085649269" sldId="265"/>
            <ac:spMk id="3" creationId="{AD9A77AB-F961-10AA-202D-37AC61786E8E}"/>
          </ac:spMkLst>
        </pc:spChg>
        <pc:spChg chg="add mod">
          <ac:chgData name="Lovepreet  Singh" userId="2f91fbd8-dd8c-48fe-ad3c-0369b7b84020" providerId="ADAL" clId="{44E72549-F4D7-47F4-BC62-79ED374604A0}" dt="2024-06-09T20:01:10.610" v="3285" actId="1076"/>
          <ac:spMkLst>
            <pc:docMk/>
            <pc:sldMk cId="1085649269" sldId="265"/>
            <ac:spMk id="7" creationId="{403F6DF8-D13D-FF63-41F3-F85C7FDB742B}"/>
          </ac:spMkLst>
        </pc:spChg>
        <pc:spChg chg="add mod">
          <ac:chgData name="Lovepreet  Singh" userId="2f91fbd8-dd8c-48fe-ad3c-0369b7b84020" providerId="ADAL" clId="{44E72549-F4D7-47F4-BC62-79ED374604A0}" dt="2024-06-09T20:01:10.610" v="3285" actId="1076"/>
          <ac:spMkLst>
            <pc:docMk/>
            <pc:sldMk cId="1085649269" sldId="265"/>
            <ac:spMk id="9" creationId="{D3B27C73-039C-C7F0-0B50-5545D721E98E}"/>
          </ac:spMkLst>
        </pc:spChg>
        <pc:spChg chg="add mod">
          <ac:chgData name="Lovepreet  Singh" userId="2f91fbd8-dd8c-48fe-ad3c-0369b7b84020" providerId="ADAL" clId="{44E72549-F4D7-47F4-BC62-79ED374604A0}" dt="2024-06-09T20:01:10.610" v="3285" actId="1076"/>
          <ac:spMkLst>
            <pc:docMk/>
            <pc:sldMk cId="1085649269" sldId="265"/>
            <ac:spMk id="11" creationId="{9CABB864-B2FA-ADA2-3DB6-3391A72BBED8}"/>
          </ac:spMkLst>
        </pc:spChg>
        <pc:spChg chg="add mod">
          <ac:chgData name="Lovepreet  Singh" userId="2f91fbd8-dd8c-48fe-ad3c-0369b7b84020" providerId="ADAL" clId="{44E72549-F4D7-47F4-BC62-79ED374604A0}" dt="2024-06-09T20:01:10.610" v="3285" actId="1076"/>
          <ac:spMkLst>
            <pc:docMk/>
            <pc:sldMk cId="1085649269" sldId="265"/>
            <ac:spMk id="13" creationId="{F0393878-2915-F8AF-A66B-20A21BB9EC03}"/>
          </ac:spMkLst>
        </pc:spChg>
        <pc:spChg chg="add mod">
          <ac:chgData name="Lovepreet  Singh" userId="2f91fbd8-dd8c-48fe-ad3c-0369b7b84020" providerId="ADAL" clId="{44E72549-F4D7-47F4-BC62-79ED374604A0}" dt="2024-06-09T20:01:45.494" v="3293" actId="1076"/>
          <ac:spMkLst>
            <pc:docMk/>
            <pc:sldMk cId="1085649269" sldId="265"/>
            <ac:spMk id="15" creationId="{3A952E1B-4B56-3299-8EC2-F8988407E0E4}"/>
          </ac:spMkLst>
        </pc:spChg>
        <pc:spChg chg="add mod">
          <ac:chgData name="Lovepreet  Singh" userId="2f91fbd8-dd8c-48fe-ad3c-0369b7b84020" providerId="ADAL" clId="{44E72549-F4D7-47F4-BC62-79ED374604A0}" dt="2024-06-09T20:01:45.494" v="3293" actId="1076"/>
          <ac:spMkLst>
            <pc:docMk/>
            <pc:sldMk cId="1085649269" sldId="265"/>
            <ac:spMk id="17" creationId="{09AC2CE3-6F45-F493-EEA4-5001E5093510}"/>
          </ac:spMkLst>
        </pc:spChg>
        <pc:spChg chg="add mod">
          <ac:chgData name="Lovepreet  Singh" userId="2f91fbd8-dd8c-48fe-ad3c-0369b7b84020" providerId="ADAL" clId="{44E72549-F4D7-47F4-BC62-79ED374604A0}" dt="2024-06-09T20:01:38.362" v="3292" actId="1076"/>
          <ac:spMkLst>
            <pc:docMk/>
            <pc:sldMk cId="1085649269" sldId="265"/>
            <ac:spMk id="19" creationId="{056D9ECD-1847-C4BF-F8AC-35064BACB35F}"/>
          </ac:spMkLst>
        </pc:spChg>
        <pc:spChg chg="add mod">
          <ac:chgData name="Lovepreet  Singh" userId="2f91fbd8-dd8c-48fe-ad3c-0369b7b84020" providerId="ADAL" clId="{44E72549-F4D7-47F4-BC62-79ED374604A0}" dt="2024-06-09T20:01:45.494" v="3293" actId="1076"/>
          <ac:spMkLst>
            <pc:docMk/>
            <pc:sldMk cId="1085649269" sldId="265"/>
            <ac:spMk id="21" creationId="{4B2943C0-AB08-E154-6A69-8FAE288C8252}"/>
          </ac:spMkLst>
        </pc:spChg>
        <pc:spChg chg="add mod">
          <ac:chgData name="Lovepreet  Singh" userId="2f91fbd8-dd8c-48fe-ad3c-0369b7b84020" providerId="ADAL" clId="{44E72549-F4D7-47F4-BC62-79ED374604A0}" dt="2024-06-09T20:02:58.459" v="3361" actId="20577"/>
          <ac:spMkLst>
            <pc:docMk/>
            <pc:sldMk cId="1085649269" sldId="265"/>
            <ac:spMk id="22" creationId="{8137B8D6-1B72-30F0-2DED-22636085CAF2}"/>
          </ac:spMkLst>
        </pc:spChg>
        <pc:picChg chg="add mod">
          <ac:chgData name="Lovepreet  Singh" userId="2f91fbd8-dd8c-48fe-ad3c-0369b7b84020" providerId="ADAL" clId="{44E72549-F4D7-47F4-BC62-79ED374604A0}" dt="2024-06-09T20:01:16.666" v="3286" actId="14100"/>
          <ac:picMkLst>
            <pc:docMk/>
            <pc:sldMk cId="1085649269" sldId="265"/>
            <ac:picMk id="6" creationId="{2DD86943-1C55-8326-B0ED-4F27C4A02D33}"/>
          </ac:picMkLst>
        </pc:picChg>
        <pc:picChg chg="add mod">
          <ac:chgData name="Lovepreet  Singh" userId="2f91fbd8-dd8c-48fe-ad3c-0369b7b84020" providerId="ADAL" clId="{44E72549-F4D7-47F4-BC62-79ED374604A0}" dt="2024-06-09T20:01:19.199" v="3287" actId="14100"/>
          <ac:picMkLst>
            <pc:docMk/>
            <pc:sldMk cId="1085649269" sldId="265"/>
            <ac:picMk id="8" creationId="{3B31267F-BF7E-B8C9-4681-51F3369FD295}"/>
          </ac:picMkLst>
        </pc:picChg>
        <pc:picChg chg="add mod">
          <ac:chgData name="Lovepreet  Singh" userId="2f91fbd8-dd8c-48fe-ad3c-0369b7b84020" providerId="ADAL" clId="{44E72549-F4D7-47F4-BC62-79ED374604A0}" dt="2024-06-09T20:01:23.565" v="3288" actId="14100"/>
          <ac:picMkLst>
            <pc:docMk/>
            <pc:sldMk cId="1085649269" sldId="265"/>
            <ac:picMk id="10" creationId="{E1E5CBA0-3DE0-7DFE-0FE0-9B6FBC57FA41}"/>
          </ac:picMkLst>
        </pc:picChg>
        <pc:picChg chg="add mod">
          <ac:chgData name="Lovepreet  Singh" userId="2f91fbd8-dd8c-48fe-ad3c-0369b7b84020" providerId="ADAL" clId="{44E72549-F4D7-47F4-BC62-79ED374604A0}" dt="2024-06-09T20:01:27.864" v="3289" actId="14100"/>
          <ac:picMkLst>
            <pc:docMk/>
            <pc:sldMk cId="1085649269" sldId="265"/>
            <ac:picMk id="12" creationId="{1C99A877-8395-BB3C-1254-4C8DDC1F0177}"/>
          </ac:picMkLst>
        </pc:picChg>
        <pc:picChg chg="add mod">
          <ac:chgData name="Lovepreet  Singh" userId="2f91fbd8-dd8c-48fe-ad3c-0369b7b84020" providerId="ADAL" clId="{44E72549-F4D7-47F4-BC62-79ED374604A0}" dt="2024-06-09T20:01:55.060" v="3295" actId="14100"/>
          <ac:picMkLst>
            <pc:docMk/>
            <pc:sldMk cId="1085649269" sldId="265"/>
            <ac:picMk id="14" creationId="{05F2C26E-AD22-8520-934F-65F640150345}"/>
          </ac:picMkLst>
        </pc:picChg>
        <pc:picChg chg="add mod">
          <ac:chgData name="Lovepreet  Singh" userId="2f91fbd8-dd8c-48fe-ad3c-0369b7b84020" providerId="ADAL" clId="{44E72549-F4D7-47F4-BC62-79ED374604A0}" dt="2024-06-09T20:02:06.724" v="3297" actId="14100"/>
          <ac:picMkLst>
            <pc:docMk/>
            <pc:sldMk cId="1085649269" sldId="265"/>
            <ac:picMk id="16" creationId="{8D904E21-952C-C6F6-64C4-DA012917A5EB}"/>
          </ac:picMkLst>
        </pc:picChg>
        <pc:picChg chg="add mod">
          <ac:chgData name="Lovepreet  Singh" userId="2f91fbd8-dd8c-48fe-ad3c-0369b7b84020" providerId="ADAL" clId="{44E72549-F4D7-47F4-BC62-79ED374604A0}" dt="2024-06-09T20:01:34.696" v="3291" actId="14100"/>
          <ac:picMkLst>
            <pc:docMk/>
            <pc:sldMk cId="1085649269" sldId="265"/>
            <ac:picMk id="18" creationId="{9850CC21-87B8-8979-21A3-333E423DBB9E}"/>
          </ac:picMkLst>
        </pc:picChg>
        <pc:picChg chg="add mod">
          <ac:chgData name="Lovepreet  Singh" userId="2f91fbd8-dd8c-48fe-ad3c-0369b7b84020" providerId="ADAL" clId="{44E72549-F4D7-47F4-BC62-79ED374604A0}" dt="2024-06-09T20:02:00.025" v="3296" actId="14100"/>
          <ac:picMkLst>
            <pc:docMk/>
            <pc:sldMk cId="1085649269" sldId="265"/>
            <ac:picMk id="20" creationId="{FE46178D-8E40-CD73-E7E7-162F69E7431A}"/>
          </ac:picMkLst>
        </pc:picChg>
      </pc:sldChg>
      <pc:sldChg chg="addSp delSp modSp new mod ord">
        <pc:chgData name="Lovepreet  Singh" userId="2f91fbd8-dd8c-48fe-ad3c-0369b7b84020" providerId="ADAL" clId="{44E72549-F4D7-47F4-BC62-79ED374604A0}" dt="2024-06-11T20:02:00.725" v="7539" actId="478"/>
        <pc:sldMkLst>
          <pc:docMk/>
          <pc:sldMk cId="2650409368" sldId="266"/>
        </pc:sldMkLst>
        <pc:spChg chg="mod">
          <ac:chgData name="Lovepreet  Singh" userId="2f91fbd8-dd8c-48fe-ad3c-0369b7b84020" providerId="ADAL" clId="{44E72549-F4D7-47F4-BC62-79ED374604A0}" dt="2024-06-09T20:03:27.743" v="3389"/>
          <ac:spMkLst>
            <pc:docMk/>
            <pc:sldMk cId="2650409368" sldId="266"/>
            <ac:spMk id="2" creationId="{A22D6B18-1B36-7F3E-19F2-62929AAC8D59}"/>
          </ac:spMkLst>
        </pc:spChg>
        <pc:spChg chg="del">
          <ac:chgData name="Lovepreet  Singh" userId="2f91fbd8-dd8c-48fe-ad3c-0369b7b84020" providerId="ADAL" clId="{44E72549-F4D7-47F4-BC62-79ED374604A0}" dt="2024-06-09T20:03:45.506" v="3392" actId="478"/>
          <ac:spMkLst>
            <pc:docMk/>
            <pc:sldMk cId="2650409368" sldId="266"/>
            <ac:spMk id="3" creationId="{D6EC5E57-5B8F-4023-88B6-BEB039F30572}"/>
          </ac:spMkLst>
        </pc:spChg>
        <pc:spChg chg="add mod">
          <ac:chgData name="Lovepreet  Singh" userId="2f91fbd8-dd8c-48fe-ad3c-0369b7b84020" providerId="ADAL" clId="{44E72549-F4D7-47F4-BC62-79ED374604A0}" dt="2024-06-09T20:03:43.841" v="3391" actId="1076"/>
          <ac:spMkLst>
            <pc:docMk/>
            <pc:sldMk cId="2650409368" sldId="266"/>
            <ac:spMk id="7" creationId="{818858CB-D4B2-349D-FC82-C14FE0BDA758}"/>
          </ac:spMkLst>
        </pc:spChg>
        <pc:spChg chg="add mod">
          <ac:chgData name="Lovepreet  Singh" userId="2f91fbd8-dd8c-48fe-ad3c-0369b7b84020" providerId="ADAL" clId="{44E72549-F4D7-47F4-BC62-79ED374604A0}" dt="2024-06-09T20:03:43.841" v="3391" actId="1076"/>
          <ac:spMkLst>
            <pc:docMk/>
            <pc:sldMk cId="2650409368" sldId="266"/>
            <ac:spMk id="9" creationId="{C3EAD10D-1552-49A0-3936-0B2583CC7890}"/>
          </ac:spMkLst>
        </pc:spChg>
        <pc:spChg chg="add mod">
          <ac:chgData name="Lovepreet  Singh" userId="2f91fbd8-dd8c-48fe-ad3c-0369b7b84020" providerId="ADAL" clId="{44E72549-F4D7-47F4-BC62-79ED374604A0}" dt="2024-06-09T20:03:43.841" v="3391" actId="1076"/>
          <ac:spMkLst>
            <pc:docMk/>
            <pc:sldMk cId="2650409368" sldId="266"/>
            <ac:spMk id="11" creationId="{0E0702CE-ABA0-DAD0-2039-A64F99DB248E}"/>
          </ac:spMkLst>
        </pc:spChg>
        <pc:spChg chg="add mod">
          <ac:chgData name="Lovepreet  Singh" userId="2f91fbd8-dd8c-48fe-ad3c-0369b7b84020" providerId="ADAL" clId="{44E72549-F4D7-47F4-BC62-79ED374604A0}" dt="2024-06-09T20:03:43.841" v="3391" actId="1076"/>
          <ac:spMkLst>
            <pc:docMk/>
            <pc:sldMk cId="2650409368" sldId="266"/>
            <ac:spMk id="13" creationId="{B80FEC1A-0B8B-8F33-9848-5CB29984A0FB}"/>
          </ac:spMkLst>
        </pc:spChg>
        <pc:spChg chg="add del mod">
          <ac:chgData name="Lovepreet  Singh" userId="2f91fbd8-dd8c-48fe-ad3c-0369b7b84020" providerId="ADAL" clId="{44E72549-F4D7-47F4-BC62-79ED374604A0}" dt="2024-06-11T20:02:00.725" v="7539" actId="478"/>
          <ac:spMkLst>
            <pc:docMk/>
            <pc:sldMk cId="2650409368" sldId="266"/>
            <ac:spMk id="14" creationId="{E054CD12-91D1-37AC-62CD-160B268728F3}"/>
          </ac:spMkLst>
        </pc:spChg>
        <pc:picChg chg="add mod">
          <ac:chgData name="Lovepreet  Singh" userId="2f91fbd8-dd8c-48fe-ad3c-0369b7b84020" providerId="ADAL" clId="{44E72549-F4D7-47F4-BC62-79ED374604A0}" dt="2024-06-09T20:03:43.841" v="3391" actId="1076"/>
          <ac:picMkLst>
            <pc:docMk/>
            <pc:sldMk cId="2650409368" sldId="266"/>
            <ac:picMk id="6" creationId="{7DE68096-F09E-4E96-722F-1B1CC17A5F8F}"/>
          </ac:picMkLst>
        </pc:picChg>
        <pc:picChg chg="add mod">
          <ac:chgData name="Lovepreet  Singh" userId="2f91fbd8-dd8c-48fe-ad3c-0369b7b84020" providerId="ADAL" clId="{44E72549-F4D7-47F4-BC62-79ED374604A0}" dt="2024-06-09T20:03:43.841" v="3391" actId="1076"/>
          <ac:picMkLst>
            <pc:docMk/>
            <pc:sldMk cId="2650409368" sldId="266"/>
            <ac:picMk id="8" creationId="{51391D8B-5885-172C-6F40-27542EDBF0A7}"/>
          </ac:picMkLst>
        </pc:picChg>
        <pc:picChg chg="add mod">
          <ac:chgData name="Lovepreet  Singh" userId="2f91fbd8-dd8c-48fe-ad3c-0369b7b84020" providerId="ADAL" clId="{44E72549-F4D7-47F4-BC62-79ED374604A0}" dt="2024-06-09T20:03:43.841" v="3391" actId="1076"/>
          <ac:picMkLst>
            <pc:docMk/>
            <pc:sldMk cId="2650409368" sldId="266"/>
            <ac:picMk id="10" creationId="{053C1649-6949-328B-D364-B8AA88C81375}"/>
          </ac:picMkLst>
        </pc:picChg>
        <pc:picChg chg="add mod">
          <ac:chgData name="Lovepreet  Singh" userId="2f91fbd8-dd8c-48fe-ad3c-0369b7b84020" providerId="ADAL" clId="{44E72549-F4D7-47F4-BC62-79ED374604A0}" dt="2024-06-09T20:03:43.841" v="3391" actId="1076"/>
          <ac:picMkLst>
            <pc:docMk/>
            <pc:sldMk cId="2650409368" sldId="266"/>
            <ac:picMk id="12" creationId="{9AEF6A15-6411-AFDA-9CFD-533ACBD864EE}"/>
          </ac:picMkLst>
        </pc:picChg>
      </pc:sldChg>
      <pc:sldChg chg="addSp delSp modSp new mod">
        <pc:chgData name="Lovepreet  Singh" userId="2f91fbd8-dd8c-48fe-ad3c-0369b7b84020" providerId="ADAL" clId="{44E72549-F4D7-47F4-BC62-79ED374604A0}" dt="2024-06-10T08:49:13.729" v="3969" actId="20577"/>
        <pc:sldMkLst>
          <pc:docMk/>
          <pc:sldMk cId="396712878" sldId="267"/>
        </pc:sldMkLst>
        <pc:spChg chg="mod">
          <ac:chgData name="Lovepreet  Singh" userId="2f91fbd8-dd8c-48fe-ad3c-0369b7b84020" providerId="ADAL" clId="{44E72549-F4D7-47F4-BC62-79ED374604A0}" dt="2024-06-10T08:49:13.729" v="3969" actId="20577"/>
          <ac:spMkLst>
            <pc:docMk/>
            <pc:sldMk cId="396712878" sldId="267"/>
            <ac:spMk id="2" creationId="{911F27CD-F768-2DCE-AD54-3940815FEBB5}"/>
          </ac:spMkLst>
        </pc:spChg>
        <pc:spChg chg="del mod">
          <ac:chgData name="Lovepreet  Singh" userId="2f91fbd8-dd8c-48fe-ad3c-0369b7b84020" providerId="ADAL" clId="{44E72549-F4D7-47F4-BC62-79ED374604A0}" dt="2024-06-10T06:09:21.872" v="3528" actId="478"/>
          <ac:spMkLst>
            <pc:docMk/>
            <pc:sldMk cId="396712878" sldId="267"/>
            <ac:spMk id="3" creationId="{390BAA9E-1FCC-C72F-1671-C97EEBF5C0C8}"/>
          </ac:spMkLst>
        </pc:spChg>
        <pc:spChg chg="mod">
          <ac:chgData name="Lovepreet  Singh" userId="2f91fbd8-dd8c-48fe-ad3c-0369b7b84020" providerId="ADAL" clId="{44E72549-F4D7-47F4-BC62-79ED374604A0}" dt="2024-06-10T06:09:27.025" v="3530" actId="1076"/>
          <ac:spMkLst>
            <pc:docMk/>
            <pc:sldMk cId="396712878" sldId="267"/>
            <ac:spMk id="4" creationId="{185F99FB-E84E-3EB5-A960-16FB31AE3224}"/>
          </ac:spMkLst>
        </pc:spChg>
        <pc:spChg chg="mod">
          <ac:chgData name="Lovepreet  Singh" userId="2f91fbd8-dd8c-48fe-ad3c-0369b7b84020" providerId="ADAL" clId="{44E72549-F4D7-47F4-BC62-79ED374604A0}" dt="2024-06-10T06:09:27.025" v="3530" actId="1076"/>
          <ac:spMkLst>
            <pc:docMk/>
            <pc:sldMk cId="396712878" sldId="267"/>
            <ac:spMk id="5" creationId="{FFE929DC-D6B7-C297-5E90-999913EA36C4}"/>
          </ac:spMkLst>
        </pc:spChg>
        <pc:spChg chg="add mod">
          <ac:chgData name="Lovepreet  Singh" userId="2f91fbd8-dd8c-48fe-ad3c-0369b7b84020" providerId="ADAL" clId="{44E72549-F4D7-47F4-BC62-79ED374604A0}" dt="2024-06-10T06:08:48.015" v="3522" actId="1076"/>
          <ac:spMkLst>
            <pc:docMk/>
            <pc:sldMk cId="396712878" sldId="267"/>
            <ac:spMk id="9" creationId="{63CBADD3-E04B-B2A4-3A84-A9E929118E62}"/>
          </ac:spMkLst>
        </pc:spChg>
        <pc:spChg chg="add mod">
          <ac:chgData name="Lovepreet  Singh" userId="2f91fbd8-dd8c-48fe-ad3c-0369b7b84020" providerId="ADAL" clId="{44E72549-F4D7-47F4-BC62-79ED374604A0}" dt="2024-06-10T06:08:48.015" v="3522" actId="1076"/>
          <ac:spMkLst>
            <pc:docMk/>
            <pc:sldMk cId="396712878" sldId="267"/>
            <ac:spMk id="10" creationId="{68EB91AC-0405-1FF5-F987-08F662251705}"/>
          </ac:spMkLst>
        </pc:spChg>
        <pc:spChg chg="add mod">
          <ac:chgData name="Lovepreet  Singh" userId="2f91fbd8-dd8c-48fe-ad3c-0369b7b84020" providerId="ADAL" clId="{44E72549-F4D7-47F4-BC62-79ED374604A0}" dt="2024-06-10T06:08:48.015" v="3522" actId="1076"/>
          <ac:spMkLst>
            <pc:docMk/>
            <pc:sldMk cId="396712878" sldId="267"/>
            <ac:spMk id="11" creationId="{0642C4E1-8DF1-3227-DAF3-0897C9CA15B1}"/>
          </ac:spMkLst>
        </pc:spChg>
        <pc:spChg chg="add mod">
          <ac:chgData name="Lovepreet  Singh" userId="2f91fbd8-dd8c-48fe-ad3c-0369b7b84020" providerId="ADAL" clId="{44E72549-F4D7-47F4-BC62-79ED374604A0}" dt="2024-06-10T06:08:48.015" v="3522" actId="1076"/>
          <ac:spMkLst>
            <pc:docMk/>
            <pc:sldMk cId="396712878" sldId="267"/>
            <ac:spMk id="13" creationId="{659D1EE4-988A-8C96-D296-781FE1F4DEC7}"/>
          </ac:spMkLst>
        </pc:spChg>
        <pc:spChg chg="add mod">
          <ac:chgData name="Lovepreet  Singh" userId="2f91fbd8-dd8c-48fe-ad3c-0369b7b84020" providerId="ADAL" clId="{44E72549-F4D7-47F4-BC62-79ED374604A0}" dt="2024-06-10T06:10:03.853" v="3543" actId="1076"/>
          <ac:spMkLst>
            <pc:docMk/>
            <pc:sldMk cId="396712878" sldId="267"/>
            <ac:spMk id="15" creationId="{0CDFB044-F28F-365F-8853-800CBC7BBF07}"/>
          </ac:spMkLst>
        </pc:spChg>
        <pc:spChg chg="add mod">
          <ac:chgData name="Lovepreet  Singh" userId="2f91fbd8-dd8c-48fe-ad3c-0369b7b84020" providerId="ADAL" clId="{44E72549-F4D7-47F4-BC62-79ED374604A0}" dt="2024-06-10T06:10:13.500" v="3548" actId="1076"/>
          <ac:spMkLst>
            <pc:docMk/>
            <pc:sldMk cId="396712878" sldId="267"/>
            <ac:spMk id="17" creationId="{31DE2B90-FA35-4C99-7A51-ED11EF92FBBE}"/>
          </ac:spMkLst>
        </pc:spChg>
        <pc:spChg chg="add mod">
          <ac:chgData name="Lovepreet  Singh" userId="2f91fbd8-dd8c-48fe-ad3c-0369b7b84020" providerId="ADAL" clId="{44E72549-F4D7-47F4-BC62-79ED374604A0}" dt="2024-06-10T06:10:18.271" v="3549" actId="1076"/>
          <ac:spMkLst>
            <pc:docMk/>
            <pc:sldMk cId="396712878" sldId="267"/>
            <ac:spMk id="19" creationId="{E17830F8-7B83-CEBA-E31C-71B64B37D7A7}"/>
          </ac:spMkLst>
        </pc:spChg>
        <pc:spChg chg="add mod">
          <ac:chgData name="Lovepreet  Singh" userId="2f91fbd8-dd8c-48fe-ad3c-0369b7b84020" providerId="ADAL" clId="{44E72549-F4D7-47F4-BC62-79ED374604A0}" dt="2024-06-10T06:09:59.104" v="3542" actId="1076"/>
          <ac:spMkLst>
            <pc:docMk/>
            <pc:sldMk cId="396712878" sldId="267"/>
            <ac:spMk id="21" creationId="{A081D728-EEB8-F54D-2050-1A3FE6B623C4}"/>
          </ac:spMkLst>
        </pc:spChg>
        <pc:picChg chg="add mod">
          <ac:chgData name="Lovepreet  Singh" userId="2f91fbd8-dd8c-48fe-ad3c-0369b7b84020" providerId="ADAL" clId="{44E72549-F4D7-47F4-BC62-79ED374604A0}" dt="2024-06-10T06:09:04.847" v="3525" actId="14100"/>
          <ac:picMkLst>
            <pc:docMk/>
            <pc:sldMk cId="396712878" sldId="267"/>
            <ac:picMk id="6" creationId="{29979B07-60FC-CA4F-D39F-146B78418FFB}"/>
          </ac:picMkLst>
        </pc:picChg>
        <pc:picChg chg="add mod">
          <ac:chgData name="Lovepreet  Singh" userId="2f91fbd8-dd8c-48fe-ad3c-0369b7b84020" providerId="ADAL" clId="{44E72549-F4D7-47F4-BC62-79ED374604A0}" dt="2024-06-10T06:08:59.881" v="3524" actId="14100"/>
          <ac:picMkLst>
            <pc:docMk/>
            <pc:sldMk cId="396712878" sldId="267"/>
            <ac:picMk id="7" creationId="{8D9E7BEC-0EE8-63EF-48EB-5F5E4EE643D0}"/>
          </ac:picMkLst>
        </pc:picChg>
        <pc:picChg chg="add mod">
          <ac:chgData name="Lovepreet  Singh" userId="2f91fbd8-dd8c-48fe-ad3c-0369b7b84020" providerId="ADAL" clId="{44E72549-F4D7-47F4-BC62-79ED374604A0}" dt="2024-06-10T06:08:55.464" v="3523" actId="14100"/>
          <ac:picMkLst>
            <pc:docMk/>
            <pc:sldMk cId="396712878" sldId="267"/>
            <ac:picMk id="8" creationId="{0E5E4F9A-3075-CF0D-D132-C6C41C3ECF20}"/>
          </ac:picMkLst>
        </pc:picChg>
        <pc:picChg chg="add mod">
          <ac:chgData name="Lovepreet  Singh" userId="2f91fbd8-dd8c-48fe-ad3c-0369b7b84020" providerId="ADAL" clId="{44E72549-F4D7-47F4-BC62-79ED374604A0}" dt="2024-06-10T06:09:11.751" v="3526" actId="14100"/>
          <ac:picMkLst>
            <pc:docMk/>
            <pc:sldMk cId="396712878" sldId="267"/>
            <ac:picMk id="12" creationId="{AEB90A95-8591-97CD-5F49-E1F882B1BB7D}"/>
          </ac:picMkLst>
        </pc:picChg>
        <pc:picChg chg="add mod">
          <ac:chgData name="Lovepreet  Singh" userId="2f91fbd8-dd8c-48fe-ad3c-0369b7b84020" providerId="ADAL" clId="{44E72549-F4D7-47F4-BC62-79ED374604A0}" dt="2024-06-10T06:09:32.924" v="3532" actId="14100"/>
          <ac:picMkLst>
            <pc:docMk/>
            <pc:sldMk cId="396712878" sldId="267"/>
            <ac:picMk id="14" creationId="{1384F7DB-CA20-DAA8-9CE6-5C23B4CDA82F}"/>
          </ac:picMkLst>
        </pc:picChg>
        <pc:picChg chg="add mod">
          <ac:chgData name="Lovepreet  Singh" userId="2f91fbd8-dd8c-48fe-ad3c-0369b7b84020" providerId="ADAL" clId="{44E72549-F4D7-47F4-BC62-79ED374604A0}" dt="2024-06-10T06:10:10.055" v="3547" actId="1076"/>
          <ac:picMkLst>
            <pc:docMk/>
            <pc:sldMk cId="396712878" sldId="267"/>
            <ac:picMk id="16" creationId="{F58FB2BD-163E-34C6-B12E-221DEE639D48}"/>
          </ac:picMkLst>
        </pc:picChg>
        <pc:picChg chg="add mod">
          <ac:chgData name="Lovepreet  Singh" userId="2f91fbd8-dd8c-48fe-ad3c-0369b7b84020" providerId="ADAL" clId="{44E72549-F4D7-47F4-BC62-79ED374604A0}" dt="2024-06-10T06:09:48.471" v="3538" actId="14100"/>
          <ac:picMkLst>
            <pc:docMk/>
            <pc:sldMk cId="396712878" sldId="267"/>
            <ac:picMk id="18" creationId="{E147246E-2BFB-8983-CB89-0A5708B19644}"/>
          </ac:picMkLst>
        </pc:picChg>
        <pc:picChg chg="add mod">
          <ac:chgData name="Lovepreet  Singh" userId="2f91fbd8-dd8c-48fe-ad3c-0369b7b84020" providerId="ADAL" clId="{44E72549-F4D7-47F4-BC62-79ED374604A0}" dt="2024-06-10T06:09:54.887" v="3541" actId="1076"/>
          <ac:picMkLst>
            <pc:docMk/>
            <pc:sldMk cId="396712878" sldId="267"/>
            <ac:picMk id="20" creationId="{FC3E6123-FC57-D786-99F6-02B5E808FD23}"/>
          </ac:picMkLst>
        </pc:picChg>
      </pc:sldChg>
      <pc:sldChg chg="addSp delSp modSp add mod">
        <pc:chgData name="Lovepreet  Singh" userId="2f91fbd8-dd8c-48fe-ad3c-0369b7b84020" providerId="ADAL" clId="{44E72549-F4D7-47F4-BC62-79ED374604A0}" dt="2024-06-11T19:59:08.629" v="7523" actId="478"/>
        <pc:sldMkLst>
          <pc:docMk/>
          <pc:sldMk cId="1793905736" sldId="268"/>
        </pc:sldMkLst>
        <pc:spChg chg="mod">
          <ac:chgData name="Lovepreet  Singh" userId="2f91fbd8-dd8c-48fe-ad3c-0369b7b84020" providerId="ADAL" clId="{44E72549-F4D7-47F4-BC62-79ED374604A0}" dt="2024-06-10T08:49:29.567" v="3981" actId="20577"/>
          <ac:spMkLst>
            <pc:docMk/>
            <pc:sldMk cId="1793905736" sldId="268"/>
            <ac:spMk id="2" creationId="{911F27CD-F768-2DCE-AD54-3940815FEBB5}"/>
          </ac:spMkLst>
        </pc:spChg>
        <pc:spChg chg="del">
          <ac:chgData name="Lovepreet  Singh" userId="2f91fbd8-dd8c-48fe-ad3c-0369b7b84020" providerId="ADAL" clId="{44E72549-F4D7-47F4-BC62-79ED374604A0}" dt="2024-06-10T06:10:28.497" v="3551" actId="478"/>
          <ac:spMkLst>
            <pc:docMk/>
            <pc:sldMk cId="1793905736" sldId="268"/>
            <ac:spMk id="9" creationId="{63CBADD3-E04B-B2A4-3A84-A9E929118E62}"/>
          </ac:spMkLst>
        </pc:spChg>
        <pc:spChg chg="del">
          <ac:chgData name="Lovepreet  Singh" userId="2f91fbd8-dd8c-48fe-ad3c-0369b7b84020" providerId="ADAL" clId="{44E72549-F4D7-47F4-BC62-79ED374604A0}" dt="2024-06-10T06:10:28.497" v="3551" actId="478"/>
          <ac:spMkLst>
            <pc:docMk/>
            <pc:sldMk cId="1793905736" sldId="268"/>
            <ac:spMk id="10" creationId="{68EB91AC-0405-1FF5-F987-08F662251705}"/>
          </ac:spMkLst>
        </pc:spChg>
        <pc:spChg chg="del">
          <ac:chgData name="Lovepreet  Singh" userId="2f91fbd8-dd8c-48fe-ad3c-0369b7b84020" providerId="ADAL" clId="{44E72549-F4D7-47F4-BC62-79ED374604A0}" dt="2024-06-10T06:10:28.497" v="3551" actId="478"/>
          <ac:spMkLst>
            <pc:docMk/>
            <pc:sldMk cId="1793905736" sldId="268"/>
            <ac:spMk id="11" creationId="{0642C4E1-8DF1-3227-DAF3-0897C9CA15B1}"/>
          </ac:spMkLst>
        </pc:spChg>
        <pc:spChg chg="del">
          <ac:chgData name="Lovepreet  Singh" userId="2f91fbd8-dd8c-48fe-ad3c-0369b7b84020" providerId="ADAL" clId="{44E72549-F4D7-47F4-BC62-79ED374604A0}" dt="2024-06-10T06:10:28.497" v="3551" actId="478"/>
          <ac:spMkLst>
            <pc:docMk/>
            <pc:sldMk cId="1793905736" sldId="268"/>
            <ac:spMk id="13" creationId="{659D1EE4-988A-8C96-D296-781FE1F4DEC7}"/>
          </ac:spMkLst>
        </pc:spChg>
        <pc:spChg chg="del">
          <ac:chgData name="Lovepreet  Singh" userId="2f91fbd8-dd8c-48fe-ad3c-0369b7b84020" providerId="ADAL" clId="{44E72549-F4D7-47F4-BC62-79ED374604A0}" dt="2024-06-10T06:10:28.497" v="3551" actId="478"/>
          <ac:spMkLst>
            <pc:docMk/>
            <pc:sldMk cId="1793905736" sldId="268"/>
            <ac:spMk id="15" creationId="{0CDFB044-F28F-365F-8853-800CBC7BBF07}"/>
          </ac:spMkLst>
        </pc:spChg>
        <pc:spChg chg="del">
          <ac:chgData name="Lovepreet  Singh" userId="2f91fbd8-dd8c-48fe-ad3c-0369b7b84020" providerId="ADAL" clId="{44E72549-F4D7-47F4-BC62-79ED374604A0}" dt="2024-06-10T06:10:28.497" v="3551" actId="478"/>
          <ac:spMkLst>
            <pc:docMk/>
            <pc:sldMk cId="1793905736" sldId="268"/>
            <ac:spMk id="17" creationId="{31DE2B90-FA35-4C99-7A51-ED11EF92FBBE}"/>
          </ac:spMkLst>
        </pc:spChg>
        <pc:spChg chg="del">
          <ac:chgData name="Lovepreet  Singh" userId="2f91fbd8-dd8c-48fe-ad3c-0369b7b84020" providerId="ADAL" clId="{44E72549-F4D7-47F4-BC62-79ED374604A0}" dt="2024-06-10T06:10:28.497" v="3551" actId="478"/>
          <ac:spMkLst>
            <pc:docMk/>
            <pc:sldMk cId="1793905736" sldId="268"/>
            <ac:spMk id="19" creationId="{E17830F8-7B83-CEBA-E31C-71B64B37D7A7}"/>
          </ac:spMkLst>
        </pc:spChg>
        <pc:spChg chg="del">
          <ac:chgData name="Lovepreet  Singh" userId="2f91fbd8-dd8c-48fe-ad3c-0369b7b84020" providerId="ADAL" clId="{44E72549-F4D7-47F4-BC62-79ED374604A0}" dt="2024-06-10T06:10:28.497" v="3551" actId="478"/>
          <ac:spMkLst>
            <pc:docMk/>
            <pc:sldMk cId="1793905736" sldId="268"/>
            <ac:spMk id="21" creationId="{A081D728-EEB8-F54D-2050-1A3FE6B623C4}"/>
          </ac:spMkLst>
        </pc:spChg>
        <pc:spChg chg="add mod">
          <ac:chgData name="Lovepreet  Singh" userId="2f91fbd8-dd8c-48fe-ad3c-0369b7b84020" providerId="ADAL" clId="{44E72549-F4D7-47F4-BC62-79ED374604A0}" dt="2024-06-10T06:10:49.711" v="3553" actId="1076"/>
          <ac:spMkLst>
            <pc:docMk/>
            <pc:sldMk cId="1793905736" sldId="268"/>
            <ac:spMk id="22" creationId="{64CD5F1E-9CB0-C1B8-BB7B-51DDA27DEE63}"/>
          </ac:spMkLst>
        </pc:spChg>
        <pc:spChg chg="add mod">
          <ac:chgData name="Lovepreet  Singh" userId="2f91fbd8-dd8c-48fe-ad3c-0369b7b84020" providerId="ADAL" clId="{44E72549-F4D7-47F4-BC62-79ED374604A0}" dt="2024-06-10T06:10:49.711" v="3553" actId="1076"/>
          <ac:spMkLst>
            <pc:docMk/>
            <pc:sldMk cId="1793905736" sldId="268"/>
            <ac:spMk id="24" creationId="{5AB81F93-59D4-0E5A-40E5-02AD71627DB4}"/>
          </ac:spMkLst>
        </pc:spChg>
        <pc:spChg chg="add mod">
          <ac:chgData name="Lovepreet  Singh" userId="2f91fbd8-dd8c-48fe-ad3c-0369b7b84020" providerId="ADAL" clId="{44E72549-F4D7-47F4-BC62-79ED374604A0}" dt="2024-06-10T06:10:49.711" v="3553" actId="1076"/>
          <ac:spMkLst>
            <pc:docMk/>
            <pc:sldMk cId="1793905736" sldId="268"/>
            <ac:spMk id="26" creationId="{70F45D7B-C6A6-13E0-A858-EBDE73A76CA8}"/>
          </ac:spMkLst>
        </pc:spChg>
        <pc:spChg chg="add mod">
          <ac:chgData name="Lovepreet  Singh" userId="2f91fbd8-dd8c-48fe-ad3c-0369b7b84020" providerId="ADAL" clId="{44E72549-F4D7-47F4-BC62-79ED374604A0}" dt="2024-06-10T06:10:49.711" v="3553" actId="1076"/>
          <ac:spMkLst>
            <pc:docMk/>
            <pc:sldMk cId="1793905736" sldId="268"/>
            <ac:spMk id="28" creationId="{A1D99FEC-110D-1D79-9BB0-737C9EB5E743}"/>
          </ac:spMkLst>
        </pc:spChg>
        <pc:spChg chg="add mod">
          <ac:chgData name="Lovepreet  Singh" userId="2f91fbd8-dd8c-48fe-ad3c-0369b7b84020" providerId="ADAL" clId="{44E72549-F4D7-47F4-BC62-79ED374604A0}" dt="2024-06-10T06:11:03.391" v="3555" actId="1076"/>
          <ac:spMkLst>
            <pc:docMk/>
            <pc:sldMk cId="1793905736" sldId="268"/>
            <ac:spMk id="30" creationId="{979533A4-6B88-38DA-CACF-08D99E326A25}"/>
          </ac:spMkLst>
        </pc:spChg>
        <pc:spChg chg="add del mod">
          <ac:chgData name="Lovepreet  Singh" userId="2f91fbd8-dd8c-48fe-ad3c-0369b7b84020" providerId="ADAL" clId="{44E72549-F4D7-47F4-BC62-79ED374604A0}" dt="2024-06-11T19:59:08.629" v="7523" actId="478"/>
          <ac:spMkLst>
            <pc:docMk/>
            <pc:sldMk cId="1793905736" sldId="268"/>
            <ac:spMk id="31" creationId="{3AD2BD6A-9AEF-8703-DC9E-AE3C5EEF7131}"/>
          </ac:spMkLst>
        </pc:spChg>
        <pc:picChg chg="add mod">
          <ac:chgData name="Lovepreet  Singh" userId="2f91fbd8-dd8c-48fe-ad3c-0369b7b84020" providerId="ADAL" clId="{44E72549-F4D7-47F4-BC62-79ED374604A0}" dt="2024-06-10T06:10:49.711" v="3553" actId="1076"/>
          <ac:picMkLst>
            <pc:docMk/>
            <pc:sldMk cId="1793905736" sldId="268"/>
            <ac:picMk id="3" creationId="{B20035F9-200C-25D7-F450-1615FE6EE8C4}"/>
          </ac:picMkLst>
        </pc:picChg>
        <pc:picChg chg="del">
          <ac:chgData name="Lovepreet  Singh" userId="2f91fbd8-dd8c-48fe-ad3c-0369b7b84020" providerId="ADAL" clId="{44E72549-F4D7-47F4-BC62-79ED374604A0}" dt="2024-06-10T06:10:28.497" v="3551" actId="478"/>
          <ac:picMkLst>
            <pc:docMk/>
            <pc:sldMk cId="1793905736" sldId="268"/>
            <ac:picMk id="6" creationId="{29979B07-60FC-CA4F-D39F-146B78418FFB}"/>
          </ac:picMkLst>
        </pc:picChg>
        <pc:picChg chg="del">
          <ac:chgData name="Lovepreet  Singh" userId="2f91fbd8-dd8c-48fe-ad3c-0369b7b84020" providerId="ADAL" clId="{44E72549-F4D7-47F4-BC62-79ED374604A0}" dt="2024-06-10T06:10:28.497" v="3551" actId="478"/>
          <ac:picMkLst>
            <pc:docMk/>
            <pc:sldMk cId="1793905736" sldId="268"/>
            <ac:picMk id="7" creationId="{8D9E7BEC-0EE8-63EF-48EB-5F5E4EE643D0}"/>
          </ac:picMkLst>
        </pc:picChg>
        <pc:picChg chg="del">
          <ac:chgData name="Lovepreet  Singh" userId="2f91fbd8-dd8c-48fe-ad3c-0369b7b84020" providerId="ADAL" clId="{44E72549-F4D7-47F4-BC62-79ED374604A0}" dt="2024-06-10T06:10:28.497" v="3551" actId="478"/>
          <ac:picMkLst>
            <pc:docMk/>
            <pc:sldMk cId="1793905736" sldId="268"/>
            <ac:picMk id="8" creationId="{0E5E4F9A-3075-CF0D-D132-C6C41C3ECF20}"/>
          </ac:picMkLst>
        </pc:picChg>
        <pc:picChg chg="del">
          <ac:chgData name="Lovepreet  Singh" userId="2f91fbd8-dd8c-48fe-ad3c-0369b7b84020" providerId="ADAL" clId="{44E72549-F4D7-47F4-BC62-79ED374604A0}" dt="2024-06-10T06:10:28.497" v="3551" actId="478"/>
          <ac:picMkLst>
            <pc:docMk/>
            <pc:sldMk cId="1793905736" sldId="268"/>
            <ac:picMk id="12" creationId="{AEB90A95-8591-97CD-5F49-E1F882B1BB7D}"/>
          </ac:picMkLst>
        </pc:picChg>
        <pc:picChg chg="del">
          <ac:chgData name="Lovepreet  Singh" userId="2f91fbd8-dd8c-48fe-ad3c-0369b7b84020" providerId="ADAL" clId="{44E72549-F4D7-47F4-BC62-79ED374604A0}" dt="2024-06-10T06:10:28.497" v="3551" actId="478"/>
          <ac:picMkLst>
            <pc:docMk/>
            <pc:sldMk cId="1793905736" sldId="268"/>
            <ac:picMk id="14" creationId="{1384F7DB-CA20-DAA8-9CE6-5C23B4CDA82F}"/>
          </ac:picMkLst>
        </pc:picChg>
        <pc:picChg chg="del">
          <ac:chgData name="Lovepreet  Singh" userId="2f91fbd8-dd8c-48fe-ad3c-0369b7b84020" providerId="ADAL" clId="{44E72549-F4D7-47F4-BC62-79ED374604A0}" dt="2024-06-10T06:10:28.497" v="3551" actId="478"/>
          <ac:picMkLst>
            <pc:docMk/>
            <pc:sldMk cId="1793905736" sldId="268"/>
            <ac:picMk id="16" creationId="{F58FB2BD-163E-34C6-B12E-221DEE639D48}"/>
          </ac:picMkLst>
        </pc:picChg>
        <pc:picChg chg="del">
          <ac:chgData name="Lovepreet  Singh" userId="2f91fbd8-dd8c-48fe-ad3c-0369b7b84020" providerId="ADAL" clId="{44E72549-F4D7-47F4-BC62-79ED374604A0}" dt="2024-06-10T06:10:28.497" v="3551" actId="478"/>
          <ac:picMkLst>
            <pc:docMk/>
            <pc:sldMk cId="1793905736" sldId="268"/>
            <ac:picMk id="18" creationId="{E147246E-2BFB-8983-CB89-0A5708B19644}"/>
          </ac:picMkLst>
        </pc:picChg>
        <pc:picChg chg="del">
          <ac:chgData name="Lovepreet  Singh" userId="2f91fbd8-dd8c-48fe-ad3c-0369b7b84020" providerId="ADAL" clId="{44E72549-F4D7-47F4-BC62-79ED374604A0}" dt="2024-06-10T06:10:28.497" v="3551" actId="478"/>
          <ac:picMkLst>
            <pc:docMk/>
            <pc:sldMk cId="1793905736" sldId="268"/>
            <ac:picMk id="20" creationId="{FC3E6123-FC57-D786-99F6-02B5E808FD23}"/>
          </ac:picMkLst>
        </pc:picChg>
        <pc:picChg chg="add mod">
          <ac:chgData name="Lovepreet  Singh" userId="2f91fbd8-dd8c-48fe-ad3c-0369b7b84020" providerId="ADAL" clId="{44E72549-F4D7-47F4-BC62-79ED374604A0}" dt="2024-06-10T06:10:49.711" v="3553" actId="1076"/>
          <ac:picMkLst>
            <pc:docMk/>
            <pc:sldMk cId="1793905736" sldId="268"/>
            <ac:picMk id="23" creationId="{6F00FA28-CA5B-4C16-9E6E-F16B64CA0B6B}"/>
          </ac:picMkLst>
        </pc:picChg>
        <pc:picChg chg="add mod">
          <ac:chgData name="Lovepreet  Singh" userId="2f91fbd8-dd8c-48fe-ad3c-0369b7b84020" providerId="ADAL" clId="{44E72549-F4D7-47F4-BC62-79ED374604A0}" dt="2024-06-10T06:10:49.711" v="3553" actId="1076"/>
          <ac:picMkLst>
            <pc:docMk/>
            <pc:sldMk cId="1793905736" sldId="268"/>
            <ac:picMk id="25" creationId="{E7209689-4FF6-39FC-501A-BAA8FE6654C4}"/>
          </ac:picMkLst>
        </pc:picChg>
        <pc:picChg chg="add mod">
          <ac:chgData name="Lovepreet  Singh" userId="2f91fbd8-dd8c-48fe-ad3c-0369b7b84020" providerId="ADAL" clId="{44E72549-F4D7-47F4-BC62-79ED374604A0}" dt="2024-06-10T06:10:49.711" v="3553" actId="1076"/>
          <ac:picMkLst>
            <pc:docMk/>
            <pc:sldMk cId="1793905736" sldId="268"/>
            <ac:picMk id="27" creationId="{FE9E1F3C-FF15-56EC-A2D2-F61F306B5EA1}"/>
          </ac:picMkLst>
        </pc:picChg>
        <pc:picChg chg="add mod">
          <ac:chgData name="Lovepreet  Singh" userId="2f91fbd8-dd8c-48fe-ad3c-0369b7b84020" providerId="ADAL" clId="{44E72549-F4D7-47F4-BC62-79ED374604A0}" dt="2024-06-10T06:11:07.225" v="3556" actId="14100"/>
          <ac:picMkLst>
            <pc:docMk/>
            <pc:sldMk cId="1793905736" sldId="268"/>
            <ac:picMk id="29" creationId="{3A7EB0D1-072E-641F-217B-B91C74D1AD93}"/>
          </ac:picMkLst>
        </pc:picChg>
      </pc:sldChg>
      <pc:sldChg chg="addSp delSp modSp new mod modNotesTx">
        <pc:chgData name="Lovepreet  Singh" userId="2f91fbd8-dd8c-48fe-ad3c-0369b7b84020" providerId="ADAL" clId="{44E72549-F4D7-47F4-BC62-79ED374604A0}" dt="2024-06-12T07:58:27.245" v="12318" actId="20577"/>
        <pc:sldMkLst>
          <pc:docMk/>
          <pc:sldMk cId="1172038365" sldId="269"/>
        </pc:sldMkLst>
        <pc:spChg chg="mod">
          <ac:chgData name="Lovepreet  Singh" userId="2f91fbd8-dd8c-48fe-ad3c-0369b7b84020" providerId="ADAL" clId="{44E72549-F4D7-47F4-BC62-79ED374604A0}" dt="2024-06-10T06:16:01.156" v="3842" actId="20577"/>
          <ac:spMkLst>
            <pc:docMk/>
            <pc:sldMk cId="1172038365" sldId="269"/>
            <ac:spMk id="2" creationId="{5E501B99-C7BF-5176-66C9-A4663F9D2550}"/>
          </ac:spMkLst>
        </pc:spChg>
        <pc:spChg chg="add mod">
          <ac:chgData name="Lovepreet  Singh" userId="2f91fbd8-dd8c-48fe-ad3c-0369b7b84020" providerId="ADAL" clId="{44E72549-F4D7-47F4-BC62-79ED374604A0}" dt="2024-06-12T07:57:54.720" v="12317" actId="5793"/>
          <ac:spMkLst>
            <pc:docMk/>
            <pc:sldMk cId="1172038365" sldId="269"/>
            <ac:spMk id="3" creationId="{32FD3950-390C-B660-E66D-5B5CC16B8B1E}"/>
          </ac:spMkLst>
        </pc:spChg>
        <pc:spChg chg="del">
          <ac:chgData name="Lovepreet  Singh" userId="2f91fbd8-dd8c-48fe-ad3c-0369b7b84020" providerId="ADAL" clId="{44E72549-F4D7-47F4-BC62-79ED374604A0}" dt="2024-06-10T06:13:54.461" v="3802" actId="478"/>
          <ac:spMkLst>
            <pc:docMk/>
            <pc:sldMk cId="1172038365" sldId="269"/>
            <ac:spMk id="3" creationId="{F8BD4207-694A-5EC2-3D4C-A23E7B8F7B2D}"/>
          </ac:spMkLst>
        </pc:spChg>
        <pc:picChg chg="add del mod">
          <ac:chgData name="Lovepreet  Singh" userId="2f91fbd8-dd8c-48fe-ad3c-0369b7b84020" providerId="ADAL" clId="{44E72549-F4D7-47F4-BC62-79ED374604A0}" dt="2024-06-11T19:59:34.494" v="7524" actId="478"/>
          <ac:picMkLst>
            <pc:docMk/>
            <pc:sldMk cId="1172038365" sldId="269"/>
            <ac:picMk id="6" creationId="{75B8494E-FBA5-0683-DC09-26BAF5D5EDFC}"/>
          </ac:picMkLst>
        </pc:picChg>
        <pc:picChg chg="add del mod">
          <ac:chgData name="Lovepreet  Singh" userId="2f91fbd8-dd8c-48fe-ad3c-0369b7b84020" providerId="ADAL" clId="{44E72549-F4D7-47F4-BC62-79ED374604A0}" dt="2024-06-11T19:59:34.998" v="7525" actId="478"/>
          <ac:picMkLst>
            <pc:docMk/>
            <pc:sldMk cId="1172038365" sldId="269"/>
            <ac:picMk id="7" creationId="{5FED60CF-8EC4-226E-29AE-45AAED975D18}"/>
          </ac:picMkLst>
        </pc:picChg>
        <pc:picChg chg="add mod">
          <ac:chgData name="Lovepreet  Singh" userId="2f91fbd8-dd8c-48fe-ad3c-0369b7b84020" providerId="ADAL" clId="{44E72549-F4D7-47F4-BC62-79ED374604A0}" dt="2024-06-12T07:39:38.437" v="10727" actId="1076"/>
          <ac:picMkLst>
            <pc:docMk/>
            <pc:sldMk cId="1172038365" sldId="269"/>
            <ac:picMk id="8" creationId="{2319579F-43D5-EDA3-C165-1EEFE3DCD91D}"/>
          </ac:picMkLst>
        </pc:picChg>
        <pc:picChg chg="add mod">
          <ac:chgData name="Lovepreet  Singh" userId="2f91fbd8-dd8c-48fe-ad3c-0369b7b84020" providerId="ADAL" clId="{44E72549-F4D7-47F4-BC62-79ED374604A0}" dt="2024-06-12T07:39:42.998" v="10729" actId="14100"/>
          <ac:picMkLst>
            <pc:docMk/>
            <pc:sldMk cId="1172038365" sldId="269"/>
            <ac:picMk id="9" creationId="{B5F2DFEA-1923-6AF2-91C6-4BC632EC9686}"/>
          </ac:picMkLst>
        </pc:picChg>
      </pc:sldChg>
      <pc:sldChg chg="modSp new del mod">
        <pc:chgData name="Lovepreet  Singh" userId="2f91fbd8-dd8c-48fe-ad3c-0369b7b84020" providerId="ADAL" clId="{44E72549-F4D7-47F4-BC62-79ED374604A0}" dt="2024-06-11T20:00:32.492" v="7530" actId="47"/>
        <pc:sldMkLst>
          <pc:docMk/>
          <pc:sldMk cId="3159258852" sldId="270"/>
        </pc:sldMkLst>
        <pc:spChg chg="mod">
          <ac:chgData name="Lovepreet  Singh" userId="2f91fbd8-dd8c-48fe-ad3c-0369b7b84020" providerId="ADAL" clId="{44E72549-F4D7-47F4-BC62-79ED374604A0}" dt="2024-06-10T07:33:40.617" v="3959" actId="20577"/>
          <ac:spMkLst>
            <pc:docMk/>
            <pc:sldMk cId="3159258852" sldId="270"/>
            <ac:spMk id="2" creationId="{10B0787F-E42C-85E2-2F24-5E6E9B1F38A7}"/>
          </ac:spMkLst>
        </pc:spChg>
      </pc:sldChg>
      <pc:sldChg chg="addSp delSp modSp new del mod modNotesTx">
        <pc:chgData name="Lovepreet  Singh" userId="2f91fbd8-dd8c-48fe-ad3c-0369b7b84020" providerId="ADAL" clId="{44E72549-F4D7-47F4-BC62-79ED374604A0}" dt="2024-06-11T19:43:16.936" v="7389" actId="47"/>
        <pc:sldMkLst>
          <pc:docMk/>
          <pc:sldMk cId="426655612" sldId="271"/>
        </pc:sldMkLst>
        <pc:spChg chg="mod">
          <ac:chgData name="Lovepreet  Singh" userId="2f91fbd8-dd8c-48fe-ad3c-0369b7b84020" providerId="ADAL" clId="{44E72549-F4D7-47F4-BC62-79ED374604A0}" dt="2024-06-10T07:32:01.762" v="3941" actId="20577"/>
          <ac:spMkLst>
            <pc:docMk/>
            <pc:sldMk cId="426655612" sldId="271"/>
            <ac:spMk id="2" creationId="{2EEDE11D-83B6-8092-6762-63BE6C9ED8A5}"/>
          </ac:spMkLst>
        </pc:spChg>
        <pc:spChg chg="del">
          <ac:chgData name="Lovepreet  Singh" userId="2f91fbd8-dd8c-48fe-ad3c-0369b7b84020" providerId="ADAL" clId="{44E72549-F4D7-47F4-BC62-79ED374604A0}" dt="2024-06-10T07:10:11.794" v="3850"/>
          <ac:spMkLst>
            <pc:docMk/>
            <pc:sldMk cId="426655612" sldId="271"/>
            <ac:spMk id="3" creationId="{09C8CF2E-AF04-394C-10E6-8A85B6F6EA13}"/>
          </ac:spMkLst>
        </pc:spChg>
        <pc:spChg chg="add del mod">
          <ac:chgData name="Lovepreet  Singh" userId="2f91fbd8-dd8c-48fe-ad3c-0369b7b84020" providerId="ADAL" clId="{44E72549-F4D7-47F4-BC62-79ED374604A0}" dt="2024-06-11T19:27:49.667" v="6625"/>
          <ac:spMkLst>
            <pc:docMk/>
            <pc:sldMk cId="426655612" sldId="271"/>
            <ac:spMk id="6" creationId="{BD4B0E47-99CE-7B7B-8114-FED73DE16998}"/>
          </ac:spMkLst>
        </pc:spChg>
        <pc:spChg chg="add del mod">
          <ac:chgData name="Lovepreet  Singh" userId="2f91fbd8-dd8c-48fe-ad3c-0369b7b84020" providerId="ADAL" clId="{44E72549-F4D7-47F4-BC62-79ED374604A0}" dt="2024-06-11T19:31:16.893" v="6634"/>
          <ac:spMkLst>
            <pc:docMk/>
            <pc:sldMk cId="426655612" sldId="271"/>
            <ac:spMk id="11" creationId="{9C2C1A47-9078-4F6F-C0C6-8A9ED9AC8BE1}"/>
          </ac:spMkLst>
        </pc:spChg>
        <pc:spChg chg="add mod">
          <ac:chgData name="Lovepreet  Singh" userId="2f91fbd8-dd8c-48fe-ad3c-0369b7b84020" providerId="ADAL" clId="{44E72549-F4D7-47F4-BC62-79ED374604A0}" dt="2024-06-11T19:43:03.734" v="7388" actId="20577"/>
          <ac:spMkLst>
            <pc:docMk/>
            <pc:sldMk cId="426655612" sldId="271"/>
            <ac:spMk id="14" creationId="{E9A34A75-B873-CC90-C8BD-704021A16348}"/>
          </ac:spMkLst>
        </pc:spChg>
        <pc:picChg chg="add del mod">
          <ac:chgData name="Lovepreet  Singh" userId="2f91fbd8-dd8c-48fe-ad3c-0369b7b84020" providerId="ADAL" clId="{44E72549-F4D7-47F4-BC62-79ED374604A0}" dt="2024-06-11T19:27:48.355" v="6624" actId="478"/>
          <ac:picMkLst>
            <pc:docMk/>
            <pc:sldMk cId="426655612" sldId="271"/>
            <ac:picMk id="7" creationId="{FB09D077-F782-5E5E-9EEA-9CF0F6B8A8EE}"/>
          </ac:picMkLst>
        </pc:picChg>
        <pc:picChg chg="add del mod">
          <ac:chgData name="Lovepreet  Singh" userId="2f91fbd8-dd8c-48fe-ad3c-0369b7b84020" providerId="ADAL" clId="{44E72549-F4D7-47F4-BC62-79ED374604A0}" dt="2024-06-11T19:27:47.010" v="6622" actId="478"/>
          <ac:picMkLst>
            <pc:docMk/>
            <pc:sldMk cId="426655612" sldId="271"/>
            <ac:picMk id="8" creationId="{147F4197-3D4B-6D4E-E84F-C3837C62B9A0}"/>
          </ac:picMkLst>
        </pc:picChg>
        <pc:picChg chg="add del mod">
          <ac:chgData name="Lovepreet  Singh" userId="2f91fbd8-dd8c-48fe-ad3c-0369b7b84020" providerId="ADAL" clId="{44E72549-F4D7-47F4-BC62-79ED374604A0}" dt="2024-06-11T19:31:16.893" v="6632" actId="478"/>
          <ac:picMkLst>
            <pc:docMk/>
            <pc:sldMk cId="426655612" sldId="271"/>
            <ac:picMk id="9" creationId="{16FD0ED9-288F-BCC2-7C76-CDE7D81CCC69}"/>
          </ac:picMkLst>
        </pc:picChg>
        <pc:picChg chg="add del mod">
          <ac:chgData name="Lovepreet  Singh" userId="2f91fbd8-dd8c-48fe-ad3c-0369b7b84020" providerId="ADAL" clId="{44E72549-F4D7-47F4-BC62-79ED374604A0}" dt="2024-06-11T19:27:47.866" v="6623" actId="478"/>
          <ac:picMkLst>
            <pc:docMk/>
            <pc:sldMk cId="426655612" sldId="271"/>
            <ac:picMk id="10" creationId="{336751C1-8945-6E06-0D17-98AC47518647}"/>
          </ac:picMkLst>
        </pc:picChg>
        <pc:picChg chg="add mod">
          <ac:chgData name="Lovepreet  Singh" userId="2f91fbd8-dd8c-48fe-ad3c-0369b7b84020" providerId="ADAL" clId="{44E72549-F4D7-47F4-BC62-79ED374604A0}" dt="2024-06-11T19:40:56.598" v="7218" actId="14100"/>
          <ac:picMkLst>
            <pc:docMk/>
            <pc:sldMk cId="426655612" sldId="271"/>
            <ac:picMk id="12" creationId="{4FA72D63-9896-C0AC-39D7-50F015D3D951}"/>
          </ac:picMkLst>
        </pc:picChg>
        <pc:picChg chg="add del">
          <ac:chgData name="Lovepreet  Singh" userId="2f91fbd8-dd8c-48fe-ad3c-0369b7b84020" providerId="ADAL" clId="{44E72549-F4D7-47F4-BC62-79ED374604A0}" dt="2024-06-11T19:31:19.846" v="6636" actId="21"/>
          <ac:picMkLst>
            <pc:docMk/>
            <pc:sldMk cId="426655612" sldId="271"/>
            <ac:picMk id="16" creationId="{3847D1A9-EF12-98E7-C3FB-46F7B8706AF7}"/>
          </ac:picMkLst>
        </pc:picChg>
        <pc:picChg chg="add del mod">
          <ac:chgData name="Lovepreet  Singh" userId="2f91fbd8-dd8c-48fe-ad3c-0369b7b84020" providerId="ADAL" clId="{44E72549-F4D7-47F4-BC62-79ED374604A0}" dt="2024-06-11T19:40:45.365" v="7214" actId="478"/>
          <ac:picMkLst>
            <pc:docMk/>
            <pc:sldMk cId="426655612" sldId="271"/>
            <ac:picMk id="17" creationId="{3847D1A9-EF12-98E7-C3FB-46F7B8706AF7}"/>
          </ac:picMkLst>
        </pc:picChg>
        <pc:picChg chg="add mod">
          <ac:chgData name="Lovepreet  Singh" userId="2f91fbd8-dd8c-48fe-ad3c-0369b7b84020" providerId="ADAL" clId="{44E72549-F4D7-47F4-BC62-79ED374604A0}" dt="2024-06-11T19:40:54.699" v="7217" actId="14100"/>
          <ac:picMkLst>
            <pc:docMk/>
            <pc:sldMk cId="426655612" sldId="271"/>
            <ac:picMk id="19" creationId="{1642AA9E-64A0-C3E9-1701-4C7CC90BB3C4}"/>
          </ac:picMkLst>
        </pc:picChg>
      </pc:sldChg>
      <pc:sldChg chg="addSp delSp modSp new del mod">
        <pc:chgData name="Lovepreet  Singh" userId="2f91fbd8-dd8c-48fe-ad3c-0369b7b84020" providerId="ADAL" clId="{44E72549-F4D7-47F4-BC62-79ED374604A0}" dt="2024-06-10T07:10:05.129" v="3848" actId="47"/>
        <pc:sldMkLst>
          <pc:docMk/>
          <pc:sldMk cId="731893898" sldId="271"/>
        </pc:sldMkLst>
        <pc:spChg chg="del">
          <ac:chgData name="Lovepreet  Singh" userId="2f91fbd8-dd8c-48fe-ad3c-0369b7b84020" providerId="ADAL" clId="{44E72549-F4D7-47F4-BC62-79ED374604A0}" dt="2024-06-10T07:09:59.642" v="3845" actId="22"/>
          <ac:spMkLst>
            <pc:docMk/>
            <pc:sldMk cId="731893898" sldId="271"/>
            <ac:spMk id="3" creationId="{71B1FF20-B33A-786E-F47B-990DA81D206B}"/>
          </ac:spMkLst>
        </pc:spChg>
        <pc:spChg chg="add mod">
          <ac:chgData name="Lovepreet  Singh" userId="2f91fbd8-dd8c-48fe-ad3c-0369b7b84020" providerId="ADAL" clId="{44E72549-F4D7-47F4-BC62-79ED374604A0}" dt="2024-06-10T07:10:02.866" v="3847" actId="21"/>
          <ac:spMkLst>
            <pc:docMk/>
            <pc:sldMk cId="731893898" sldId="271"/>
            <ac:spMk id="9" creationId="{9A566B2B-6086-5155-F70B-F216A86C2289}"/>
          </ac:spMkLst>
        </pc:spChg>
        <pc:picChg chg="add del mod ord">
          <ac:chgData name="Lovepreet  Singh" userId="2f91fbd8-dd8c-48fe-ad3c-0369b7b84020" providerId="ADAL" clId="{44E72549-F4D7-47F4-BC62-79ED374604A0}" dt="2024-06-10T07:10:02.866" v="3847" actId="21"/>
          <ac:picMkLst>
            <pc:docMk/>
            <pc:sldMk cId="731893898" sldId="271"/>
            <ac:picMk id="7" creationId="{FB09D077-F782-5E5E-9EEA-9CF0F6B8A8EE}"/>
          </ac:picMkLst>
        </pc:picChg>
      </pc:sldChg>
      <pc:sldChg chg="addSp delSp modSp new add del mod ord">
        <pc:chgData name="Lovepreet  Singh" userId="2f91fbd8-dd8c-48fe-ad3c-0369b7b84020" providerId="ADAL" clId="{44E72549-F4D7-47F4-BC62-79ED374604A0}" dt="2024-06-12T07:59:10.837" v="12325" actId="47"/>
        <pc:sldMkLst>
          <pc:docMk/>
          <pc:sldMk cId="1776649402" sldId="272"/>
        </pc:sldMkLst>
        <pc:spChg chg="mod">
          <ac:chgData name="Lovepreet  Singh" userId="2f91fbd8-dd8c-48fe-ad3c-0369b7b84020" providerId="ADAL" clId="{44E72549-F4D7-47F4-BC62-79ED374604A0}" dt="2024-06-11T07:42:32.126" v="4849" actId="1076"/>
          <ac:spMkLst>
            <pc:docMk/>
            <pc:sldMk cId="1776649402" sldId="272"/>
            <ac:spMk id="2" creationId="{71BCD06B-0633-D1FF-EBA7-812820A767C7}"/>
          </ac:spMkLst>
        </pc:spChg>
        <pc:spChg chg="del">
          <ac:chgData name="Lovepreet  Singh" userId="2f91fbd8-dd8c-48fe-ad3c-0369b7b84020" providerId="ADAL" clId="{44E72549-F4D7-47F4-BC62-79ED374604A0}" dt="2024-06-11T07:42:26.893" v="4847" actId="478"/>
          <ac:spMkLst>
            <pc:docMk/>
            <pc:sldMk cId="1776649402" sldId="272"/>
            <ac:spMk id="3" creationId="{DAE1E1DD-FBE5-9CB5-E71B-C77D40371B87}"/>
          </ac:spMkLst>
        </pc:spChg>
        <pc:spChg chg="add mod">
          <ac:chgData name="Lovepreet  Singh" userId="2f91fbd8-dd8c-48fe-ad3c-0369b7b84020" providerId="ADAL" clId="{44E72549-F4D7-47F4-BC62-79ED374604A0}" dt="2024-06-11T07:44:16.373" v="4858" actId="1076"/>
          <ac:spMkLst>
            <pc:docMk/>
            <pc:sldMk cId="1776649402" sldId="272"/>
            <ac:spMk id="7" creationId="{7CDBA979-7BE2-7795-0A8E-9DD60BBF4923}"/>
          </ac:spMkLst>
        </pc:spChg>
        <pc:spChg chg="add mod">
          <ac:chgData name="Lovepreet  Singh" userId="2f91fbd8-dd8c-48fe-ad3c-0369b7b84020" providerId="ADAL" clId="{44E72549-F4D7-47F4-BC62-79ED374604A0}" dt="2024-06-11T07:44:16.373" v="4858" actId="1076"/>
          <ac:spMkLst>
            <pc:docMk/>
            <pc:sldMk cId="1776649402" sldId="272"/>
            <ac:spMk id="9" creationId="{52B79033-9C0A-5926-272E-2F712D18E1BF}"/>
          </ac:spMkLst>
        </pc:spChg>
        <pc:spChg chg="add mod">
          <ac:chgData name="Lovepreet  Singh" userId="2f91fbd8-dd8c-48fe-ad3c-0369b7b84020" providerId="ADAL" clId="{44E72549-F4D7-47F4-BC62-79ED374604A0}" dt="2024-06-11T07:44:16.373" v="4858" actId="1076"/>
          <ac:spMkLst>
            <pc:docMk/>
            <pc:sldMk cId="1776649402" sldId="272"/>
            <ac:spMk id="11" creationId="{6BC1CA12-B8AC-B401-25D7-59D571BFD9B2}"/>
          </ac:spMkLst>
        </pc:spChg>
        <pc:spChg chg="add mod">
          <ac:chgData name="Lovepreet  Singh" userId="2f91fbd8-dd8c-48fe-ad3c-0369b7b84020" providerId="ADAL" clId="{44E72549-F4D7-47F4-BC62-79ED374604A0}" dt="2024-06-11T07:44:16.373" v="4858" actId="1076"/>
          <ac:spMkLst>
            <pc:docMk/>
            <pc:sldMk cId="1776649402" sldId="272"/>
            <ac:spMk id="13" creationId="{8B49441C-5451-9C40-F4B8-241C71AA41E2}"/>
          </ac:spMkLst>
        </pc:spChg>
        <pc:spChg chg="add mod">
          <ac:chgData name="Lovepreet  Singh" userId="2f91fbd8-dd8c-48fe-ad3c-0369b7b84020" providerId="ADAL" clId="{44E72549-F4D7-47F4-BC62-79ED374604A0}" dt="2024-06-11T07:44:16.373" v="4858" actId="1076"/>
          <ac:spMkLst>
            <pc:docMk/>
            <pc:sldMk cId="1776649402" sldId="272"/>
            <ac:spMk id="15" creationId="{A4B92A5F-6B9B-B126-B52F-8F0023814CD1}"/>
          </ac:spMkLst>
        </pc:spChg>
        <pc:spChg chg="add mod">
          <ac:chgData name="Lovepreet  Singh" userId="2f91fbd8-dd8c-48fe-ad3c-0369b7b84020" providerId="ADAL" clId="{44E72549-F4D7-47F4-BC62-79ED374604A0}" dt="2024-06-11T07:44:16.373" v="4858" actId="1076"/>
          <ac:spMkLst>
            <pc:docMk/>
            <pc:sldMk cId="1776649402" sldId="272"/>
            <ac:spMk id="17" creationId="{014674D4-A074-C150-5CE2-D207A8316CAC}"/>
          </ac:spMkLst>
        </pc:spChg>
        <pc:spChg chg="add mod">
          <ac:chgData name="Lovepreet  Singh" userId="2f91fbd8-dd8c-48fe-ad3c-0369b7b84020" providerId="ADAL" clId="{44E72549-F4D7-47F4-BC62-79ED374604A0}" dt="2024-06-11T07:44:16.373" v="4858" actId="1076"/>
          <ac:spMkLst>
            <pc:docMk/>
            <pc:sldMk cId="1776649402" sldId="272"/>
            <ac:spMk id="19" creationId="{B3B9256A-AEBD-8AAB-A1FF-89932E4F776A}"/>
          </ac:spMkLst>
        </pc:spChg>
        <pc:spChg chg="add mod">
          <ac:chgData name="Lovepreet  Singh" userId="2f91fbd8-dd8c-48fe-ad3c-0369b7b84020" providerId="ADAL" clId="{44E72549-F4D7-47F4-BC62-79ED374604A0}" dt="2024-06-11T07:44:16.373" v="4858" actId="1076"/>
          <ac:spMkLst>
            <pc:docMk/>
            <pc:sldMk cId="1776649402" sldId="272"/>
            <ac:spMk id="21" creationId="{B3D65039-2AD9-5283-6AC7-2C1C5101EB1C}"/>
          </ac:spMkLst>
        </pc:spChg>
        <pc:picChg chg="add mod">
          <ac:chgData name="Lovepreet  Singh" userId="2f91fbd8-dd8c-48fe-ad3c-0369b7b84020" providerId="ADAL" clId="{44E72549-F4D7-47F4-BC62-79ED374604A0}" dt="2024-06-11T07:44:16.373" v="4858" actId="1076"/>
          <ac:picMkLst>
            <pc:docMk/>
            <pc:sldMk cId="1776649402" sldId="272"/>
            <ac:picMk id="6" creationId="{4E0509DD-E15F-CE00-4FE8-EE49E84C4EFA}"/>
          </ac:picMkLst>
        </pc:picChg>
        <pc:picChg chg="add mod">
          <ac:chgData name="Lovepreet  Singh" userId="2f91fbd8-dd8c-48fe-ad3c-0369b7b84020" providerId="ADAL" clId="{44E72549-F4D7-47F4-BC62-79ED374604A0}" dt="2024-06-11T07:44:16.373" v="4858" actId="1076"/>
          <ac:picMkLst>
            <pc:docMk/>
            <pc:sldMk cId="1776649402" sldId="272"/>
            <ac:picMk id="8" creationId="{AFAC4184-8868-B1DD-95FC-819BB42E0646}"/>
          </ac:picMkLst>
        </pc:picChg>
        <pc:picChg chg="add mod">
          <ac:chgData name="Lovepreet  Singh" userId="2f91fbd8-dd8c-48fe-ad3c-0369b7b84020" providerId="ADAL" clId="{44E72549-F4D7-47F4-BC62-79ED374604A0}" dt="2024-06-11T07:44:16.373" v="4858" actId="1076"/>
          <ac:picMkLst>
            <pc:docMk/>
            <pc:sldMk cId="1776649402" sldId="272"/>
            <ac:picMk id="10" creationId="{9D881DF9-42AE-C629-1E82-F9BBDFBEE282}"/>
          </ac:picMkLst>
        </pc:picChg>
        <pc:picChg chg="add mod">
          <ac:chgData name="Lovepreet  Singh" userId="2f91fbd8-dd8c-48fe-ad3c-0369b7b84020" providerId="ADAL" clId="{44E72549-F4D7-47F4-BC62-79ED374604A0}" dt="2024-06-11T07:44:16.373" v="4858" actId="1076"/>
          <ac:picMkLst>
            <pc:docMk/>
            <pc:sldMk cId="1776649402" sldId="272"/>
            <ac:picMk id="12" creationId="{524BEF7B-ED05-AE38-9922-77BCA4F8CADA}"/>
          </ac:picMkLst>
        </pc:picChg>
        <pc:picChg chg="add mod">
          <ac:chgData name="Lovepreet  Singh" userId="2f91fbd8-dd8c-48fe-ad3c-0369b7b84020" providerId="ADAL" clId="{44E72549-F4D7-47F4-BC62-79ED374604A0}" dt="2024-06-11T07:44:16.373" v="4858" actId="1076"/>
          <ac:picMkLst>
            <pc:docMk/>
            <pc:sldMk cId="1776649402" sldId="272"/>
            <ac:picMk id="14" creationId="{37CD0CB2-CF48-9FD3-FD67-6802EC59AEB5}"/>
          </ac:picMkLst>
        </pc:picChg>
        <pc:picChg chg="add mod">
          <ac:chgData name="Lovepreet  Singh" userId="2f91fbd8-dd8c-48fe-ad3c-0369b7b84020" providerId="ADAL" clId="{44E72549-F4D7-47F4-BC62-79ED374604A0}" dt="2024-06-11T07:44:16.373" v="4858" actId="1076"/>
          <ac:picMkLst>
            <pc:docMk/>
            <pc:sldMk cId="1776649402" sldId="272"/>
            <ac:picMk id="16" creationId="{57B6A1A4-C858-1970-ADD0-2AF047B10429}"/>
          </ac:picMkLst>
        </pc:picChg>
        <pc:picChg chg="add mod">
          <ac:chgData name="Lovepreet  Singh" userId="2f91fbd8-dd8c-48fe-ad3c-0369b7b84020" providerId="ADAL" clId="{44E72549-F4D7-47F4-BC62-79ED374604A0}" dt="2024-06-11T07:44:16.373" v="4858" actId="1076"/>
          <ac:picMkLst>
            <pc:docMk/>
            <pc:sldMk cId="1776649402" sldId="272"/>
            <ac:picMk id="18" creationId="{B625E6F0-B0FF-EFA8-D711-E9D7E5836654}"/>
          </ac:picMkLst>
        </pc:picChg>
        <pc:picChg chg="add mod">
          <ac:chgData name="Lovepreet  Singh" userId="2f91fbd8-dd8c-48fe-ad3c-0369b7b84020" providerId="ADAL" clId="{44E72549-F4D7-47F4-BC62-79ED374604A0}" dt="2024-06-11T07:44:16.373" v="4858" actId="1076"/>
          <ac:picMkLst>
            <pc:docMk/>
            <pc:sldMk cId="1776649402" sldId="272"/>
            <ac:picMk id="20" creationId="{C3E4D623-A7EF-8CFC-B099-DC211A351B05}"/>
          </ac:picMkLst>
        </pc:picChg>
      </pc:sldChg>
      <pc:sldChg chg="addSp delSp modSp add mod modNotesTx">
        <pc:chgData name="Lovepreet  Singh" userId="2f91fbd8-dd8c-48fe-ad3c-0369b7b84020" providerId="ADAL" clId="{44E72549-F4D7-47F4-BC62-79ED374604A0}" dt="2024-06-12T07:33:01.786" v="10596" actId="20577"/>
        <pc:sldMkLst>
          <pc:docMk/>
          <pc:sldMk cId="1512627625" sldId="273"/>
        </pc:sldMkLst>
        <pc:spChg chg="mod">
          <ac:chgData name="Lovepreet  Singh" userId="2f91fbd8-dd8c-48fe-ad3c-0369b7b84020" providerId="ADAL" clId="{44E72549-F4D7-47F4-BC62-79ED374604A0}" dt="2024-06-11T20:00:53.312" v="7536" actId="20577"/>
          <ac:spMkLst>
            <pc:docMk/>
            <pc:sldMk cId="1512627625" sldId="273"/>
            <ac:spMk id="2" creationId="{3A306655-165D-A8B0-3C09-B6DEA9D0A567}"/>
          </ac:spMkLst>
        </pc:spChg>
        <pc:spChg chg="mod">
          <ac:chgData name="Lovepreet  Singh" userId="2f91fbd8-dd8c-48fe-ad3c-0369b7b84020" providerId="ADAL" clId="{44E72549-F4D7-47F4-BC62-79ED374604A0}" dt="2024-06-12T07:33:01.786" v="10596" actId="20577"/>
          <ac:spMkLst>
            <pc:docMk/>
            <pc:sldMk cId="1512627625" sldId="273"/>
            <ac:spMk id="3" creationId="{1539FFFD-4761-AE51-CEA6-0D975A51DF76}"/>
          </ac:spMkLst>
        </pc:spChg>
        <pc:spChg chg="add mod">
          <ac:chgData name="Lovepreet  Singh" userId="2f91fbd8-dd8c-48fe-ad3c-0369b7b84020" providerId="ADAL" clId="{44E72549-F4D7-47F4-BC62-79ED374604A0}" dt="2024-06-11T17:59:42.108" v="5234" actId="1076"/>
          <ac:spMkLst>
            <pc:docMk/>
            <pc:sldMk cId="1512627625" sldId="273"/>
            <ac:spMk id="6" creationId="{C7303769-CBF1-6367-8F37-7B6E24B3FF7D}"/>
          </ac:spMkLst>
        </pc:spChg>
        <pc:spChg chg="add del mod">
          <ac:chgData name="Lovepreet  Singh" userId="2f91fbd8-dd8c-48fe-ad3c-0369b7b84020" providerId="ADAL" clId="{44E72549-F4D7-47F4-BC62-79ED374604A0}" dt="2024-06-11T17:59:56.032" v="5236" actId="478"/>
          <ac:spMkLst>
            <pc:docMk/>
            <pc:sldMk cId="1512627625" sldId="273"/>
            <ac:spMk id="7" creationId="{30029A11-9D00-AF4C-3F63-719EFF79403D}"/>
          </ac:spMkLst>
        </pc:spChg>
      </pc:sldChg>
      <pc:sldChg chg="addSp modSp add mod">
        <pc:chgData name="Lovepreet  Singh" userId="2f91fbd8-dd8c-48fe-ad3c-0369b7b84020" providerId="ADAL" clId="{44E72549-F4D7-47F4-BC62-79ED374604A0}" dt="2024-06-12T07:33:07.313" v="10608" actId="20577"/>
        <pc:sldMkLst>
          <pc:docMk/>
          <pc:sldMk cId="1510114974" sldId="274"/>
        </pc:sldMkLst>
        <pc:spChg chg="mod">
          <ac:chgData name="Lovepreet  Singh" userId="2f91fbd8-dd8c-48fe-ad3c-0369b7b84020" providerId="ADAL" clId="{44E72549-F4D7-47F4-BC62-79ED374604A0}" dt="2024-06-11T20:00:56.564" v="7538" actId="20577"/>
          <ac:spMkLst>
            <pc:docMk/>
            <pc:sldMk cId="1510114974" sldId="274"/>
            <ac:spMk id="2" creationId="{3A306655-165D-A8B0-3C09-B6DEA9D0A567}"/>
          </ac:spMkLst>
        </pc:spChg>
        <pc:spChg chg="mod">
          <ac:chgData name="Lovepreet  Singh" userId="2f91fbd8-dd8c-48fe-ad3c-0369b7b84020" providerId="ADAL" clId="{44E72549-F4D7-47F4-BC62-79ED374604A0}" dt="2024-06-12T07:33:07.313" v="10608" actId="20577"/>
          <ac:spMkLst>
            <pc:docMk/>
            <pc:sldMk cId="1510114974" sldId="274"/>
            <ac:spMk id="3" creationId="{1539FFFD-4761-AE51-CEA6-0D975A51DF76}"/>
          </ac:spMkLst>
        </pc:spChg>
        <pc:spChg chg="add mod">
          <ac:chgData name="Lovepreet  Singh" userId="2f91fbd8-dd8c-48fe-ad3c-0369b7b84020" providerId="ADAL" clId="{44E72549-F4D7-47F4-BC62-79ED374604A0}" dt="2024-06-11T18:04:15.297" v="5533" actId="208"/>
          <ac:spMkLst>
            <pc:docMk/>
            <pc:sldMk cId="1510114974" sldId="274"/>
            <ac:spMk id="7" creationId="{BEB7AD72-4850-C374-21F8-BEB62D365A80}"/>
          </ac:spMkLst>
        </pc:spChg>
        <pc:spChg chg="add mod">
          <ac:chgData name="Lovepreet  Singh" userId="2f91fbd8-dd8c-48fe-ad3c-0369b7b84020" providerId="ADAL" clId="{44E72549-F4D7-47F4-BC62-79ED374604A0}" dt="2024-06-12T07:24:30.564" v="10141" actId="1076"/>
          <ac:spMkLst>
            <pc:docMk/>
            <pc:sldMk cId="1510114974" sldId="274"/>
            <ac:spMk id="8" creationId="{EA3C8607-34B9-1D8B-F3E2-79C42A291EFF}"/>
          </ac:spMkLst>
        </pc:spChg>
      </pc:sldChg>
      <pc:sldChg chg="addSp delSp modSp add mod ord modNotesTx">
        <pc:chgData name="Lovepreet  Singh" userId="2f91fbd8-dd8c-48fe-ad3c-0369b7b84020" providerId="ADAL" clId="{44E72549-F4D7-47F4-BC62-79ED374604A0}" dt="2024-06-13T06:49:25.377" v="13796"/>
        <pc:sldMkLst>
          <pc:docMk/>
          <pc:sldMk cId="1275675879" sldId="275"/>
        </pc:sldMkLst>
        <pc:spChg chg="add mod">
          <ac:chgData name="Lovepreet  Singh" userId="2f91fbd8-dd8c-48fe-ad3c-0369b7b84020" providerId="ADAL" clId="{44E72549-F4D7-47F4-BC62-79ED374604A0}" dt="2024-06-12T07:34:24.223" v="10620" actId="20577"/>
          <ac:spMkLst>
            <pc:docMk/>
            <pc:sldMk cId="1275675879" sldId="275"/>
            <ac:spMk id="11" creationId="{F9025F9B-35BB-E885-8D41-9F32D3DE518D}"/>
          </ac:spMkLst>
        </pc:spChg>
        <pc:picChg chg="add del mod">
          <ac:chgData name="Lovepreet  Singh" userId="2f91fbd8-dd8c-48fe-ad3c-0369b7b84020" providerId="ADAL" clId="{44E72549-F4D7-47F4-BC62-79ED374604A0}" dt="2024-06-11T19:27:44.374" v="6621" actId="21"/>
          <ac:picMkLst>
            <pc:docMk/>
            <pc:sldMk cId="1275675879" sldId="275"/>
            <ac:picMk id="6" creationId="{16FD0ED9-288F-BCC2-7C76-CDE7D81CCC69}"/>
          </ac:picMkLst>
        </pc:picChg>
        <pc:picChg chg="mod">
          <ac:chgData name="Lovepreet  Singh" userId="2f91fbd8-dd8c-48fe-ad3c-0369b7b84020" providerId="ADAL" clId="{44E72549-F4D7-47F4-BC62-79ED374604A0}" dt="2024-06-12T07:26:10.946" v="10270" actId="1076"/>
          <ac:picMkLst>
            <pc:docMk/>
            <pc:sldMk cId="1275675879" sldId="275"/>
            <ac:picMk id="7" creationId="{FB09D077-F782-5E5E-9EEA-9CF0F6B8A8EE}"/>
          </ac:picMkLst>
        </pc:picChg>
        <pc:picChg chg="mod">
          <ac:chgData name="Lovepreet  Singh" userId="2f91fbd8-dd8c-48fe-ad3c-0369b7b84020" providerId="ADAL" clId="{44E72549-F4D7-47F4-BC62-79ED374604A0}" dt="2024-06-12T07:26:16.558" v="10271" actId="1076"/>
          <ac:picMkLst>
            <pc:docMk/>
            <pc:sldMk cId="1275675879" sldId="275"/>
            <ac:picMk id="8" creationId="{147F4197-3D4B-6D4E-E84F-C3837C62B9A0}"/>
          </ac:picMkLst>
        </pc:picChg>
        <pc:picChg chg="del">
          <ac:chgData name="Lovepreet  Singh" userId="2f91fbd8-dd8c-48fe-ad3c-0369b7b84020" providerId="ADAL" clId="{44E72549-F4D7-47F4-BC62-79ED374604A0}" dt="2024-06-11T19:58:39.350" v="7518" actId="478"/>
          <ac:picMkLst>
            <pc:docMk/>
            <pc:sldMk cId="1275675879" sldId="275"/>
            <ac:picMk id="10" creationId="{336751C1-8945-6E06-0D17-98AC47518647}"/>
          </ac:picMkLst>
        </pc:picChg>
        <pc:picChg chg="del">
          <ac:chgData name="Lovepreet  Singh" userId="2f91fbd8-dd8c-48fe-ad3c-0369b7b84020" providerId="ADAL" clId="{44E72549-F4D7-47F4-BC62-79ED374604A0}" dt="2024-06-11T19:58:38.793" v="7517" actId="478"/>
          <ac:picMkLst>
            <pc:docMk/>
            <pc:sldMk cId="1275675879" sldId="275"/>
            <ac:picMk id="12" creationId="{4FA72D63-9896-C0AC-39D7-50F015D3D951}"/>
          </ac:picMkLst>
        </pc:picChg>
      </pc:sldChg>
      <pc:sldChg chg="modSp add mod modNotesTx">
        <pc:chgData name="Lovepreet  Singh" userId="2f91fbd8-dd8c-48fe-ad3c-0369b7b84020" providerId="ADAL" clId="{44E72549-F4D7-47F4-BC62-79ED374604A0}" dt="2024-06-13T04:59:06.744" v="13721" actId="14100"/>
        <pc:sldMkLst>
          <pc:docMk/>
          <pc:sldMk cId="3145372896" sldId="276"/>
        </pc:sldMkLst>
        <pc:spChg chg="mod">
          <ac:chgData name="Lovepreet  Singh" userId="2f91fbd8-dd8c-48fe-ad3c-0369b7b84020" providerId="ADAL" clId="{44E72549-F4D7-47F4-BC62-79ED374604A0}" dt="2024-06-13T04:58:59.532" v="13719" actId="5793"/>
          <ac:spMkLst>
            <pc:docMk/>
            <pc:sldMk cId="3145372896" sldId="276"/>
            <ac:spMk id="14" creationId="{E9A34A75-B873-CC90-C8BD-704021A16348}"/>
          </ac:spMkLst>
        </pc:spChg>
        <pc:picChg chg="mod">
          <ac:chgData name="Lovepreet  Singh" userId="2f91fbd8-dd8c-48fe-ad3c-0369b7b84020" providerId="ADAL" clId="{44E72549-F4D7-47F4-BC62-79ED374604A0}" dt="2024-06-13T04:59:06.744" v="13721" actId="14100"/>
          <ac:picMkLst>
            <pc:docMk/>
            <pc:sldMk cId="3145372896" sldId="276"/>
            <ac:picMk id="12" creationId="{4FA72D63-9896-C0AC-39D7-50F015D3D951}"/>
          </ac:picMkLst>
        </pc:picChg>
        <pc:picChg chg="mod">
          <ac:chgData name="Lovepreet  Singh" userId="2f91fbd8-dd8c-48fe-ad3c-0369b7b84020" providerId="ADAL" clId="{44E72549-F4D7-47F4-BC62-79ED374604A0}" dt="2024-06-13T04:59:02.875" v="13720" actId="14100"/>
          <ac:picMkLst>
            <pc:docMk/>
            <pc:sldMk cId="3145372896" sldId="276"/>
            <ac:picMk id="19" creationId="{1642AA9E-64A0-C3E9-1701-4C7CC90BB3C4}"/>
          </ac:picMkLst>
        </pc:picChg>
      </pc:sldChg>
      <pc:sldChg chg="addSp delSp modSp add mod ord modNotesTx">
        <pc:chgData name="Lovepreet  Singh" userId="2f91fbd8-dd8c-48fe-ad3c-0369b7b84020" providerId="ADAL" clId="{44E72549-F4D7-47F4-BC62-79ED374604A0}" dt="2024-06-12T07:58:51.895" v="12320" actId="20577"/>
        <pc:sldMkLst>
          <pc:docMk/>
          <pc:sldMk cId="1629022096" sldId="277"/>
        </pc:sldMkLst>
        <pc:spChg chg="mod">
          <ac:chgData name="Lovepreet  Singh" userId="2f91fbd8-dd8c-48fe-ad3c-0369b7b84020" providerId="ADAL" clId="{44E72549-F4D7-47F4-BC62-79ED374604A0}" dt="2024-06-12T07:23:26.385" v="10122" actId="20577"/>
          <ac:spMkLst>
            <pc:docMk/>
            <pc:sldMk cId="1629022096" sldId="277"/>
            <ac:spMk id="2" creationId="{5E501B99-C7BF-5176-66C9-A4663F9D2550}"/>
          </ac:spMkLst>
        </pc:spChg>
        <pc:spChg chg="add mod">
          <ac:chgData name="Lovepreet  Singh" userId="2f91fbd8-dd8c-48fe-ad3c-0369b7b84020" providerId="ADAL" clId="{44E72549-F4D7-47F4-BC62-79ED374604A0}" dt="2024-06-12T07:26:35.982" v="10274" actId="123"/>
          <ac:spMkLst>
            <pc:docMk/>
            <pc:sldMk cId="1629022096" sldId="277"/>
            <ac:spMk id="3" creationId="{19AFCB38-F751-65A2-939E-C19C88131D49}"/>
          </ac:spMkLst>
        </pc:spChg>
        <pc:picChg chg="mod">
          <ac:chgData name="Lovepreet  Singh" userId="2f91fbd8-dd8c-48fe-ad3c-0369b7b84020" providerId="ADAL" clId="{44E72549-F4D7-47F4-BC62-79ED374604A0}" dt="2024-06-12T07:17:49.456" v="9604" actId="14100"/>
          <ac:picMkLst>
            <pc:docMk/>
            <pc:sldMk cId="1629022096" sldId="277"/>
            <ac:picMk id="6" creationId="{75B8494E-FBA5-0683-DC09-26BAF5D5EDFC}"/>
          </ac:picMkLst>
        </pc:picChg>
        <pc:picChg chg="del">
          <ac:chgData name="Lovepreet  Singh" userId="2f91fbd8-dd8c-48fe-ad3c-0369b7b84020" providerId="ADAL" clId="{44E72549-F4D7-47F4-BC62-79ED374604A0}" dt="2024-06-11T19:58:23.116" v="7513" actId="478"/>
          <ac:picMkLst>
            <pc:docMk/>
            <pc:sldMk cId="1629022096" sldId="277"/>
            <ac:picMk id="7" creationId="{5FED60CF-8EC4-226E-29AE-45AAED975D18}"/>
          </ac:picMkLst>
        </pc:picChg>
        <pc:picChg chg="mod">
          <ac:chgData name="Lovepreet  Singh" userId="2f91fbd8-dd8c-48fe-ad3c-0369b7b84020" providerId="ADAL" clId="{44E72549-F4D7-47F4-BC62-79ED374604A0}" dt="2024-06-12T07:17:53.639" v="9605" actId="14100"/>
          <ac:picMkLst>
            <pc:docMk/>
            <pc:sldMk cId="1629022096" sldId="277"/>
            <ac:picMk id="8" creationId="{2319579F-43D5-EDA3-C165-1EEFE3DCD91D}"/>
          </ac:picMkLst>
        </pc:picChg>
        <pc:picChg chg="del">
          <ac:chgData name="Lovepreet  Singh" userId="2f91fbd8-dd8c-48fe-ad3c-0369b7b84020" providerId="ADAL" clId="{44E72549-F4D7-47F4-BC62-79ED374604A0}" dt="2024-06-11T19:58:23.549" v="7514" actId="478"/>
          <ac:picMkLst>
            <pc:docMk/>
            <pc:sldMk cId="1629022096" sldId="277"/>
            <ac:picMk id="9" creationId="{B5F2DFEA-1923-6AF2-91C6-4BC632EC9686}"/>
          </ac:picMkLst>
        </pc:picChg>
      </pc:sldChg>
      <pc:sldChg chg="addSp delSp modSp add mod">
        <pc:chgData name="Lovepreet  Singh" userId="2f91fbd8-dd8c-48fe-ad3c-0369b7b84020" providerId="ADAL" clId="{44E72549-F4D7-47F4-BC62-79ED374604A0}" dt="2024-06-12T07:16:45.302" v="9589" actId="20577"/>
        <pc:sldMkLst>
          <pc:docMk/>
          <pc:sldMk cId="281046204" sldId="278"/>
        </pc:sldMkLst>
        <pc:spChg chg="add mod">
          <ac:chgData name="Lovepreet  Singh" userId="2f91fbd8-dd8c-48fe-ad3c-0369b7b84020" providerId="ADAL" clId="{44E72549-F4D7-47F4-BC62-79ED374604A0}" dt="2024-06-12T07:16:45.302" v="9589" actId="20577"/>
          <ac:spMkLst>
            <pc:docMk/>
            <pc:sldMk cId="281046204" sldId="278"/>
            <ac:spMk id="3" creationId="{14688E8E-C361-F583-4971-80B76C7559B3}"/>
          </ac:spMkLst>
        </pc:spChg>
        <pc:spChg chg="del">
          <ac:chgData name="Lovepreet  Singh" userId="2f91fbd8-dd8c-48fe-ad3c-0369b7b84020" providerId="ADAL" clId="{44E72549-F4D7-47F4-BC62-79ED374604A0}" dt="2024-06-12T06:49:03.656" v="7558" actId="478"/>
          <ac:spMkLst>
            <pc:docMk/>
            <pc:sldMk cId="281046204" sldId="278"/>
            <ac:spMk id="7" creationId="{7CDBA979-7BE2-7795-0A8E-9DD60BBF4923}"/>
          </ac:spMkLst>
        </pc:spChg>
        <pc:spChg chg="del">
          <ac:chgData name="Lovepreet  Singh" userId="2f91fbd8-dd8c-48fe-ad3c-0369b7b84020" providerId="ADAL" clId="{44E72549-F4D7-47F4-BC62-79ED374604A0}" dt="2024-06-12T06:49:03.656" v="7558" actId="478"/>
          <ac:spMkLst>
            <pc:docMk/>
            <pc:sldMk cId="281046204" sldId="278"/>
            <ac:spMk id="9" creationId="{52B79033-9C0A-5926-272E-2F712D18E1BF}"/>
          </ac:spMkLst>
        </pc:spChg>
        <pc:spChg chg="del">
          <ac:chgData name="Lovepreet  Singh" userId="2f91fbd8-dd8c-48fe-ad3c-0369b7b84020" providerId="ADAL" clId="{44E72549-F4D7-47F4-BC62-79ED374604A0}" dt="2024-06-12T06:49:03.656" v="7558" actId="478"/>
          <ac:spMkLst>
            <pc:docMk/>
            <pc:sldMk cId="281046204" sldId="278"/>
            <ac:spMk id="11" creationId="{6BC1CA12-B8AC-B401-25D7-59D571BFD9B2}"/>
          </ac:spMkLst>
        </pc:spChg>
        <pc:spChg chg="del">
          <ac:chgData name="Lovepreet  Singh" userId="2f91fbd8-dd8c-48fe-ad3c-0369b7b84020" providerId="ADAL" clId="{44E72549-F4D7-47F4-BC62-79ED374604A0}" dt="2024-06-12T06:49:03.656" v="7558" actId="478"/>
          <ac:spMkLst>
            <pc:docMk/>
            <pc:sldMk cId="281046204" sldId="278"/>
            <ac:spMk id="13" creationId="{8B49441C-5451-9C40-F4B8-241C71AA41E2}"/>
          </ac:spMkLst>
        </pc:spChg>
        <pc:spChg chg="del">
          <ac:chgData name="Lovepreet  Singh" userId="2f91fbd8-dd8c-48fe-ad3c-0369b7b84020" providerId="ADAL" clId="{44E72549-F4D7-47F4-BC62-79ED374604A0}" dt="2024-06-12T06:49:03.656" v="7558" actId="478"/>
          <ac:spMkLst>
            <pc:docMk/>
            <pc:sldMk cId="281046204" sldId="278"/>
            <ac:spMk id="15" creationId="{A4B92A5F-6B9B-B126-B52F-8F0023814CD1}"/>
          </ac:spMkLst>
        </pc:spChg>
        <pc:spChg chg="del">
          <ac:chgData name="Lovepreet  Singh" userId="2f91fbd8-dd8c-48fe-ad3c-0369b7b84020" providerId="ADAL" clId="{44E72549-F4D7-47F4-BC62-79ED374604A0}" dt="2024-06-12T06:49:03.656" v="7558" actId="478"/>
          <ac:spMkLst>
            <pc:docMk/>
            <pc:sldMk cId="281046204" sldId="278"/>
            <ac:spMk id="17" creationId="{014674D4-A074-C150-5CE2-D207A8316CAC}"/>
          </ac:spMkLst>
        </pc:spChg>
        <pc:spChg chg="del">
          <ac:chgData name="Lovepreet  Singh" userId="2f91fbd8-dd8c-48fe-ad3c-0369b7b84020" providerId="ADAL" clId="{44E72549-F4D7-47F4-BC62-79ED374604A0}" dt="2024-06-12T06:49:03.656" v="7558" actId="478"/>
          <ac:spMkLst>
            <pc:docMk/>
            <pc:sldMk cId="281046204" sldId="278"/>
            <ac:spMk id="19" creationId="{B3B9256A-AEBD-8AAB-A1FF-89932E4F776A}"/>
          </ac:spMkLst>
        </pc:spChg>
        <pc:spChg chg="del">
          <ac:chgData name="Lovepreet  Singh" userId="2f91fbd8-dd8c-48fe-ad3c-0369b7b84020" providerId="ADAL" clId="{44E72549-F4D7-47F4-BC62-79ED374604A0}" dt="2024-06-12T06:49:03.656" v="7558" actId="478"/>
          <ac:spMkLst>
            <pc:docMk/>
            <pc:sldMk cId="281046204" sldId="278"/>
            <ac:spMk id="21" creationId="{B3D65039-2AD9-5283-6AC7-2C1C5101EB1C}"/>
          </ac:spMkLst>
        </pc:spChg>
        <pc:spChg chg="add mod">
          <ac:chgData name="Lovepreet  Singh" userId="2f91fbd8-dd8c-48fe-ad3c-0369b7b84020" providerId="ADAL" clId="{44E72549-F4D7-47F4-BC62-79ED374604A0}" dt="2024-06-12T06:59:51.708" v="8515" actId="1076"/>
          <ac:spMkLst>
            <pc:docMk/>
            <pc:sldMk cId="281046204" sldId="278"/>
            <ac:spMk id="23" creationId="{FD075AAB-A135-0C44-D484-8A84C1F238E5}"/>
          </ac:spMkLst>
        </pc:spChg>
        <pc:spChg chg="add mod">
          <ac:chgData name="Lovepreet  Singh" userId="2f91fbd8-dd8c-48fe-ad3c-0369b7b84020" providerId="ADAL" clId="{44E72549-F4D7-47F4-BC62-79ED374604A0}" dt="2024-06-12T06:59:51.708" v="8515" actId="1076"/>
          <ac:spMkLst>
            <pc:docMk/>
            <pc:sldMk cId="281046204" sldId="278"/>
            <ac:spMk id="25" creationId="{5BD4FF27-57BD-E3D6-A641-397EE9D7466D}"/>
          </ac:spMkLst>
        </pc:spChg>
        <pc:spChg chg="add mod">
          <ac:chgData name="Lovepreet  Singh" userId="2f91fbd8-dd8c-48fe-ad3c-0369b7b84020" providerId="ADAL" clId="{44E72549-F4D7-47F4-BC62-79ED374604A0}" dt="2024-06-12T07:00:06.355" v="8517" actId="1076"/>
          <ac:spMkLst>
            <pc:docMk/>
            <pc:sldMk cId="281046204" sldId="278"/>
            <ac:spMk id="27" creationId="{9B6DE5B6-029B-DA2B-9EF4-F1BB0428042C}"/>
          </ac:spMkLst>
        </pc:spChg>
        <pc:spChg chg="add mod">
          <ac:chgData name="Lovepreet  Singh" userId="2f91fbd8-dd8c-48fe-ad3c-0369b7b84020" providerId="ADAL" clId="{44E72549-F4D7-47F4-BC62-79ED374604A0}" dt="2024-06-12T07:00:06.355" v="8517" actId="1076"/>
          <ac:spMkLst>
            <pc:docMk/>
            <pc:sldMk cId="281046204" sldId="278"/>
            <ac:spMk id="29" creationId="{2C790835-A348-93AF-D9BB-70FF7C0FA587}"/>
          </ac:spMkLst>
        </pc:spChg>
        <pc:picChg chg="del">
          <ac:chgData name="Lovepreet  Singh" userId="2f91fbd8-dd8c-48fe-ad3c-0369b7b84020" providerId="ADAL" clId="{44E72549-F4D7-47F4-BC62-79ED374604A0}" dt="2024-06-12T06:49:03.656" v="7558" actId="478"/>
          <ac:picMkLst>
            <pc:docMk/>
            <pc:sldMk cId="281046204" sldId="278"/>
            <ac:picMk id="6" creationId="{4E0509DD-E15F-CE00-4FE8-EE49E84C4EFA}"/>
          </ac:picMkLst>
        </pc:picChg>
        <pc:picChg chg="del">
          <ac:chgData name="Lovepreet  Singh" userId="2f91fbd8-dd8c-48fe-ad3c-0369b7b84020" providerId="ADAL" clId="{44E72549-F4D7-47F4-BC62-79ED374604A0}" dt="2024-06-12T06:49:03.656" v="7558" actId="478"/>
          <ac:picMkLst>
            <pc:docMk/>
            <pc:sldMk cId="281046204" sldId="278"/>
            <ac:picMk id="8" creationId="{AFAC4184-8868-B1DD-95FC-819BB42E0646}"/>
          </ac:picMkLst>
        </pc:picChg>
        <pc:picChg chg="del">
          <ac:chgData name="Lovepreet  Singh" userId="2f91fbd8-dd8c-48fe-ad3c-0369b7b84020" providerId="ADAL" clId="{44E72549-F4D7-47F4-BC62-79ED374604A0}" dt="2024-06-12T06:49:03.656" v="7558" actId="478"/>
          <ac:picMkLst>
            <pc:docMk/>
            <pc:sldMk cId="281046204" sldId="278"/>
            <ac:picMk id="10" creationId="{9D881DF9-42AE-C629-1E82-F9BBDFBEE282}"/>
          </ac:picMkLst>
        </pc:picChg>
        <pc:picChg chg="del">
          <ac:chgData name="Lovepreet  Singh" userId="2f91fbd8-dd8c-48fe-ad3c-0369b7b84020" providerId="ADAL" clId="{44E72549-F4D7-47F4-BC62-79ED374604A0}" dt="2024-06-12T06:49:03.656" v="7558" actId="478"/>
          <ac:picMkLst>
            <pc:docMk/>
            <pc:sldMk cId="281046204" sldId="278"/>
            <ac:picMk id="12" creationId="{524BEF7B-ED05-AE38-9922-77BCA4F8CADA}"/>
          </ac:picMkLst>
        </pc:picChg>
        <pc:picChg chg="del">
          <ac:chgData name="Lovepreet  Singh" userId="2f91fbd8-dd8c-48fe-ad3c-0369b7b84020" providerId="ADAL" clId="{44E72549-F4D7-47F4-BC62-79ED374604A0}" dt="2024-06-12T06:49:03.656" v="7558" actId="478"/>
          <ac:picMkLst>
            <pc:docMk/>
            <pc:sldMk cId="281046204" sldId="278"/>
            <ac:picMk id="14" creationId="{37CD0CB2-CF48-9FD3-FD67-6802EC59AEB5}"/>
          </ac:picMkLst>
        </pc:picChg>
        <pc:picChg chg="del">
          <ac:chgData name="Lovepreet  Singh" userId="2f91fbd8-dd8c-48fe-ad3c-0369b7b84020" providerId="ADAL" clId="{44E72549-F4D7-47F4-BC62-79ED374604A0}" dt="2024-06-12T06:49:03.656" v="7558" actId="478"/>
          <ac:picMkLst>
            <pc:docMk/>
            <pc:sldMk cId="281046204" sldId="278"/>
            <ac:picMk id="16" creationId="{57B6A1A4-C858-1970-ADD0-2AF047B10429}"/>
          </ac:picMkLst>
        </pc:picChg>
        <pc:picChg chg="del">
          <ac:chgData name="Lovepreet  Singh" userId="2f91fbd8-dd8c-48fe-ad3c-0369b7b84020" providerId="ADAL" clId="{44E72549-F4D7-47F4-BC62-79ED374604A0}" dt="2024-06-12T06:49:03.656" v="7558" actId="478"/>
          <ac:picMkLst>
            <pc:docMk/>
            <pc:sldMk cId="281046204" sldId="278"/>
            <ac:picMk id="18" creationId="{B625E6F0-B0FF-EFA8-D711-E9D7E5836654}"/>
          </ac:picMkLst>
        </pc:picChg>
        <pc:picChg chg="del">
          <ac:chgData name="Lovepreet  Singh" userId="2f91fbd8-dd8c-48fe-ad3c-0369b7b84020" providerId="ADAL" clId="{44E72549-F4D7-47F4-BC62-79ED374604A0}" dt="2024-06-12T06:49:03.656" v="7558" actId="478"/>
          <ac:picMkLst>
            <pc:docMk/>
            <pc:sldMk cId="281046204" sldId="278"/>
            <ac:picMk id="20" creationId="{C3E4D623-A7EF-8CFC-B099-DC211A351B05}"/>
          </ac:picMkLst>
        </pc:picChg>
        <pc:picChg chg="add mod">
          <ac:chgData name="Lovepreet  Singh" userId="2f91fbd8-dd8c-48fe-ad3c-0369b7b84020" providerId="ADAL" clId="{44E72549-F4D7-47F4-BC62-79ED374604A0}" dt="2024-06-12T06:59:51.708" v="8515" actId="1076"/>
          <ac:picMkLst>
            <pc:docMk/>
            <pc:sldMk cId="281046204" sldId="278"/>
            <ac:picMk id="22" creationId="{B0D01E3A-E029-3F0C-9B8B-2FE471648B75}"/>
          </ac:picMkLst>
        </pc:picChg>
        <pc:picChg chg="add mod">
          <ac:chgData name="Lovepreet  Singh" userId="2f91fbd8-dd8c-48fe-ad3c-0369b7b84020" providerId="ADAL" clId="{44E72549-F4D7-47F4-BC62-79ED374604A0}" dt="2024-06-12T06:59:51.708" v="8515" actId="1076"/>
          <ac:picMkLst>
            <pc:docMk/>
            <pc:sldMk cId="281046204" sldId="278"/>
            <ac:picMk id="24" creationId="{45A5BF5E-5294-08AA-6EE3-766585504C55}"/>
          </ac:picMkLst>
        </pc:picChg>
        <pc:picChg chg="add mod">
          <ac:chgData name="Lovepreet  Singh" userId="2f91fbd8-dd8c-48fe-ad3c-0369b7b84020" providerId="ADAL" clId="{44E72549-F4D7-47F4-BC62-79ED374604A0}" dt="2024-06-12T07:00:06.355" v="8517" actId="1076"/>
          <ac:picMkLst>
            <pc:docMk/>
            <pc:sldMk cId="281046204" sldId="278"/>
            <ac:picMk id="26" creationId="{7C26F009-959F-FC64-1885-B0DAEE1F415E}"/>
          </ac:picMkLst>
        </pc:picChg>
        <pc:picChg chg="add mod">
          <ac:chgData name="Lovepreet  Singh" userId="2f91fbd8-dd8c-48fe-ad3c-0369b7b84020" providerId="ADAL" clId="{44E72549-F4D7-47F4-BC62-79ED374604A0}" dt="2024-06-12T07:00:06.355" v="8517" actId="1076"/>
          <ac:picMkLst>
            <pc:docMk/>
            <pc:sldMk cId="281046204" sldId="278"/>
            <ac:picMk id="28" creationId="{DC305BC4-9215-B161-A305-418B36928BD7}"/>
          </ac:picMkLst>
        </pc:picChg>
      </pc:sldChg>
      <pc:sldChg chg="addSp delSp modSp add mod">
        <pc:chgData name="Lovepreet  Singh" userId="2f91fbd8-dd8c-48fe-ad3c-0369b7b84020" providerId="ADAL" clId="{44E72549-F4D7-47F4-BC62-79ED374604A0}" dt="2024-06-12T07:16:56.028" v="9592" actId="20577"/>
        <pc:sldMkLst>
          <pc:docMk/>
          <pc:sldMk cId="3699613543" sldId="279"/>
        </pc:sldMkLst>
        <pc:spChg chg="mod">
          <ac:chgData name="Lovepreet  Singh" userId="2f91fbd8-dd8c-48fe-ad3c-0369b7b84020" providerId="ADAL" clId="{44E72549-F4D7-47F4-BC62-79ED374604A0}" dt="2024-06-12T07:16:56.028" v="9592" actId="20577"/>
          <ac:spMkLst>
            <pc:docMk/>
            <pc:sldMk cId="3699613543" sldId="279"/>
            <ac:spMk id="3" creationId="{14688E8E-C361-F583-4971-80B76C7559B3}"/>
          </ac:spMkLst>
        </pc:spChg>
        <pc:spChg chg="add mod">
          <ac:chgData name="Lovepreet  Singh" userId="2f91fbd8-dd8c-48fe-ad3c-0369b7b84020" providerId="ADAL" clId="{44E72549-F4D7-47F4-BC62-79ED374604A0}" dt="2024-06-12T07:00:39.384" v="8527" actId="1076"/>
          <ac:spMkLst>
            <pc:docMk/>
            <pc:sldMk cId="3699613543" sldId="279"/>
            <ac:spMk id="7" creationId="{1AE99279-06F8-1941-C6CF-183A7E98E31E}"/>
          </ac:spMkLst>
        </pc:spChg>
        <pc:spChg chg="add mod">
          <ac:chgData name="Lovepreet  Singh" userId="2f91fbd8-dd8c-48fe-ad3c-0369b7b84020" providerId="ADAL" clId="{44E72549-F4D7-47F4-BC62-79ED374604A0}" dt="2024-06-12T07:00:39.384" v="8527" actId="1076"/>
          <ac:spMkLst>
            <pc:docMk/>
            <pc:sldMk cId="3699613543" sldId="279"/>
            <ac:spMk id="9" creationId="{B833090C-ABA9-4A79-9176-15C9720F58E9}"/>
          </ac:spMkLst>
        </pc:spChg>
        <pc:spChg chg="add mod">
          <ac:chgData name="Lovepreet  Singh" userId="2f91fbd8-dd8c-48fe-ad3c-0369b7b84020" providerId="ADAL" clId="{44E72549-F4D7-47F4-BC62-79ED374604A0}" dt="2024-06-12T07:02:16.942" v="8721" actId="1076"/>
          <ac:spMkLst>
            <pc:docMk/>
            <pc:sldMk cId="3699613543" sldId="279"/>
            <ac:spMk id="11" creationId="{019B6950-39DB-C84E-2D62-119369FF323D}"/>
          </ac:spMkLst>
        </pc:spChg>
        <pc:spChg chg="add mod">
          <ac:chgData name="Lovepreet  Singh" userId="2f91fbd8-dd8c-48fe-ad3c-0369b7b84020" providerId="ADAL" clId="{44E72549-F4D7-47F4-BC62-79ED374604A0}" dt="2024-06-12T07:02:16.942" v="8721" actId="1076"/>
          <ac:spMkLst>
            <pc:docMk/>
            <pc:sldMk cId="3699613543" sldId="279"/>
            <ac:spMk id="13" creationId="{5EFA3C38-B516-863C-A58C-F3DACDC43B24}"/>
          </ac:spMkLst>
        </pc:spChg>
        <pc:spChg chg="del">
          <ac:chgData name="Lovepreet  Singh" userId="2f91fbd8-dd8c-48fe-ad3c-0369b7b84020" providerId="ADAL" clId="{44E72549-F4D7-47F4-BC62-79ED374604A0}" dt="2024-06-12T07:00:27.547" v="8525" actId="478"/>
          <ac:spMkLst>
            <pc:docMk/>
            <pc:sldMk cId="3699613543" sldId="279"/>
            <ac:spMk id="23" creationId="{FD075AAB-A135-0C44-D484-8A84C1F238E5}"/>
          </ac:spMkLst>
        </pc:spChg>
        <pc:spChg chg="del">
          <ac:chgData name="Lovepreet  Singh" userId="2f91fbd8-dd8c-48fe-ad3c-0369b7b84020" providerId="ADAL" clId="{44E72549-F4D7-47F4-BC62-79ED374604A0}" dt="2024-06-12T07:00:27.547" v="8525" actId="478"/>
          <ac:spMkLst>
            <pc:docMk/>
            <pc:sldMk cId="3699613543" sldId="279"/>
            <ac:spMk id="25" creationId="{5BD4FF27-57BD-E3D6-A641-397EE9D7466D}"/>
          </ac:spMkLst>
        </pc:spChg>
        <pc:spChg chg="del">
          <ac:chgData name="Lovepreet  Singh" userId="2f91fbd8-dd8c-48fe-ad3c-0369b7b84020" providerId="ADAL" clId="{44E72549-F4D7-47F4-BC62-79ED374604A0}" dt="2024-06-12T07:00:27.547" v="8525" actId="478"/>
          <ac:spMkLst>
            <pc:docMk/>
            <pc:sldMk cId="3699613543" sldId="279"/>
            <ac:spMk id="27" creationId="{9B6DE5B6-029B-DA2B-9EF4-F1BB0428042C}"/>
          </ac:spMkLst>
        </pc:spChg>
        <pc:spChg chg="del">
          <ac:chgData name="Lovepreet  Singh" userId="2f91fbd8-dd8c-48fe-ad3c-0369b7b84020" providerId="ADAL" clId="{44E72549-F4D7-47F4-BC62-79ED374604A0}" dt="2024-06-12T07:00:27.547" v="8525" actId="478"/>
          <ac:spMkLst>
            <pc:docMk/>
            <pc:sldMk cId="3699613543" sldId="279"/>
            <ac:spMk id="29" creationId="{2C790835-A348-93AF-D9BB-70FF7C0FA587}"/>
          </ac:spMkLst>
        </pc:spChg>
        <pc:picChg chg="add mod">
          <ac:chgData name="Lovepreet  Singh" userId="2f91fbd8-dd8c-48fe-ad3c-0369b7b84020" providerId="ADAL" clId="{44E72549-F4D7-47F4-BC62-79ED374604A0}" dt="2024-06-12T07:00:39.384" v="8527" actId="1076"/>
          <ac:picMkLst>
            <pc:docMk/>
            <pc:sldMk cId="3699613543" sldId="279"/>
            <ac:picMk id="6" creationId="{9344B446-4B21-D409-761A-AE846023EE26}"/>
          </ac:picMkLst>
        </pc:picChg>
        <pc:picChg chg="add mod">
          <ac:chgData name="Lovepreet  Singh" userId="2f91fbd8-dd8c-48fe-ad3c-0369b7b84020" providerId="ADAL" clId="{44E72549-F4D7-47F4-BC62-79ED374604A0}" dt="2024-06-12T07:00:39.384" v="8527" actId="1076"/>
          <ac:picMkLst>
            <pc:docMk/>
            <pc:sldMk cId="3699613543" sldId="279"/>
            <ac:picMk id="8" creationId="{80D4A333-7435-5AD1-3024-C524F39F213A}"/>
          </ac:picMkLst>
        </pc:picChg>
        <pc:picChg chg="add mod">
          <ac:chgData name="Lovepreet  Singh" userId="2f91fbd8-dd8c-48fe-ad3c-0369b7b84020" providerId="ADAL" clId="{44E72549-F4D7-47F4-BC62-79ED374604A0}" dt="2024-06-12T07:02:16.942" v="8721" actId="1076"/>
          <ac:picMkLst>
            <pc:docMk/>
            <pc:sldMk cId="3699613543" sldId="279"/>
            <ac:picMk id="10" creationId="{C25304A9-DED4-CFA1-C69F-4467C1B94D59}"/>
          </ac:picMkLst>
        </pc:picChg>
        <pc:picChg chg="add mod">
          <ac:chgData name="Lovepreet  Singh" userId="2f91fbd8-dd8c-48fe-ad3c-0369b7b84020" providerId="ADAL" clId="{44E72549-F4D7-47F4-BC62-79ED374604A0}" dt="2024-06-12T07:02:16.942" v="8721" actId="1076"/>
          <ac:picMkLst>
            <pc:docMk/>
            <pc:sldMk cId="3699613543" sldId="279"/>
            <ac:picMk id="12" creationId="{57EF7B8F-2AB6-764D-BD7E-05F2FA4E7EC2}"/>
          </ac:picMkLst>
        </pc:picChg>
        <pc:picChg chg="del">
          <ac:chgData name="Lovepreet  Singh" userId="2f91fbd8-dd8c-48fe-ad3c-0369b7b84020" providerId="ADAL" clId="{44E72549-F4D7-47F4-BC62-79ED374604A0}" dt="2024-06-12T07:00:27.547" v="8525" actId="478"/>
          <ac:picMkLst>
            <pc:docMk/>
            <pc:sldMk cId="3699613543" sldId="279"/>
            <ac:picMk id="22" creationId="{B0D01E3A-E029-3F0C-9B8B-2FE471648B75}"/>
          </ac:picMkLst>
        </pc:picChg>
        <pc:picChg chg="del">
          <ac:chgData name="Lovepreet  Singh" userId="2f91fbd8-dd8c-48fe-ad3c-0369b7b84020" providerId="ADAL" clId="{44E72549-F4D7-47F4-BC62-79ED374604A0}" dt="2024-06-12T07:00:27.547" v="8525" actId="478"/>
          <ac:picMkLst>
            <pc:docMk/>
            <pc:sldMk cId="3699613543" sldId="279"/>
            <ac:picMk id="24" creationId="{45A5BF5E-5294-08AA-6EE3-766585504C55}"/>
          </ac:picMkLst>
        </pc:picChg>
        <pc:picChg chg="del">
          <ac:chgData name="Lovepreet  Singh" userId="2f91fbd8-dd8c-48fe-ad3c-0369b7b84020" providerId="ADAL" clId="{44E72549-F4D7-47F4-BC62-79ED374604A0}" dt="2024-06-12T07:00:27.547" v="8525" actId="478"/>
          <ac:picMkLst>
            <pc:docMk/>
            <pc:sldMk cId="3699613543" sldId="279"/>
            <ac:picMk id="26" creationId="{7C26F009-959F-FC64-1885-B0DAEE1F415E}"/>
          </ac:picMkLst>
        </pc:picChg>
        <pc:picChg chg="del">
          <ac:chgData name="Lovepreet  Singh" userId="2f91fbd8-dd8c-48fe-ad3c-0369b7b84020" providerId="ADAL" clId="{44E72549-F4D7-47F4-BC62-79ED374604A0}" dt="2024-06-12T07:00:27.547" v="8525" actId="478"/>
          <ac:picMkLst>
            <pc:docMk/>
            <pc:sldMk cId="3699613543" sldId="279"/>
            <ac:picMk id="28" creationId="{DC305BC4-9215-B161-A305-418B36928BD7}"/>
          </ac:picMkLst>
        </pc:picChg>
      </pc:sldChg>
      <pc:sldChg chg="addSp delSp modSp add mod ord modNotesTx">
        <pc:chgData name="Lovepreet  Singh" userId="2f91fbd8-dd8c-48fe-ad3c-0369b7b84020" providerId="ADAL" clId="{44E72549-F4D7-47F4-BC62-79ED374604A0}" dt="2024-06-12T07:59:08.568" v="12323" actId="20577"/>
        <pc:sldMkLst>
          <pc:docMk/>
          <pc:sldMk cId="1847253333" sldId="280"/>
        </pc:sldMkLst>
        <pc:spChg chg="add mod">
          <ac:chgData name="Lovepreet  Singh" userId="2f91fbd8-dd8c-48fe-ad3c-0369b7b84020" providerId="ADAL" clId="{44E72549-F4D7-47F4-BC62-79ED374604A0}" dt="2024-06-12T07:17:24.002" v="9598" actId="20577"/>
          <ac:spMkLst>
            <pc:docMk/>
            <pc:sldMk cId="1847253333" sldId="280"/>
            <ac:spMk id="3" creationId="{F8FA360F-CC3C-20D8-96AE-15B28B347FCE}"/>
          </ac:spMkLst>
        </pc:spChg>
        <pc:spChg chg="mod">
          <ac:chgData name="Lovepreet  Singh" userId="2f91fbd8-dd8c-48fe-ad3c-0369b7b84020" providerId="ADAL" clId="{44E72549-F4D7-47F4-BC62-79ED374604A0}" dt="2024-06-12T07:03:54.662" v="8736" actId="1076"/>
          <ac:spMkLst>
            <pc:docMk/>
            <pc:sldMk cId="1847253333" sldId="280"/>
            <ac:spMk id="7" creationId="{403F6DF8-D13D-FF63-41F3-F85C7FDB742B}"/>
          </ac:spMkLst>
        </pc:spChg>
        <pc:spChg chg="mod">
          <ac:chgData name="Lovepreet  Singh" userId="2f91fbd8-dd8c-48fe-ad3c-0369b7b84020" providerId="ADAL" clId="{44E72549-F4D7-47F4-BC62-79ED374604A0}" dt="2024-06-12T07:03:54.662" v="8736" actId="1076"/>
          <ac:spMkLst>
            <pc:docMk/>
            <pc:sldMk cId="1847253333" sldId="280"/>
            <ac:spMk id="9" creationId="{D3B27C73-039C-C7F0-0B50-5545D721E98E}"/>
          </ac:spMkLst>
        </pc:spChg>
        <pc:spChg chg="del">
          <ac:chgData name="Lovepreet  Singh" userId="2f91fbd8-dd8c-48fe-ad3c-0369b7b84020" providerId="ADAL" clId="{44E72549-F4D7-47F4-BC62-79ED374604A0}" dt="2024-06-12T07:03:48.525" v="8735" actId="478"/>
          <ac:spMkLst>
            <pc:docMk/>
            <pc:sldMk cId="1847253333" sldId="280"/>
            <ac:spMk id="11" creationId="{9CABB864-B2FA-ADA2-3DB6-3391A72BBED8}"/>
          </ac:spMkLst>
        </pc:spChg>
        <pc:spChg chg="del">
          <ac:chgData name="Lovepreet  Singh" userId="2f91fbd8-dd8c-48fe-ad3c-0369b7b84020" providerId="ADAL" clId="{44E72549-F4D7-47F4-BC62-79ED374604A0}" dt="2024-06-12T07:03:41.119" v="8732" actId="478"/>
          <ac:spMkLst>
            <pc:docMk/>
            <pc:sldMk cId="1847253333" sldId="280"/>
            <ac:spMk id="13" creationId="{F0393878-2915-F8AF-A66B-20A21BB9EC03}"/>
          </ac:spMkLst>
        </pc:spChg>
        <pc:spChg chg="del">
          <ac:chgData name="Lovepreet  Singh" userId="2f91fbd8-dd8c-48fe-ad3c-0369b7b84020" providerId="ADAL" clId="{44E72549-F4D7-47F4-BC62-79ED374604A0}" dt="2024-06-12T07:03:35.695" v="8730" actId="478"/>
          <ac:spMkLst>
            <pc:docMk/>
            <pc:sldMk cId="1847253333" sldId="280"/>
            <ac:spMk id="15" creationId="{3A952E1B-4B56-3299-8EC2-F8988407E0E4}"/>
          </ac:spMkLst>
        </pc:spChg>
        <pc:spChg chg="del">
          <ac:chgData name="Lovepreet  Singh" userId="2f91fbd8-dd8c-48fe-ad3c-0369b7b84020" providerId="ADAL" clId="{44E72549-F4D7-47F4-BC62-79ED374604A0}" dt="2024-06-12T07:03:35.695" v="8730" actId="478"/>
          <ac:spMkLst>
            <pc:docMk/>
            <pc:sldMk cId="1847253333" sldId="280"/>
            <ac:spMk id="17" creationId="{09AC2CE3-6F45-F493-EEA4-5001E5093510}"/>
          </ac:spMkLst>
        </pc:spChg>
        <pc:spChg chg="del">
          <ac:chgData name="Lovepreet  Singh" userId="2f91fbd8-dd8c-48fe-ad3c-0369b7b84020" providerId="ADAL" clId="{44E72549-F4D7-47F4-BC62-79ED374604A0}" dt="2024-06-12T07:03:35.695" v="8730" actId="478"/>
          <ac:spMkLst>
            <pc:docMk/>
            <pc:sldMk cId="1847253333" sldId="280"/>
            <ac:spMk id="19" creationId="{056D9ECD-1847-C4BF-F8AC-35064BACB35F}"/>
          </ac:spMkLst>
        </pc:spChg>
        <pc:spChg chg="del">
          <ac:chgData name="Lovepreet  Singh" userId="2f91fbd8-dd8c-48fe-ad3c-0369b7b84020" providerId="ADAL" clId="{44E72549-F4D7-47F4-BC62-79ED374604A0}" dt="2024-06-12T07:03:35.695" v="8730" actId="478"/>
          <ac:spMkLst>
            <pc:docMk/>
            <pc:sldMk cId="1847253333" sldId="280"/>
            <ac:spMk id="21" creationId="{4B2943C0-AB08-E154-6A69-8FAE288C8252}"/>
          </ac:spMkLst>
        </pc:spChg>
        <pc:spChg chg="add mod">
          <ac:chgData name="Lovepreet  Singh" userId="2f91fbd8-dd8c-48fe-ad3c-0369b7b84020" providerId="ADAL" clId="{44E72549-F4D7-47F4-BC62-79ED374604A0}" dt="2024-06-12T07:05:57.164" v="8943" actId="1076"/>
          <ac:spMkLst>
            <pc:docMk/>
            <pc:sldMk cId="1847253333" sldId="280"/>
            <ac:spMk id="24" creationId="{4AB623B2-7500-A9E0-3739-4FDFF10B42B1}"/>
          </ac:spMkLst>
        </pc:spChg>
        <pc:spChg chg="add del mod">
          <ac:chgData name="Lovepreet  Singh" userId="2f91fbd8-dd8c-48fe-ad3c-0369b7b84020" providerId="ADAL" clId="{44E72549-F4D7-47F4-BC62-79ED374604A0}" dt="2024-06-12T07:08:03.844" v="9042" actId="478"/>
          <ac:spMkLst>
            <pc:docMk/>
            <pc:sldMk cId="1847253333" sldId="280"/>
            <ac:spMk id="26" creationId="{9BFA0EC7-8ACB-1D81-D318-C1C4C1EDA499}"/>
          </ac:spMkLst>
        </pc:spChg>
        <pc:spChg chg="add mod">
          <ac:chgData name="Lovepreet  Singh" userId="2f91fbd8-dd8c-48fe-ad3c-0369b7b84020" providerId="ADAL" clId="{44E72549-F4D7-47F4-BC62-79ED374604A0}" dt="2024-06-12T07:08:08.883" v="9044" actId="1076"/>
          <ac:spMkLst>
            <pc:docMk/>
            <pc:sldMk cId="1847253333" sldId="280"/>
            <ac:spMk id="28" creationId="{01B158EF-78D9-20F4-7A09-655FC798B7DA}"/>
          </ac:spMkLst>
        </pc:spChg>
        <pc:picChg chg="mod">
          <ac:chgData name="Lovepreet  Singh" userId="2f91fbd8-dd8c-48fe-ad3c-0369b7b84020" providerId="ADAL" clId="{44E72549-F4D7-47F4-BC62-79ED374604A0}" dt="2024-06-12T07:03:54.662" v="8736" actId="1076"/>
          <ac:picMkLst>
            <pc:docMk/>
            <pc:sldMk cId="1847253333" sldId="280"/>
            <ac:picMk id="6" creationId="{2DD86943-1C55-8326-B0ED-4F27C4A02D33}"/>
          </ac:picMkLst>
        </pc:picChg>
        <pc:picChg chg="mod">
          <ac:chgData name="Lovepreet  Singh" userId="2f91fbd8-dd8c-48fe-ad3c-0369b7b84020" providerId="ADAL" clId="{44E72549-F4D7-47F4-BC62-79ED374604A0}" dt="2024-06-12T07:03:54.662" v="8736" actId="1076"/>
          <ac:picMkLst>
            <pc:docMk/>
            <pc:sldMk cId="1847253333" sldId="280"/>
            <ac:picMk id="8" creationId="{3B31267F-BF7E-B8C9-4681-51F3369FD295}"/>
          </ac:picMkLst>
        </pc:picChg>
        <pc:picChg chg="del">
          <ac:chgData name="Lovepreet  Singh" userId="2f91fbd8-dd8c-48fe-ad3c-0369b7b84020" providerId="ADAL" clId="{44E72549-F4D7-47F4-BC62-79ED374604A0}" dt="2024-06-12T07:03:38.507" v="8731" actId="478"/>
          <ac:picMkLst>
            <pc:docMk/>
            <pc:sldMk cId="1847253333" sldId="280"/>
            <ac:picMk id="10" creationId="{E1E5CBA0-3DE0-7DFE-0FE0-9B6FBC57FA41}"/>
          </ac:picMkLst>
        </pc:picChg>
        <pc:picChg chg="del">
          <ac:chgData name="Lovepreet  Singh" userId="2f91fbd8-dd8c-48fe-ad3c-0369b7b84020" providerId="ADAL" clId="{44E72549-F4D7-47F4-BC62-79ED374604A0}" dt="2024-06-12T07:03:41.119" v="8732" actId="478"/>
          <ac:picMkLst>
            <pc:docMk/>
            <pc:sldMk cId="1847253333" sldId="280"/>
            <ac:picMk id="12" creationId="{1C99A877-8395-BB3C-1254-4C8DDC1F0177}"/>
          </ac:picMkLst>
        </pc:picChg>
        <pc:picChg chg="del">
          <ac:chgData name="Lovepreet  Singh" userId="2f91fbd8-dd8c-48fe-ad3c-0369b7b84020" providerId="ADAL" clId="{44E72549-F4D7-47F4-BC62-79ED374604A0}" dt="2024-06-12T07:03:35.695" v="8730" actId="478"/>
          <ac:picMkLst>
            <pc:docMk/>
            <pc:sldMk cId="1847253333" sldId="280"/>
            <ac:picMk id="14" creationId="{05F2C26E-AD22-8520-934F-65F640150345}"/>
          </ac:picMkLst>
        </pc:picChg>
        <pc:picChg chg="del">
          <ac:chgData name="Lovepreet  Singh" userId="2f91fbd8-dd8c-48fe-ad3c-0369b7b84020" providerId="ADAL" clId="{44E72549-F4D7-47F4-BC62-79ED374604A0}" dt="2024-06-12T07:03:35.695" v="8730" actId="478"/>
          <ac:picMkLst>
            <pc:docMk/>
            <pc:sldMk cId="1847253333" sldId="280"/>
            <ac:picMk id="16" creationId="{8D904E21-952C-C6F6-64C4-DA012917A5EB}"/>
          </ac:picMkLst>
        </pc:picChg>
        <pc:picChg chg="del">
          <ac:chgData name="Lovepreet  Singh" userId="2f91fbd8-dd8c-48fe-ad3c-0369b7b84020" providerId="ADAL" clId="{44E72549-F4D7-47F4-BC62-79ED374604A0}" dt="2024-06-12T07:03:35.695" v="8730" actId="478"/>
          <ac:picMkLst>
            <pc:docMk/>
            <pc:sldMk cId="1847253333" sldId="280"/>
            <ac:picMk id="18" creationId="{9850CC21-87B8-8979-21A3-333E423DBB9E}"/>
          </ac:picMkLst>
        </pc:picChg>
        <pc:picChg chg="del">
          <ac:chgData name="Lovepreet  Singh" userId="2f91fbd8-dd8c-48fe-ad3c-0369b7b84020" providerId="ADAL" clId="{44E72549-F4D7-47F4-BC62-79ED374604A0}" dt="2024-06-12T07:03:35.695" v="8730" actId="478"/>
          <ac:picMkLst>
            <pc:docMk/>
            <pc:sldMk cId="1847253333" sldId="280"/>
            <ac:picMk id="20" creationId="{FE46178D-8E40-CD73-E7E7-162F69E7431A}"/>
          </ac:picMkLst>
        </pc:picChg>
        <pc:picChg chg="add mod">
          <ac:chgData name="Lovepreet  Singh" userId="2f91fbd8-dd8c-48fe-ad3c-0369b7b84020" providerId="ADAL" clId="{44E72549-F4D7-47F4-BC62-79ED374604A0}" dt="2024-06-12T07:05:57.164" v="8943" actId="1076"/>
          <ac:picMkLst>
            <pc:docMk/>
            <pc:sldMk cId="1847253333" sldId="280"/>
            <ac:picMk id="23" creationId="{D932215E-63B9-C478-F143-10F10F7A5DEC}"/>
          </ac:picMkLst>
        </pc:picChg>
        <pc:picChg chg="add del mod">
          <ac:chgData name="Lovepreet  Singh" userId="2f91fbd8-dd8c-48fe-ad3c-0369b7b84020" providerId="ADAL" clId="{44E72549-F4D7-47F4-BC62-79ED374604A0}" dt="2024-06-12T07:08:03.844" v="9042" actId="478"/>
          <ac:picMkLst>
            <pc:docMk/>
            <pc:sldMk cId="1847253333" sldId="280"/>
            <ac:picMk id="25" creationId="{6225B4FA-8E92-1DDF-833F-C0F40C416842}"/>
          </ac:picMkLst>
        </pc:picChg>
        <pc:picChg chg="add mod">
          <ac:chgData name="Lovepreet  Singh" userId="2f91fbd8-dd8c-48fe-ad3c-0369b7b84020" providerId="ADAL" clId="{44E72549-F4D7-47F4-BC62-79ED374604A0}" dt="2024-06-12T07:08:08.883" v="9044" actId="1076"/>
          <ac:picMkLst>
            <pc:docMk/>
            <pc:sldMk cId="1847253333" sldId="280"/>
            <ac:picMk id="27" creationId="{8A33D039-2945-C732-BB04-98704C76229A}"/>
          </ac:picMkLst>
        </pc:picChg>
      </pc:sldChg>
      <pc:sldChg chg="addSp delSp modSp add mod modNotesTx">
        <pc:chgData name="Lovepreet  Singh" userId="2f91fbd8-dd8c-48fe-ad3c-0369b7b84020" providerId="ADAL" clId="{44E72549-F4D7-47F4-BC62-79ED374604A0}" dt="2024-06-13T06:50:40.416" v="13806" actId="20577"/>
        <pc:sldMkLst>
          <pc:docMk/>
          <pc:sldMk cId="95807815" sldId="281"/>
        </pc:sldMkLst>
        <pc:spChg chg="mod">
          <ac:chgData name="Lovepreet  Singh" userId="2f91fbd8-dd8c-48fe-ad3c-0369b7b84020" providerId="ADAL" clId="{44E72549-F4D7-47F4-BC62-79ED374604A0}" dt="2024-06-13T06:50:40.416" v="13806" actId="20577"/>
          <ac:spMkLst>
            <pc:docMk/>
            <pc:sldMk cId="95807815" sldId="281"/>
            <ac:spMk id="3" creationId="{F8FA360F-CC3C-20D8-96AE-15B28B347FCE}"/>
          </ac:spMkLst>
        </pc:spChg>
        <pc:spChg chg="del">
          <ac:chgData name="Lovepreet  Singh" userId="2f91fbd8-dd8c-48fe-ad3c-0369b7b84020" providerId="ADAL" clId="{44E72549-F4D7-47F4-BC62-79ED374604A0}" dt="2024-06-12T07:11:25.644" v="9120" actId="478"/>
          <ac:spMkLst>
            <pc:docMk/>
            <pc:sldMk cId="95807815" sldId="281"/>
            <ac:spMk id="7" creationId="{403F6DF8-D13D-FF63-41F3-F85C7FDB742B}"/>
          </ac:spMkLst>
        </pc:spChg>
        <pc:spChg chg="del">
          <ac:chgData name="Lovepreet  Singh" userId="2f91fbd8-dd8c-48fe-ad3c-0369b7b84020" providerId="ADAL" clId="{44E72549-F4D7-47F4-BC62-79ED374604A0}" dt="2024-06-12T07:11:25.644" v="9120" actId="478"/>
          <ac:spMkLst>
            <pc:docMk/>
            <pc:sldMk cId="95807815" sldId="281"/>
            <ac:spMk id="9" creationId="{D3B27C73-039C-C7F0-0B50-5545D721E98E}"/>
          </ac:spMkLst>
        </pc:spChg>
        <pc:spChg chg="add mod">
          <ac:chgData name="Lovepreet  Singh" userId="2f91fbd8-dd8c-48fe-ad3c-0369b7b84020" providerId="ADAL" clId="{44E72549-F4D7-47F4-BC62-79ED374604A0}" dt="2024-06-12T07:15:49.903" v="9498" actId="1076"/>
          <ac:spMkLst>
            <pc:docMk/>
            <pc:sldMk cId="95807815" sldId="281"/>
            <ac:spMk id="11" creationId="{E3E044F8-B83A-ACDA-0B95-9A4E2A60C759}"/>
          </ac:spMkLst>
        </pc:spChg>
        <pc:spChg chg="add mod">
          <ac:chgData name="Lovepreet  Singh" userId="2f91fbd8-dd8c-48fe-ad3c-0369b7b84020" providerId="ADAL" clId="{44E72549-F4D7-47F4-BC62-79ED374604A0}" dt="2024-06-12T07:15:49.903" v="9498" actId="1076"/>
          <ac:spMkLst>
            <pc:docMk/>
            <pc:sldMk cId="95807815" sldId="281"/>
            <ac:spMk id="13" creationId="{1FA80C91-3753-4F7E-2164-71EAFFCB3433}"/>
          </ac:spMkLst>
        </pc:spChg>
        <pc:spChg chg="add mod">
          <ac:chgData name="Lovepreet  Singh" userId="2f91fbd8-dd8c-48fe-ad3c-0369b7b84020" providerId="ADAL" clId="{44E72549-F4D7-47F4-BC62-79ED374604A0}" dt="2024-06-12T07:15:56.664" v="9499" actId="1076"/>
          <ac:spMkLst>
            <pc:docMk/>
            <pc:sldMk cId="95807815" sldId="281"/>
            <ac:spMk id="15" creationId="{3CB235F8-76D0-C141-0815-13AB3F8D9C70}"/>
          </ac:spMkLst>
        </pc:spChg>
        <pc:spChg chg="add mod">
          <ac:chgData name="Lovepreet  Singh" userId="2f91fbd8-dd8c-48fe-ad3c-0369b7b84020" providerId="ADAL" clId="{44E72549-F4D7-47F4-BC62-79ED374604A0}" dt="2024-06-12T07:15:56.664" v="9499" actId="1076"/>
          <ac:spMkLst>
            <pc:docMk/>
            <pc:sldMk cId="95807815" sldId="281"/>
            <ac:spMk id="17" creationId="{75BAB79E-0A83-FC6C-A216-9BB76BB023F2}"/>
          </ac:spMkLst>
        </pc:spChg>
        <pc:spChg chg="del">
          <ac:chgData name="Lovepreet  Singh" userId="2f91fbd8-dd8c-48fe-ad3c-0369b7b84020" providerId="ADAL" clId="{44E72549-F4D7-47F4-BC62-79ED374604A0}" dt="2024-06-12T07:11:25.644" v="9120" actId="478"/>
          <ac:spMkLst>
            <pc:docMk/>
            <pc:sldMk cId="95807815" sldId="281"/>
            <ac:spMk id="24" creationId="{4AB623B2-7500-A9E0-3739-4FDFF10B42B1}"/>
          </ac:spMkLst>
        </pc:spChg>
        <pc:spChg chg="del">
          <ac:chgData name="Lovepreet  Singh" userId="2f91fbd8-dd8c-48fe-ad3c-0369b7b84020" providerId="ADAL" clId="{44E72549-F4D7-47F4-BC62-79ED374604A0}" dt="2024-06-12T07:11:25.644" v="9120" actId="478"/>
          <ac:spMkLst>
            <pc:docMk/>
            <pc:sldMk cId="95807815" sldId="281"/>
            <ac:spMk id="28" creationId="{01B158EF-78D9-20F4-7A09-655FC798B7DA}"/>
          </ac:spMkLst>
        </pc:spChg>
        <pc:picChg chg="del">
          <ac:chgData name="Lovepreet  Singh" userId="2f91fbd8-dd8c-48fe-ad3c-0369b7b84020" providerId="ADAL" clId="{44E72549-F4D7-47F4-BC62-79ED374604A0}" dt="2024-06-12T07:11:25.644" v="9120" actId="478"/>
          <ac:picMkLst>
            <pc:docMk/>
            <pc:sldMk cId="95807815" sldId="281"/>
            <ac:picMk id="6" creationId="{2DD86943-1C55-8326-B0ED-4F27C4A02D33}"/>
          </ac:picMkLst>
        </pc:picChg>
        <pc:picChg chg="del">
          <ac:chgData name="Lovepreet  Singh" userId="2f91fbd8-dd8c-48fe-ad3c-0369b7b84020" providerId="ADAL" clId="{44E72549-F4D7-47F4-BC62-79ED374604A0}" dt="2024-06-12T07:11:25.644" v="9120" actId="478"/>
          <ac:picMkLst>
            <pc:docMk/>
            <pc:sldMk cId="95807815" sldId="281"/>
            <ac:picMk id="8" creationId="{3B31267F-BF7E-B8C9-4681-51F3369FD295}"/>
          </ac:picMkLst>
        </pc:picChg>
        <pc:picChg chg="add mod">
          <ac:chgData name="Lovepreet  Singh" userId="2f91fbd8-dd8c-48fe-ad3c-0369b7b84020" providerId="ADAL" clId="{44E72549-F4D7-47F4-BC62-79ED374604A0}" dt="2024-06-12T07:15:49.903" v="9498" actId="1076"/>
          <ac:picMkLst>
            <pc:docMk/>
            <pc:sldMk cId="95807815" sldId="281"/>
            <ac:picMk id="10" creationId="{87A04DE6-51D9-5C3E-39F8-7B48A88B5509}"/>
          </ac:picMkLst>
        </pc:picChg>
        <pc:picChg chg="add mod">
          <ac:chgData name="Lovepreet  Singh" userId="2f91fbd8-dd8c-48fe-ad3c-0369b7b84020" providerId="ADAL" clId="{44E72549-F4D7-47F4-BC62-79ED374604A0}" dt="2024-06-12T07:15:49.903" v="9498" actId="1076"/>
          <ac:picMkLst>
            <pc:docMk/>
            <pc:sldMk cId="95807815" sldId="281"/>
            <ac:picMk id="12" creationId="{B821D98E-A6E8-F7A5-2197-056C695952D2}"/>
          </ac:picMkLst>
        </pc:picChg>
        <pc:picChg chg="add mod">
          <ac:chgData name="Lovepreet  Singh" userId="2f91fbd8-dd8c-48fe-ad3c-0369b7b84020" providerId="ADAL" clId="{44E72549-F4D7-47F4-BC62-79ED374604A0}" dt="2024-06-12T07:17:38.554" v="9602" actId="14100"/>
          <ac:picMkLst>
            <pc:docMk/>
            <pc:sldMk cId="95807815" sldId="281"/>
            <ac:picMk id="14" creationId="{C05CF829-987A-047F-5F63-08C971B8D8F3}"/>
          </ac:picMkLst>
        </pc:picChg>
        <pc:picChg chg="add mod">
          <ac:chgData name="Lovepreet  Singh" userId="2f91fbd8-dd8c-48fe-ad3c-0369b7b84020" providerId="ADAL" clId="{44E72549-F4D7-47F4-BC62-79ED374604A0}" dt="2024-06-12T07:17:40.600" v="9603" actId="14100"/>
          <ac:picMkLst>
            <pc:docMk/>
            <pc:sldMk cId="95807815" sldId="281"/>
            <ac:picMk id="16" creationId="{D0EAFF0C-4D5D-D724-27B6-8CC78D9E4FF4}"/>
          </ac:picMkLst>
        </pc:picChg>
        <pc:picChg chg="del">
          <ac:chgData name="Lovepreet  Singh" userId="2f91fbd8-dd8c-48fe-ad3c-0369b7b84020" providerId="ADAL" clId="{44E72549-F4D7-47F4-BC62-79ED374604A0}" dt="2024-06-12T07:11:25.644" v="9120" actId="478"/>
          <ac:picMkLst>
            <pc:docMk/>
            <pc:sldMk cId="95807815" sldId="281"/>
            <ac:picMk id="23" creationId="{D932215E-63B9-C478-F143-10F10F7A5DEC}"/>
          </ac:picMkLst>
        </pc:picChg>
        <pc:picChg chg="del">
          <ac:chgData name="Lovepreet  Singh" userId="2f91fbd8-dd8c-48fe-ad3c-0369b7b84020" providerId="ADAL" clId="{44E72549-F4D7-47F4-BC62-79ED374604A0}" dt="2024-06-12T07:11:25.644" v="9120" actId="478"/>
          <ac:picMkLst>
            <pc:docMk/>
            <pc:sldMk cId="95807815" sldId="281"/>
            <ac:picMk id="27" creationId="{8A33D039-2945-C732-BB04-98704C76229A}"/>
          </ac:picMkLst>
        </pc:picChg>
      </pc:sldChg>
      <pc:sldChg chg="new del">
        <pc:chgData name="Lovepreet  Singh" userId="2f91fbd8-dd8c-48fe-ad3c-0369b7b84020" providerId="ADAL" clId="{44E72549-F4D7-47F4-BC62-79ED374604A0}" dt="2024-06-12T07:10:55.364" v="9118" actId="47"/>
        <pc:sldMkLst>
          <pc:docMk/>
          <pc:sldMk cId="3587749392" sldId="281"/>
        </pc:sldMkLst>
      </pc:sldChg>
      <pc:sldChg chg="addSp delSp modSp new del mod delAnim modAnim">
        <pc:chgData name="Lovepreet  Singh" userId="2f91fbd8-dd8c-48fe-ad3c-0369b7b84020" providerId="ADAL" clId="{44E72549-F4D7-47F4-BC62-79ED374604A0}" dt="2024-06-13T06:49:12.341" v="13792" actId="47"/>
        <pc:sldMkLst>
          <pc:docMk/>
          <pc:sldMk cId="1836137305" sldId="282"/>
        </pc:sldMkLst>
        <pc:spChg chg="mod">
          <ac:chgData name="Lovepreet  Singh" userId="2f91fbd8-dd8c-48fe-ad3c-0369b7b84020" providerId="ADAL" clId="{44E72549-F4D7-47F4-BC62-79ED374604A0}" dt="2024-06-12T07:35:08.870" v="10655" actId="20577"/>
          <ac:spMkLst>
            <pc:docMk/>
            <pc:sldMk cId="1836137305" sldId="282"/>
            <ac:spMk id="2" creationId="{4FC3FD6A-FB7B-1284-73A3-E94A782CC320}"/>
          </ac:spMkLst>
        </pc:spChg>
        <pc:spChg chg="del">
          <ac:chgData name="Lovepreet  Singh" userId="2f91fbd8-dd8c-48fe-ad3c-0369b7b84020" providerId="ADAL" clId="{44E72549-F4D7-47F4-BC62-79ED374604A0}" dt="2024-06-12T07:36:28.882" v="10656"/>
          <ac:spMkLst>
            <pc:docMk/>
            <pc:sldMk cId="1836137305" sldId="282"/>
            <ac:spMk id="3" creationId="{DE18BDDA-2D86-1E11-B0DC-8AA8A1E3FEE4}"/>
          </ac:spMkLst>
        </pc:spChg>
        <pc:spChg chg="add del mod">
          <ac:chgData name="Lovepreet  Singh" userId="2f91fbd8-dd8c-48fe-ad3c-0369b7b84020" providerId="ADAL" clId="{44E72549-F4D7-47F4-BC62-79ED374604A0}" dt="2024-06-12T07:36:49.293" v="10658"/>
          <ac:spMkLst>
            <pc:docMk/>
            <pc:sldMk cId="1836137305" sldId="282"/>
            <ac:spMk id="8" creationId="{908D7C90-15ED-ECAB-D9BC-CADB0C4EA2FA}"/>
          </ac:spMkLst>
        </pc:spChg>
        <pc:picChg chg="add del mod">
          <ac:chgData name="Lovepreet  Singh" userId="2f91fbd8-dd8c-48fe-ad3c-0369b7b84020" providerId="ADAL" clId="{44E72549-F4D7-47F4-BC62-79ED374604A0}" dt="2024-06-12T07:36:31.184" v="10657" actId="478"/>
          <ac:picMkLst>
            <pc:docMk/>
            <pc:sldMk cId="1836137305" sldId="282"/>
            <ac:picMk id="6" creationId="{0E9E7E19-69FC-4318-2A92-BDB3AC049D49}"/>
          </ac:picMkLst>
        </pc:picChg>
        <pc:picChg chg="add mod">
          <ac:chgData name="Lovepreet  Singh" userId="2f91fbd8-dd8c-48fe-ad3c-0369b7b84020" providerId="ADAL" clId="{44E72549-F4D7-47F4-BC62-79ED374604A0}" dt="2024-06-12T07:36:53.508" v="10660" actId="14100"/>
          <ac:picMkLst>
            <pc:docMk/>
            <pc:sldMk cId="1836137305" sldId="282"/>
            <ac:picMk id="9" creationId="{5530B21A-FE00-5A29-B204-090809E6B2C7}"/>
          </ac:picMkLst>
        </pc:picChg>
        <pc:picChg chg="add mod">
          <ac:chgData name="Lovepreet  Singh" userId="2f91fbd8-dd8c-48fe-ad3c-0369b7b84020" providerId="ADAL" clId="{44E72549-F4D7-47F4-BC62-79ED374604A0}" dt="2024-06-12T07:37:57.525" v="10663" actId="14100"/>
          <ac:picMkLst>
            <pc:docMk/>
            <pc:sldMk cId="1836137305" sldId="282"/>
            <ac:picMk id="10" creationId="{18537BA1-5666-0B3E-392D-C1C05A191989}"/>
          </ac:picMkLst>
        </pc:picChg>
      </pc:sldChg>
      <pc:sldChg chg="addSp delSp modSp add mod">
        <pc:chgData name="Lovepreet  Singh" userId="2f91fbd8-dd8c-48fe-ad3c-0369b7b84020" providerId="ADAL" clId="{44E72549-F4D7-47F4-BC62-79ED374604A0}" dt="2024-06-13T06:53:16.495" v="13808" actId="478"/>
        <pc:sldMkLst>
          <pc:docMk/>
          <pc:sldMk cId="3379187385" sldId="283"/>
        </pc:sldMkLst>
        <pc:spChg chg="add del mod">
          <ac:chgData name="Lovepreet  Singh" userId="2f91fbd8-dd8c-48fe-ad3c-0369b7b84020" providerId="ADAL" clId="{44E72549-F4D7-47F4-BC62-79ED374604A0}" dt="2024-06-13T06:53:16.495" v="13808" actId="478"/>
          <ac:spMkLst>
            <pc:docMk/>
            <pc:sldMk cId="3379187385" sldId="283"/>
            <ac:spMk id="3" creationId="{CC22B72D-08DE-FAEC-8BE5-162D62EA8FFF}"/>
          </ac:spMkLst>
        </pc:spChg>
      </pc:sldChg>
      <pc:sldChg chg="modSp new mod ord">
        <pc:chgData name="Lovepreet  Singh" userId="2f91fbd8-dd8c-48fe-ad3c-0369b7b84020" providerId="ADAL" clId="{44E72549-F4D7-47F4-BC62-79ED374604A0}" dt="2024-06-13T06:54:52.043" v="13858" actId="20577"/>
        <pc:sldMkLst>
          <pc:docMk/>
          <pc:sldMk cId="1871974407" sldId="284"/>
        </pc:sldMkLst>
        <pc:spChg chg="mod">
          <ac:chgData name="Lovepreet  Singh" userId="2f91fbd8-dd8c-48fe-ad3c-0369b7b84020" providerId="ADAL" clId="{44E72549-F4D7-47F4-BC62-79ED374604A0}" dt="2024-06-12T07:43:49.048" v="10943" actId="20577"/>
          <ac:spMkLst>
            <pc:docMk/>
            <pc:sldMk cId="1871974407" sldId="284"/>
            <ac:spMk id="2" creationId="{49C7D204-94AB-E506-5C15-38070D9D980D}"/>
          </ac:spMkLst>
        </pc:spChg>
        <pc:spChg chg="mod">
          <ac:chgData name="Lovepreet  Singh" userId="2f91fbd8-dd8c-48fe-ad3c-0369b7b84020" providerId="ADAL" clId="{44E72549-F4D7-47F4-BC62-79ED374604A0}" dt="2024-06-13T06:54:52.043" v="13858" actId="20577"/>
          <ac:spMkLst>
            <pc:docMk/>
            <pc:sldMk cId="1871974407" sldId="284"/>
            <ac:spMk id="3" creationId="{E5FFE53B-0DF5-36CD-5F82-A02E7925E6B7}"/>
          </ac:spMkLst>
        </pc:spChg>
      </pc:sldChg>
      <pc:sldChg chg="addSp delSp modSp new mod ord">
        <pc:chgData name="Lovepreet  Singh" userId="2f91fbd8-dd8c-48fe-ad3c-0369b7b84020" providerId="ADAL" clId="{44E72549-F4D7-47F4-BC62-79ED374604A0}" dt="2024-06-13T06:53:38.566" v="13819" actId="20577"/>
        <pc:sldMkLst>
          <pc:docMk/>
          <pc:sldMk cId="3488303854" sldId="285"/>
        </pc:sldMkLst>
        <pc:spChg chg="mod">
          <ac:chgData name="Lovepreet  Singh" userId="2f91fbd8-dd8c-48fe-ad3c-0369b7b84020" providerId="ADAL" clId="{44E72549-F4D7-47F4-BC62-79ED374604A0}" dt="2024-06-12T08:53:30.102" v="12471" actId="20577"/>
          <ac:spMkLst>
            <pc:docMk/>
            <pc:sldMk cId="3488303854" sldId="285"/>
            <ac:spMk id="2" creationId="{522653DE-CBDD-2687-52BC-09AA5C1E353A}"/>
          </ac:spMkLst>
        </pc:spChg>
        <pc:spChg chg="del">
          <ac:chgData name="Lovepreet  Singh" userId="2f91fbd8-dd8c-48fe-ad3c-0369b7b84020" providerId="ADAL" clId="{44E72549-F4D7-47F4-BC62-79ED374604A0}" dt="2024-06-12T08:56:05.792" v="12472" actId="22"/>
          <ac:spMkLst>
            <pc:docMk/>
            <pc:sldMk cId="3488303854" sldId="285"/>
            <ac:spMk id="3" creationId="{4488FC15-7D00-74A5-482A-AB8774A5565F}"/>
          </ac:spMkLst>
        </pc:spChg>
        <pc:spChg chg="add mod">
          <ac:chgData name="Lovepreet  Singh" userId="2f91fbd8-dd8c-48fe-ad3c-0369b7b84020" providerId="ADAL" clId="{44E72549-F4D7-47F4-BC62-79ED374604A0}" dt="2024-06-13T06:53:38.566" v="13819" actId="20577"/>
          <ac:spMkLst>
            <pc:docMk/>
            <pc:sldMk cId="3488303854" sldId="285"/>
            <ac:spMk id="10" creationId="{52B086D1-5C89-2D44-0423-51E3BF76DA1B}"/>
          </ac:spMkLst>
        </pc:spChg>
        <pc:picChg chg="add mod ord">
          <ac:chgData name="Lovepreet  Singh" userId="2f91fbd8-dd8c-48fe-ad3c-0369b7b84020" providerId="ADAL" clId="{44E72549-F4D7-47F4-BC62-79ED374604A0}" dt="2024-06-12T09:03:02.913" v="13093" actId="1076"/>
          <ac:picMkLst>
            <pc:docMk/>
            <pc:sldMk cId="3488303854" sldId="285"/>
            <ac:picMk id="7" creationId="{1B1D2D42-F67F-42CA-CFD9-E0D9DFDBFA43}"/>
          </ac:picMkLst>
        </pc:picChg>
        <pc:picChg chg="add mod">
          <ac:chgData name="Lovepreet  Singh" userId="2f91fbd8-dd8c-48fe-ad3c-0369b7b84020" providerId="ADAL" clId="{44E72549-F4D7-47F4-BC62-79ED374604A0}" dt="2024-06-12T09:03:06.730" v="13094" actId="1076"/>
          <ac:picMkLst>
            <pc:docMk/>
            <pc:sldMk cId="3488303854" sldId="285"/>
            <ac:picMk id="9" creationId="{017EDE5E-E5CA-CD12-5FF9-F3FA5126791A}"/>
          </ac:picMkLst>
        </pc:picChg>
      </pc:sldChg>
      <pc:sldChg chg="addSp delSp modSp new mod">
        <pc:chgData name="Lovepreet  Singh" userId="2f91fbd8-dd8c-48fe-ad3c-0369b7b84020" providerId="ADAL" clId="{44E72549-F4D7-47F4-BC62-79ED374604A0}" dt="2024-06-13T06:59:57.436" v="14042" actId="478"/>
        <pc:sldMkLst>
          <pc:docMk/>
          <pc:sldMk cId="740626721" sldId="286"/>
        </pc:sldMkLst>
        <pc:spChg chg="mod">
          <ac:chgData name="Lovepreet  Singh" userId="2f91fbd8-dd8c-48fe-ad3c-0369b7b84020" providerId="ADAL" clId="{44E72549-F4D7-47F4-BC62-79ED374604A0}" dt="2024-06-13T05:52:33.931" v="13785" actId="20577"/>
          <ac:spMkLst>
            <pc:docMk/>
            <pc:sldMk cId="740626721" sldId="286"/>
            <ac:spMk id="2" creationId="{A7F737A2-3B83-21BF-338D-080CB3101607}"/>
          </ac:spMkLst>
        </pc:spChg>
        <pc:spChg chg="del">
          <ac:chgData name="Lovepreet  Singh" userId="2f91fbd8-dd8c-48fe-ad3c-0369b7b84020" providerId="ADAL" clId="{44E72549-F4D7-47F4-BC62-79ED374604A0}" dt="2024-06-13T05:49:37.973" v="13723" actId="22"/>
          <ac:spMkLst>
            <pc:docMk/>
            <pc:sldMk cId="740626721" sldId="286"/>
            <ac:spMk id="3" creationId="{57AEEB4F-0C35-0536-36FB-7F1F660C95B7}"/>
          </ac:spMkLst>
        </pc:spChg>
        <pc:spChg chg="add del mod">
          <ac:chgData name="Lovepreet  Singh" userId="2f91fbd8-dd8c-48fe-ad3c-0369b7b84020" providerId="ADAL" clId="{44E72549-F4D7-47F4-BC62-79ED374604A0}" dt="2024-06-13T06:59:57.436" v="14042" actId="478"/>
          <ac:spMkLst>
            <pc:docMk/>
            <pc:sldMk cId="740626721" sldId="286"/>
            <ac:spMk id="12" creationId="{E463E2A9-7950-D1F8-BC5C-C0358DFDB290}"/>
          </ac:spMkLst>
        </pc:spChg>
        <pc:picChg chg="add mod ord">
          <ac:chgData name="Lovepreet  Singh" userId="2f91fbd8-dd8c-48fe-ad3c-0369b7b84020" providerId="ADAL" clId="{44E72549-F4D7-47F4-BC62-79ED374604A0}" dt="2024-06-13T06:57:03.870" v="13859" actId="1076"/>
          <ac:picMkLst>
            <pc:docMk/>
            <pc:sldMk cId="740626721" sldId="286"/>
            <ac:picMk id="7" creationId="{7260A483-8C1D-7581-DB7D-F88BD4BCCA2B}"/>
          </ac:picMkLst>
        </pc:picChg>
        <pc:picChg chg="add del mod">
          <ac:chgData name="Lovepreet  Singh" userId="2f91fbd8-dd8c-48fe-ad3c-0369b7b84020" providerId="ADAL" clId="{44E72549-F4D7-47F4-BC62-79ED374604A0}" dt="2024-06-13T05:53:40.296" v="13786" actId="478"/>
          <ac:picMkLst>
            <pc:docMk/>
            <pc:sldMk cId="740626721" sldId="286"/>
            <ac:picMk id="9" creationId="{8B762B03-A150-8FC1-33A5-C660C3837F58}"/>
          </ac:picMkLst>
        </pc:picChg>
        <pc:picChg chg="add mod">
          <ac:chgData name="Lovepreet  Singh" userId="2f91fbd8-dd8c-48fe-ad3c-0369b7b84020" providerId="ADAL" clId="{44E72549-F4D7-47F4-BC62-79ED374604A0}" dt="2024-06-13T06:57:10.053" v="13860" actId="1076"/>
          <ac:picMkLst>
            <pc:docMk/>
            <pc:sldMk cId="740626721" sldId="286"/>
            <ac:picMk id="11" creationId="{AC143D76-63A8-69A3-DF40-EB6EE9422998}"/>
          </ac:picMkLst>
        </pc:picChg>
      </pc:sldChg>
      <pc:sldMasterChg chg="modSldLayout">
        <pc:chgData name="Lovepreet  Singh" userId="2f91fbd8-dd8c-48fe-ad3c-0369b7b84020" providerId="ADAL" clId="{44E72549-F4D7-47F4-BC62-79ED374604A0}" dt="2024-06-09T09:21:46.854" v="376" actId="20577"/>
        <pc:sldMasterMkLst>
          <pc:docMk/>
          <pc:sldMasterMk cId="2402646876" sldId="2147483657"/>
        </pc:sldMasterMkLst>
        <pc:sldLayoutChg chg="modSp mod">
          <pc:chgData name="Lovepreet  Singh" userId="2f91fbd8-dd8c-48fe-ad3c-0369b7b84020" providerId="ADAL" clId="{44E72549-F4D7-47F4-BC62-79ED374604A0}" dt="2024-06-09T09:21:46.854" v="376" actId="20577"/>
          <pc:sldLayoutMkLst>
            <pc:docMk/>
            <pc:sldMasterMk cId="2402646876" sldId="2147483657"/>
            <pc:sldLayoutMk cId="4285183126" sldId="2147483663"/>
          </pc:sldLayoutMkLst>
          <pc:spChg chg="mod">
            <ac:chgData name="Lovepreet  Singh" userId="2f91fbd8-dd8c-48fe-ad3c-0369b7b84020" providerId="ADAL" clId="{44E72549-F4D7-47F4-BC62-79ED374604A0}" dt="2024-06-09T09:21:46.854" v="376" actId="20577"/>
            <ac:spMkLst>
              <pc:docMk/>
              <pc:sldMasterMk cId="2402646876" sldId="2147483657"/>
              <pc:sldLayoutMk cId="4285183126" sldId="2147483663"/>
              <ac:spMk id="8"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A41ACC-0DF5-4925-8540-E4132B07EE27}" type="datetimeFigureOut">
              <a:rPr lang="en-GB" smtClean="0"/>
              <a:t>13/06/2024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8CCF4D-BC0A-4F00-B26F-C7C084E7933C}" type="slidenum">
              <a:rPr lang="en-GB" smtClean="0"/>
              <a:t>‹#›</a:t>
            </a:fld>
            <a:endParaRPr lang="en-GB"/>
          </a:p>
        </p:txBody>
      </p:sp>
    </p:spTree>
    <p:extLst>
      <p:ext uri="{BB962C8B-B14F-4D97-AF65-F5344CB8AC3E}">
        <p14:creationId xmlns:p14="http://schemas.microsoft.com/office/powerpoint/2010/main" val="80933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Per quanto </a:t>
            </a:r>
            <a:r>
              <a:rPr lang="fr-CH" dirty="0" err="1"/>
              <a:t>riguarda</a:t>
            </a:r>
            <a:r>
              <a:rPr lang="fr-CH" dirty="0"/>
              <a:t> </a:t>
            </a:r>
            <a:r>
              <a:rPr lang="fr-CH" dirty="0" err="1"/>
              <a:t>una</a:t>
            </a:r>
            <a:r>
              <a:rPr lang="fr-CH" dirty="0"/>
              <a:t> </a:t>
            </a:r>
            <a:r>
              <a:rPr lang="fr-CH" dirty="0" err="1"/>
              <a:t>corrente</a:t>
            </a:r>
            <a:r>
              <a:rPr lang="fr-CH" dirty="0"/>
              <a:t> piu’ </a:t>
            </a:r>
            <a:r>
              <a:rPr lang="fr-CH" dirty="0" err="1"/>
              <a:t>alta</a:t>
            </a:r>
            <a:r>
              <a:rPr lang="fr-CH" dirty="0"/>
              <a:t> </a:t>
            </a:r>
            <a:r>
              <a:rPr lang="fr-CH" dirty="0" err="1"/>
              <a:t>cosa</a:t>
            </a:r>
            <a:r>
              <a:rPr lang="fr-CH" dirty="0"/>
              <a:t> dire?</a:t>
            </a:r>
            <a:endParaRPr lang="en-GB" dirty="0"/>
          </a:p>
        </p:txBody>
      </p:sp>
      <p:sp>
        <p:nvSpPr>
          <p:cNvPr id="4" name="Slide Number Placeholder 3"/>
          <p:cNvSpPr>
            <a:spLocks noGrp="1"/>
          </p:cNvSpPr>
          <p:nvPr>
            <p:ph type="sldNum" sz="quarter" idx="5"/>
          </p:nvPr>
        </p:nvSpPr>
        <p:spPr/>
        <p:txBody>
          <a:bodyPr/>
          <a:lstStyle/>
          <a:p>
            <a:fld id="{9E8CCF4D-BC0A-4F00-B26F-C7C084E7933C}" type="slidenum">
              <a:rPr lang="en-GB" smtClean="0"/>
              <a:t>2</a:t>
            </a:fld>
            <a:endParaRPr lang="en-GB"/>
          </a:p>
        </p:txBody>
      </p:sp>
    </p:spTree>
    <p:extLst>
      <p:ext uri="{BB962C8B-B14F-4D97-AF65-F5344CB8AC3E}">
        <p14:creationId xmlns:p14="http://schemas.microsoft.com/office/powerpoint/2010/main" val="2601536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8CCF4D-BC0A-4F00-B26F-C7C084E7933C}" type="slidenum">
              <a:rPr lang="en-GB" smtClean="0"/>
              <a:t>16</a:t>
            </a:fld>
            <a:endParaRPr lang="en-GB"/>
          </a:p>
        </p:txBody>
      </p:sp>
    </p:spTree>
    <p:extLst>
      <p:ext uri="{BB962C8B-B14F-4D97-AF65-F5344CB8AC3E}">
        <p14:creationId xmlns:p14="http://schemas.microsoft.com/office/powerpoint/2010/main" val="1495534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8CCF4D-BC0A-4F00-B26F-C7C084E7933C}" type="slidenum">
              <a:rPr lang="en-GB" smtClean="0"/>
              <a:t>17</a:t>
            </a:fld>
            <a:endParaRPr lang="en-GB"/>
          </a:p>
        </p:txBody>
      </p:sp>
    </p:spTree>
    <p:extLst>
      <p:ext uri="{BB962C8B-B14F-4D97-AF65-F5344CB8AC3E}">
        <p14:creationId xmlns:p14="http://schemas.microsoft.com/office/powerpoint/2010/main" val="226775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8CCF4D-BC0A-4F00-B26F-C7C084E7933C}" type="slidenum">
              <a:rPr lang="en-GB" smtClean="0"/>
              <a:t>19</a:t>
            </a:fld>
            <a:endParaRPr lang="en-GB"/>
          </a:p>
        </p:txBody>
      </p:sp>
    </p:spTree>
    <p:extLst>
      <p:ext uri="{BB962C8B-B14F-4D97-AF65-F5344CB8AC3E}">
        <p14:creationId xmlns:p14="http://schemas.microsoft.com/office/powerpoint/2010/main" val="4281943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8CCF4D-BC0A-4F00-B26F-C7C084E7933C}" type="slidenum">
              <a:rPr lang="en-GB" smtClean="0"/>
              <a:t>23</a:t>
            </a:fld>
            <a:endParaRPr lang="en-GB"/>
          </a:p>
        </p:txBody>
      </p:sp>
    </p:spTree>
    <p:extLst>
      <p:ext uri="{BB962C8B-B14F-4D97-AF65-F5344CB8AC3E}">
        <p14:creationId xmlns:p14="http://schemas.microsoft.com/office/powerpoint/2010/main" val="3048684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8CCF4D-BC0A-4F00-B26F-C7C084E7933C}" type="slidenum">
              <a:rPr lang="en-GB" smtClean="0"/>
              <a:t>26</a:t>
            </a:fld>
            <a:endParaRPr lang="en-GB"/>
          </a:p>
        </p:txBody>
      </p:sp>
    </p:spTree>
    <p:extLst>
      <p:ext uri="{BB962C8B-B14F-4D97-AF65-F5344CB8AC3E}">
        <p14:creationId xmlns:p14="http://schemas.microsoft.com/office/powerpoint/2010/main" val="1560418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8CCF4D-BC0A-4F00-B26F-C7C084E7933C}" type="slidenum">
              <a:rPr lang="en-GB" smtClean="0"/>
              <a:t>4</a:t>
            </a:fld>
            <a:endParaRPr lang="en-GB"/>
          </a:p>
        </p:txBody>
      </p:sp>
    </p:spTree>
    <p:extLst>
      <p:ext uri="{BB962C8B-B14F-4D97-AF65-F5344CB8AC3E}">
        <p14:creationId xmlns:p14="http://schemas.microsoft.com/office/powerpoint/2010/main" val="1049654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8CCF4D-BC0A-4F00-B26F-C7C084E7933C}" type="slidenum">
              <a:rPr lang="en-GB" smtClean="0"/>
              <a:t>5</a:t>
            </a:fld>
            <a:endParaRPr lang="en-GB"/>
          </a:p>
        </p:txBody>
      </p:sp>
    </p:spTree>
    <p:extLst>
      <p:ext uri="{BB962C8B-B14F-4D97-AF65-F5344CB8AC3E}">
        <p14:creationId xmlns:p14="http://schemas.microsoft.com/office/powerpoint/2010/main" val="1955052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8CCF4D-BC0A-4F00-B26F-C7C084E7933C}" type="slidenum">
              <a:rPr lang="en-GB" smtClean="0"/>
              <a:t>7</a:t>
            </a:fld>
            <a:endParaRPr lang="en-GB"/>
          </a:p>
        </p:txBody>
      </p:sp>
    </p:spTree>
    <p:extLst>
      <p:ext uri="{BB962C8B-B14F-4D97-AF65-F5344CB8AC3E}">
        <p14:creationId xmlns:p14="http://schemas.microsoft.com/office/powerpoint/2010/main" val="1150294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8CCF4D-BC0A-4F00-B26F-C7C084E7933C}" type="slidenum">
              <a:rPr lang="en-GB" smtClean="0"/>
              <a:t>8</a:t>
            </a:fld>
            <a:endParaRPr lang="en-GB"/>
          </a:p>
        </p:txBody>
      </p:sp>
    </p:spTree>
    <p:extLst>
      <p:ext uri="{BB962C8B-B14F-4D97-AF65-F5344CB8AC3E}">
        <p14:creationId xmlns:p14="http://schemas.microsoft.com/office/powerpoint/2010/main" val="1481893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8CCF4D-BC0A-4F00-B26F-C7C084E7933C}" type="slidenum">
              <a:rPr lang="en-GB" smtClean="0"/>
              <a:t>9</a:t>
            </a:fld>
            <a:endParaRPr lang="en-GB"/>
          </a:p>
        </p:txBody>
      </p:sp>
    </p:spTree>
    <p:extLst>
      <p:ext uri="{BB962C8B-B14F-4D97-AF65-F5344CB8AC3E}">
        <p14:creationId xmlns:p14="http://schemas.microsoft.com/office/powerpoint/2010/main" val="797886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8CCF4D-BC0A-4F00-B26F-C7C084E7933C}" type="slidenum">
              <a:rPr lang="en-GB" smtClean="0"/>
              <a:t>10</a:t>
            </a:fld>
            <a:endParaRPr lang="en-GB"/>
          </a:p>
        </p:txBody>
      </p:sp>
    </p:spTree>
    <p:extLst>
      <p:ext uri="{BB962C8B-B14F-4D97-AF65-F5344CB8AC3E}">
        <p14:creationId xmlns:p14="http://schemas.microsoft.com/office/powerpoint/2010/main" val="833653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8CCF4D-BC0A-4F00-B26F-C7C084E7933C}" type="slidenum">
              <a:rPr lang="en-GB" smtClean="0"/>
              <a:t>11</a:t>
            </a:fld>
            <a:endParaRPr lang="en-GB"/>
          </a:p>
        </p:txBody>
      </p:sp>
    </p:spTree>
    <p:extLst>
      <p:ext uri="{BB962C8B-B14F-4D97-AF65-F5344CB8AC3E}">
        <p14:creationId xmlns:p14="http://schemas.microsoft.com/office/powerpoint/2010/main" val="337683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8CCF4D-BC0A-4F00-B26F-C7C084E7933C}" type="slidenum">
              <a:rPr lang="en-GB" smtClean="0"/>
              <a:t>15</a:t>
            </a:fld>
            <a:endParaRPr lang="en-GB"/>
          </a:p>
        </p:txBody>
      </p:sp>
    </p:spTree>
    <p:extLst>
      <p:ext uri="{BB962C8B-B14F-4D97-AF65-F5344CB8AC3E}">
        <p14:creationId xmlns:p14="http://schemas.microsoft.com/office/powerpoint/2010/main" val="32978288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dirty="0"/>
              <a:t>Click to edit Master title style</a:t>
            </a:r>
            <a:endParaRPr lang="en-DE" dirty="0"/>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dirty="0"/>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64070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L. Singh | Joint REM and SPI  | 13 June 2024</a:t>
            </a: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4285183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Author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1696459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2"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5" name="Rectangle 4">
            <a:extLst>
              <a:ext uri="{FF2B5EF4-FFF2-40B4-BE49-F238E27FC236}">
                <a16:creationId xmlns:a16="http://schemas.microsoft.com/office/drawing/2014/main" id="{A136BB05-CDE1-71D8-95B1-3A5C6CD699AD}"/>
              </a:ext>
            </a:extLst>
          </p:cNvPr>
          <p:cNvSpPr/>
          <p:nvPr userDrawn="1"/>
        </p:nvSpPr>
        <p:spPr>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464233-290E-F450-429D-1C58FA6BE3BA}"/>
              </a:ext>
            </a:extLst>
          </p:cNvPr>
          <p:cNvSpPr/>
          <p:nvPr userDrawn="1"/>
        </p:nvSpPr>
        <p:spPr>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EUROfusion Values</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EUROfusion Values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4" y="979851"/>
            <a:ext cx="12181172" cy="5577840"/>
          </a:xfrm>
          <a:prstGeom prst="rect">
            <a:avLst/>
          </a:prstGeom>
        </p:spPr>
      </p:pic>
    </p:spTree>
    <p:extLst>
      <p:ext uri="{BB962C8B-B14F-4D97-AF65-F5344CB8AC3E}">
        <p14:creationId xmlns:p14="http://schemas.microsoft.com/office/powerpoint/2010/main" val="1308084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646876"/>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64" r:id="rId3"/>
    <p:sldLayoutId id="2147483669" r:id="rId4"/>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0.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0.png"/><Relationship Id="rId7" Type="http://schemas.openxmlformats.org/officeDocument/2006/relationships/image" Target="../media/image29.png"/><Relationship Id="rId2" Type="http://schemas.openxmlformats.org/officeDocument/2006/relationships/image" Target="../media/image190.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190.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0.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90.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00.pn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41.png"/><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00.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4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6.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330.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330.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0DF84-45A5-E8B6-2356-A083BD3B6272}"/>
              </a:ext>
            </a:extLst>
          </p:cNvPr>
          <p:cNvSpPr>
            <a:spLocks noGrp="1"/>
          </p:cNvSpPr>
          <p:nvPr>
            <p:ph type="title"/>
          </p:nvPr>
        </p:nvSpPr>
        <p:spPr/>
        <p:txBody>
          <a:bodyPr>
            <a:normAutofit fontScale="90000"/>
          </a:bodyPr>
          <a:lstStyle/>
          <a:p>
            <a:r>
              <a:rPr lang="en-US" dirty="0"/>
              <a:t>Runaway Electrons benign termination in JET pulse 95135</a:t>
            </a:r>
          </a:p>
        </p:txBody>
      </p:sp>
      <p:sp>
        <p:nvSpPr>
          <p:cNvPr id="3" name="Text Placeholder 2">
            <a:extLst>
              <a:ext uri="{FF2B5EF4-FFF2-40B4-BE49-F238E27FC236}">
                <a16:creationId xmlns:a16="http://schemas.microsoft.com/office/drawing/2014/main" id="{68F44253-FAF4-4571-7B1E-85B86398C1C5}"/>
              </a:ext>
            </a:extLst>
          </p:cNvPr>
          <p:cNvSpPr>
            <a:spLocks noGrp="1"/>
          </p:cNvSpPr>
          <p:nvPr>
            <p:ph type="body" sz="quarter" idx="10"/>
          </p:nvPr>
        </p:nvSpPr>
        <p:spPr>
          <a:xfrm>
            <a:off x="407368" y="3693074"/>
            <a:ext cx="5450888" cy="457848"/>
          </a:xfrm>
        </p:spPr>
        <p:txBody>
          <a:bodyPr>
            <a:normAutofit fontScale="55000" lnSpcReduction="20000"/>
          </a:bodyPr>
          <a:lstStyle/>
          <a:p>
            <a:r>
              <a:rPr lang="en-US" dirty="0"/>
              <a:t>L. Singh¹, </a:t>
            </a:r>
            <a:r>
              <a:rPr lang="en-US" b="0" dirty="0"/>
              <a:t>V. Bandaru², M. Hoelzl³, E. Nardon⁴, C. Sommariva⁵, JET contributors</a:t>
            </a:r>
          </a:p>
        </p:txBody>
      </p:sp>
      <p:sp>
        <p:nvSpPr>
          <p:cNvPr id="4" name="Text Placeholder 3">
            <a:extLst>
              <a:ext uri="{FF2B5EF4-FFF2-40B4-BE49-F238E27FC236}">
                <a16:creationId xmlns:a16="http://schemas.microsoft.com/office/drawing/2014/main" id="{5CE95A6E-2526-20D0-7292-7712306271DC}"/>
              </a:ext>
            </a:extLst>
          </p:cNvPr>
          <p:cNvSpPr>
            <a:spLocks noGrp="1"/>
          </p:cNvSpPr>
          <p:nvPr>
            <p:ph type="body" sz="quarter" idx="11"/>
          </p:nvPr>
        </p:nvSpPr>
        <p:spPr>
          <a:xfrm>
            <a:off x="407368" y="4159260"/>
            <a:ext cx="4418632" cy="865024"/>
          </a:xfrm>
        </p:spPr>
        <p:txBody>
          <a:bodyPr>
            <a:normAutofit fontScale="40000" lnSpcReduction="20000"/>
          </a:bodyPr>
          <a:lstStyle/>
          <a:p>
            <a:r>
              <a:rPr lang="en-US" dirty="0"/>
              <a:t>¹</a:t>
            </a:r>
            <a:r>
              <a:rPr lang="it-IT" dirty="0"/>
              <a:t>Dipartimento Energia, Politecnico di Torino, Torino, </a:t>
            </a:r>
            <a:r>
              <a:rPr lang="it-IT" dirty="0" err="1"/>
              <a:t>Italy</a:t>
            </a:r>
            <a:endParaRPr lang="en-GB" dirty="0"/>
          </a:p>
          <a:p>
            <a:r>
              <a:rPr lang="en-US" b="0" dirty="0"/>
              <a:t>²</a:t>
            </a:r>
            <a:r>
              <a:rPr lang="en-GB" dirty="0"/>
              <a:t>Indian Institute of Technology, Guwahati </a:t>
            </a:r>
          </a:p>
          <a:p>
            <a:r>
              <a:rPr lang="en-US" b="0" dirty="0"/>
              <a:t>³</a:t>
            </a:r>
            <a:r>
              <a:rPr lang="en-GB" dirty="0"/>
              <a:t>Max Planck Institute for Plasma Physics, </a:t>
            </a:r>
            <a:r>
              <a:rPr lang="en-GB" dirty="0" err="1"/>
              <a:t>Garching</a:t>
            </a:r>
            <a:endParaRPr lang="en-GB" dirty="0"/>
          </a:p>
          <a:p>
            <a:r>
              <a:rPr lang="en-US" b="0" dirty="0"/>
              <a:t>⁴ </a:t>
            </a:r>
            <a:r>
              <a:rPr lang="fr-FR" sz="2400" dirty="0"/>
              <a:t>CEA, IRFM, F-13108 Saint-Paul-lez-Durance, France</a:t>
            </a:r>
          </a:p>
          <a:p>
            <a:r>
              <a:rPr lang="en-US" b="0" dirty="0"/>
              <a:t>⁵</a:t>
            </a:r>
            <a:r>
              <a:rPr lang="en-GB" dirty="0"/>
              <a:t> EPFL, SPC, CH-1015 Lausanne, Switzerland</a:t>
            </a:r>
          </a:p>
          <a:p>
            <a:endParaRPr lang="en-US" dirty="0"/>
          </a:p>
        </p:txBody>
      </p:sp>
      <p:sp>
        <p:nvSpPr>
          <p:cNvPr id="5" name="Text Placeholder 4">
            <a:extLst>
              <a:ext uri="{FF2B5EF4-FFF2-40B4-BE49-F238E27FC236}">
                <a16:creationId xmlns:a16="http://schemas.microsoft.com/office/drawing/2014/main" id="{77D306BE-80AF-BAD6-579C-9B0413B066C6}"/>
              </a:ext>
            </a:extLst>
          </p:cNvPr>
          <p:cNvSpPr>
            <a:spLocks noGrp="1"/>
          </p:cNvSpPr>
          <p:nvPr>
            <p:ph type="body" sz="quarter" idx="12"/>
          </p:nvPr>
        </p:nvSpPr>
        <p:spPr/>
        <p:txBody>
          <a:bodyPr>
            <a:normAutofit fontScale="85000" lnSpcReduction="10000"/>
          </a:bodyPr>
          <a:lstStyle/>
          <a:p>
            <a:r>
              <a:rPr lang="en-GB" b="0" i="0" dirty="0">
                <a:solidFill>
                  <a:srgbClr val="212529"/>
                </a:solidFill>
                <a:effectLst/>
                <a:highlight>
                  <a:srgbClr val="FFFFFF"/>
                </a:highlight>
                <a:latin typeface="-apple-system"/>
              </a:rPr>
              <a:t>Joint Runaway Electron Modelling (REM) and JET SPI Analysis meeting</a:t>
            </a:r>
          </a:p>
          <a:p>
            <a:endParaRPr lang="en-US" dirty="0"/>
          </a:p>
        </p:txBody>
      </p:sp>
    </p:spTree>
    <p:extLst>
      <p:ext uri="{BB962C8B-B14F-4D97-AF65-F5344CB8AC3E}">
        <p14:creationId xmlns:p14="http://schemas.microsoft.com/office/powerpoint/2010/main" val="247106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DE11D-83B6-8092-6762-63BE6C9ED8A5}"/>
              </a:ext>
            </a:extLst>
          </p:cNvPr>
          <p:cNvSpPr>
            <a:spLocks noGrp="1"/>
          </p:cNvSpPr>
          <p:nvPr>
            <p:ph type="title"/>
          </p:nvPr>
        </p:nvSpPr>
        <p:spPr/>
        <p:txBody>
          <a:bodyPr/>
          <a:lstStyle/>
          <a:p>
            <a:r>
              <a:rPr lang="fr-CH" dirty="0"/>
              <a:t>Modes </a:t>
            </a:r>
            <a:r>
              <a:rPr lang="fr-CH" dirty="0" err="1"/>
              <a:t>magnetic</a:t>
            </a:r>
            <a:r>
              <a:rPr lang="fr-CH" dirty="0"/>
              <a:t> </a:t>
            </a:r>
            <a:r>
              <a:rPr lang="fr-CH" dirty="0" err="1"/>
              <a:t>energies</a:t>
            </a:r>
            <a:r>
              <a:rPr lang="fr-CH" dirty="0"/>
              <a:t> </a:t>
            </a:r>
            <a:r>
              <a:rPr lang="fr-CH" dirty="0" err="1"/>
              <a:t>growth</a:t>
            </a:r>
            <a:endParaRPr lang="en-GB" dirty="0"/>
          </a:p>
        </p:txBody>
      </p:sp>
      <p:sp>
        <p:nvSpPr>
          <p:cNvPr id="4" name="Footer Placeholder 3">
            <a:extLst>
              <a:ext uri="{FF2B5EF4-FFF2-40B4-BE49-F238E27FC236}">
                <a16:creationId xmlns:a16="http://schemas.microsoft.com/office/drawing/2014/main" id="{58F451A2-A0C9-2269-3F9F-23673F344E34}"/>
              </a:ext>
            </a:extLst>
          </p:cNvPr>
          <p:cNvSpPr>
            <a:spLocks noGrp="1"/>
          </p:cNvSpPr>
          <p:nvPr>
            <p:ph type="ftr" sz="quarter" idx="11"/>
          </p:nvPr>
        </p:nvSpPr>
        <p:spPr/>
        <p:txBody>
          <a:bodyPr/>
          <a:lstStyle/>
          <a:p>
            <a:r>
              <a:rPr lang="en-GB">
                <a:solidFill>
                  <a:prstClr val="white"/>
                </a:solidFill>
              </a:rPr>
              <a:t>L. Singh | Joint REM and SPI  | 13 June 2024</a:t>
            </a:r>
            <a:endParaRPr lang="en-GB" dirty="0">
              <a:solidFill>
                <a:prstClr val="white"/>
              </a:solidFill>
            </a:endParaRPr>
          </a:p>
        </p:txBody>
      </p:sp>
      <p:sp>
        <p:nvSpPr>
          <p:cNvPr id="5" name="Slide Number Placeholder 4">
            <a:extLst>
              <a:ext uri="{FF2B5EF4-FFF2-40B4-BE49-F238E27FC236}">
                <a16:creationId xmlns:a16="http://schemas.microsoft.com/office/drawing/2014/main" id="{180DE25A-2EDC-CE28-A8BB-53676F0FF01D}"/>
              </a:ext>
            </a:extLst>
          </p:cNvPr>
          <p:cNvSpPr>
            <a:spLocks noGrp="1"/>
          </p:cNvSpPr>
          <p:nvPr>
            <p:ph type="sldNum" sz="quarter" idx="12"/>
          </p:nvPr>
        </p:nvSpPr>
        <p:spPr/>
        <p:txBody>
          <a:bodyPr/>
          <a:lstStyle/>
          <a:p>
            <a:fld id="{6A6D9FA1-99C7-4910-8E32-B85D378B0060}" type="slidenum">
              <a:rPr lang="en-GB" smtClean="0">
                <a:solidFill>
                  <a:prstClr val="white"/>
                </a:solidFill>
              </a:rPr>
              <a:pPr/>
              <a:t>10</a:t>
            </a:fld>
            <a:endParaRPr lang="en-GB" dirty="0">
              <a:solidFill>
                <a:prstClr val="white"/>
              </a:solidFill>
            </a:endParaRPr>
          </a:p>
        </p:txBody>
      </p:sp>
      <p:pic>
        <p:nvPicPr>
          <p:cNvPr id="12" name="Picture 11">
            <a:extLst>
              <a:ext uri="{FF2B5EF4-FFF2-40B4-BE49-F238E27FC236}">
                <a16:creationId xmlns:a16="http://schemas.microsoft.com/office/drawing/2014/main" id="{4FA72D63-9896-C0AC-39D7-50F015D3D951}"/>
              </a:ext>
            </a:extLst>
          </p:cNvPr>
          <p:cNvPicPr>
            <a:picLocks noChangeAspect="1"/>
          </p:cNvPicPr>
          <p:nvPr/>
        </p:nvPicPr>
        <p:blipFill>
          <a:blip r:embed="rId3"/>
          <a:stretch>
            <a:fillRect/>
          </a:stretch>
        </p:blipFill>
        <p:spPr>
          <a:xfrm>
            <a:off x="0" y="3153152"/>
            <a:ext cx="5921424" cy="3304814"/>
          </a:xfrm>
          <a:prstGeom prst="rect">
            <a:avLst/>
          </a:prstGeom>
        </p:spPr>
      </p:pic>
      <mc:AlternateContent xmlns:mc="http://schemas.openxmlformats.org/markup-compatibility/2006">
        <mc:Choice xmlns:a14="http://schemas.microsoft.com/office/drawing/2010/main" Requires="a14">
          <p:sp>
            <p:nvSpPr>
              <p:cNvPr id="14" name="Content Placeholder 13">
                <a:extLst>
                  <a:ext uri="{FF2B5EF4-FFF2-40B4-BE49-F238E27FC236}">
                    <a16:creationId xmlns:a16="http://schemas.microsoft.com/office/drawing/2014/main" id="{E9A34A75-B873-CC90-C8BD-704021A16348}"/>
                  </a:ext>
                </a:extLst>
              </p:cNvPr>
              <p:cNvSpPr>
                <a:spLocks noGrp="1"/>
              </p:cNvSpPr>
              <p:nvPr>
                <p:ph idx="1"/>
              </p:nvPr>
            </p:nvSpPr>
            <p:spPr/>
            <p:txBody>
              <a:bodyPr>
                <a:normAutofit/>
              </a:bodyPr>
              <a:lstStyle/>
              <a:p>
                <a:pPr marL="0" indent="0">
                  <a:buNone/>
                </a:pPr>
                <a:r>
                  <a:rPr lang="fr-CH" sz="2000" dirty="0"/>
                  <a:t>Comparison </a:t>
                </a:r>
                <a:r>
                  <a:rPr lang="fr-CH" sz="2000" dirty="0" err="1"/>
                  <a:t>between</a:t>
                </a:r>
                <a:r>
                  <a:rPr lang="fr-CH" sz="2000" dirty="0"/>
                  <a:t> the cases </a:t>
                </a:r>
                <a:r>
                  <a:rPr lang="fr-CH" sz="2000" dirty="0" err="1"/>
                  <a:t>showing</a:t>
                </a:r>
                <a:r>
                  <a:rPr lang="fr-CH" sz="2000" dirty="0"/>
                  <a:t> </a:t>
                </a:r>
                <a:r>
                  <a:rPr lang="fr-CH" sz="2000" dirty="0" err="1"/>
                  <a:t>similar</a:t>
                </a:r>
                <a:r>
                  <a:rPr lang="fr-CH" sz="2000" dirty="0"/>
                  <a:t> final RE </a:t>
                </a:r>
                <a:r>
                  <a:rPr lang="fr-CH" sz="2000" dirty="0" err="1"/>
                  <a:t>current</a:t>
                </a:r>
                <a:r>
                  <a:rPr lang="fr-CH" sz="2000" dirty="0"/>
                  <a:t> </a:t>
                </a:r>
                <a:r>
                  <a:rPr lang="fr-CH" sz="2000" dirty="0" err="1"/>
                  <a:t>intensity</a:t>
                </a:r>
                <a:r>
                  <a:rPr lang="fr-CH" sz="2000" dirty="0"/>
                  <a:t>:</a:t>
                </a:r>
              </a:p>
              <a:p>
                <a:pPr lvl="1">
                  <a:buFont typeface="Wingdings" panose="05000000000000000000" pitchFamily="2" charset="2"/>
                  <a:buChar char="q"/>
                </a:pPr>
                <a:r>
                  <a:rPr lang="fr-CH" sz="2000" dirty="0"/>
                  <a:t>the n=1 mode </a:t>
                </a:r>
                <a:r>
                  <a:rPr lang="fr-CH" sz="2000" dirty="0" err="1"/>
                  <a:t>is</a:t>
                </a:r>
                <a:r>
                  <a:rPr lang="fr-CH" sz="2000" dirty="0"/>
                  <a:t> the </a:t>
                </a:r>
                <a:r>
                  <a:rPr lang="fr-CH" sz="2000" dirty="0" err="1"/>
                  <a:t>most</a:t>
                </a:r>
                <a:r>
                  <a:rPr lang="fr-CH" sz="2000" dirty="0"/>
                  <a:t> </a:t>
                </a:r>
                <a:r>
                  <a:rPr lang="fr-CH" sz="2000" dirty="0" err="1"/>
                  <a:t>unstable</a:t>
                </a:r>
                <a:r>
                  <a:rPr lang="fr-CH" sz="2000" dirty="0"/>
                  <a:t> in </a:t>
                </a:r>
                <a:r>
                  <a:rPr lang="fr-CH" sz="2000" dirty="0" err="1"/>
                  <a:t>both</a:t>
                </a:r>
                <a:r>
                  <a:rPr lang="fr-CH" sz="2000" dirty="0"/>
                  <a:t> cases</a:t>
                </a:r>
              </a:p>
              <a:p>
                <a:pPr lvl="1">
                  <a:buFont typeface="Wingdings" panose="05000000000000000000" pitchFamily="2" charset="2"/>
                  <a:buChar char="q"/>
                </a:pPr>
                <a:r>
                  <a:rPr lang="fr-CH" sz="2000" dirty="0"/>
                  <a:t>For the </a:t>
                </a:r>
                <a:r>
                  <a:rPr lang="fr-CH" sz="2000" dirty="0" err="1"/>
                  <a:t>lower</a:t>
                </a:r>
                <a:r>
                  <a:rPr lang="fr-CH" sz="2000" dirty="0"/>
                  <a:t> </a:t>
                </a:r>
                <a:r>
                  <a:rPr lang="fr-CH" sz="2000" dirty="0" err="1"/>
                  <a:t>resisitivity</a:t>
                </a:r>
                <a:r>
                  <a:rPr lang="fr-CH" sz="2000" dirty="0"/>
                  <a:t> case, the </a:t>
                </a:r>
                <a:r>
                  <a:rPr lang="fr-CH" sz="2000" dirty="0" err="1"/>
                  <a:t>secondary</a:t>
                </a:r>
                <a:r>
                  <a:rPr lang="fr-CH" sz="2000" dirty="0"/>
                  <a:t> modes </a:t>
                </a:r>
                <a:r>
                  <a:rPr lang="fr-CH" sz="2000" dirty="0" err="1"/>
                  <a:t>grow</a:t>
                </a:r>
                <a:r>
                  <a:rPr lang="fr-CH" sz="2000" dirty="0"/>
                  <a:t> </a:t>
                </a:r>
                <a:r>
                  <a:rPr lang="fr-CH" sz="2000" dirty="0" err="1"/>
                  <a:t>faster</a:t>
                </a:r>
                <a:r>
                  <a:rPr lang="fr-CH" sz="2000" dirty="0"/>
                  <a:t> </a:t>
                </a:r>
                <a:r>
                  <a:rPr lang="fr-CH" sz="2000" dirty="0" err="1"/>
                  <a:t>with</a:t>
                </a:r>
                <a:r>
                  <a:rPr lang="fr-CH" sz="2000" dirty="0"/>
                  <a:t> respect to the </a:t>
                </a:r>
                <a:r>
                  <a:rPr lang="fr-CH" sz="2000" dirty="0" err="1"/>
                  <a:t>primary</a:t>
                </a:r>
                <a:r>
                  <a:rPr lang="fr-CH" sz="2000" dirty="0"/>
                  <a:t> mode n=1 (Nardon et al, </a:t>
                </a:r>
                <a:r>
                  <a:rPr lang="en-GB" sz="2000" dirty="0"/>
                  <a:t>Phys. Plasmas 30, 092502 (2023))</a:t>
                </a:r>
                <a:endParaRPr lang="fr-CH" sz="2000" dirty="0"/>
              </a:p>
              <a:p>
                <a:pPr lvl="1">
                  <a:buFont typeface="Wingdings" panose="05000000000000000000" pitchFamily="2" charset="2"/>
                  <a:buChar char="q"/>
                </a:pPr>
                <a:r>
                  <a:rPr lang="fr-CH" sz="2000" dirty="0"/>
                  <a:t>For the </a:t>
                </a:r>
                <a:r>
                  <a:rPr lang="fr-CH" sz="2000" dirty="0" err="1"/>
                  <a:t>higher</a:t>
                </a:r>
                <a:r>
                  <a:rPr lang="fr-CH" sz="2000" dirty="0"/>
                  <a:t> </a:t>
                </a:r>
                <a:r>
                  <a:rPr lang="fr-CH" sz="2000" dirty="0" err="1"/>
                  <a:t>resistivity</a:t>
                </a:r>
                <a:r>
                  <a:rPr lang="fr-CH" sz="2000" dirty="0"/>
                  <a:t> case, </a:t>
                </a:r>
                <a:r>
                  <a:rPr lang="fr-CH" sz="2000" dirty="0" err="1"/>
                  <a:t>this</a:t>
                </a:r>
                <a:r>
                  <a:rPr lang="fr-CH" sz="2000" dirty="0"/>
                  <a:t> </a:t>
                </a:r>
                <a:r>
                  <a:rPr lang="fr-CH" sz="2000" dirty="0" err="1"/>
                  <a:t>does</a:t>
                </a:r>
                <a:r>
                  <a:rPr lang="fr-CH" sz="2000" dirty="0"/>
                  <a:t> not </a:t>
                </a:r>
                <a:r>
                  <a:rPr lang="fr-CH" sz="2000" dirty="0" err="1"/>
                  <a:t>occur</a:t>
                </a:r>
                <a:r>
                  <a:rPr lang="fr-CH" sz="2000" dirty="0"/>
                  <a:t> </a:t>
                </a:r>
              </a:p>
              <a:p>
                <a:pPr lvl="1">
                  <a:buFont typeface="Wingdings" panose="05000000000000000000" pitchFamily="2" charset="2"/>
                  <a:buChar char="q"/>
                </a:pPr>
                <a:r>
                  <a:rPr lang="fr-CH" sz="2000" dirty="0"/>
                  <a:t>The radial diffusion of magnetic field lines </a:t>
                </a:r>
                <a14:m>
                  <m:oMath xmlns:m="http://schemas.openxmlformats.org/officeDocument/2006/math">
                    <m:d>
                      <m:dPr>
                        <m:ctrlPr>
                          <a:rPr lang="fr-CH" sz="2000" b="0" i="0" smtClean="0">
                            <a:latin typeface="Cambria Math" panose="02040503050406030204" pitchFamily="18" charset="0"/>
                            <a:ea typeface="Cambria Math" panose="02040503050406030204" pitchFamily="18" charset="0"/>
                          </a:rPr>
                        </m:ctrlPr>
                      </m:dPr>
                      <m:e>
                        <m:f>
                          <m:fPr>
                            <m:ctrlPr>
                              <a:rPr lang="fr-CH" sz="2000" i="1">
                                <a:latin typeface="Cambria Math" panose="02040503050406030204" pitchFamily="18" charset="0"/>
                                <a:ea typeface="Cambria Math" panose="02040503050406030204" pitchFamily="18" charset="0"/>
                              </a:rPr>
                            </m:ctrlPr>
                          </m:fPr>
                          <m:num>
                            <m:r>
                              <a:rPr lang="fr-CH" sz="2000" i="1">
                                <a:latin typeface="Cambria Math" panose="02040503050406030204" pitchFamily="18" charset="0"/>
                                <a:ea typeface="Cambria Math" panose="02040503050406030204" pitchFamily="18" charset="0"/>
                              </a:rPr>
                              <m:t>𝜕</m:t>
                            </m:r>
                            <m:r>
                              <a:rPr lang="fr-CH" sz="2000" i="1">
                                <a:latin typeface="Cambria Math" panose="02040503050406030204" pitchFamily="18" charset="0"/>
                                <a:ea typeface="Cambria Math" panose="02040503050406030204" pitchFamily="18" charset="0"/>
                              </a:rPr>
                              <m:t>𝐵</m:t>
                            </m:r>
                          </m:num>
                          <m:den>
                            <m:r>
                              <a:rPr lang="fr-CH" sz="2000" i="1">
                                <a:latin typeface="Cambria Math" panose="02040503050406030204" pitchFamily="18" charset="0"/>
                                <a:ea typeface="Cambria Math" panose="02040503050406030204" pitchFamily="18" charset="0"/>
                              </a:rPr>
                              <m:t>𝐵</m:t>
                            </m:r>
                          </m:den>
                        </m:f>
                      </m:e>
                    </m:d>
                  </m:oMath>
                </a14:m>
                <a:r>
                  <a:rPr lang="en-GB" sz="2000" dirty="0"/>
                  <a:t> is higher at high resistivity </a:t>
                </a:r>
              </a:p>
            </p:txBody>
          </p:sp>
        </mc:Choice>
        <mc:Fallback>
          <p:sp>
            <p:nvSpPr>
              <p:cNvPr id="14" name="Content Placeholder 13">
                <a:extLst>
                  <a:ext uri="{FF2B5EF4-FFF2-40B4-BE49-F238E27FC236}">
                    <a16:creationId xmlns:a16="http://schemas.microsoft.com/office/drawing/2014/main" id="{E9A34A75-B873-CC90-C8BD-704021A16348}"/>
                  </a:ext>
                </a:extLst>
              </p:cNvPr>
              <p:cNvSpPr>
                <a:spLocks noGrp="1" noRot="1" noChangeAspect="1" noMove="1" noResize="1" noEditPoints="1" noAdjustHandles="1" noChangeArrowheads="1" noChangeShapeType="1" noTextEdit="1"/>
              </p:cNvSpPr>
              <p:nvPr>
                <p:ph idx="1"/>
              </p:nvPr>
            </p:nvSpPr>
            <p:spPr>
              <a:blipFill>
                <a:blip r:embed="rId4"/>
                <a:stretch>
                  <a:fillRect l="-549" t="-536"/>
                </a:stretch>
              </a:blipFill>
            </p:spPr>
            <p:txBody>
              <a:bodyPr/>
              <a:lstStyle/>
              <a:p>
                <a:r>
                  <a:rPr lang="en-GB">
                    <a:noFill/>
                  </a:rPr>
                  <a:t> </a:t>
                </a:r>
              </a:p>
            </p:txBody>
          </p:sp>
        </mc:Fallback>
      </mc:AlternateContent>
      <p:pic>
        <p:nvPicPr>
          <p:cNvPr id="19" name="Picture 18">
            <a:extLst>
              <a:ext uri="{FF2B5EF4-FFF2-40B4-BE49-F238E27FC236}">
                <a16:creationId xmlns:a16="http://schemas.microsoft.com/office/drawing/2014/main" id="{1642AA9E-64A0-C3E9-1701-4C7CC90BB3C4}"/>
              </a:ext>
            </a:extLst>
          </p:cNvPr>
          <p:cNvPicPr>
            <a:picLocks noChangeAspect="1"/>
          </p:cNvPicPr>
          <p:nvPr/>
        </p:nvPicPr>
        <p:blipFill>
          <a:blip r:embed="rId5"/>
          <a:stretch>
            <a:fillRect/>
          </a:stretch>
        </p:blipFill>
        <p:spPr>
          <a:xfrm>
            <a:off x="6400800" y="3153152"/>
            <a:ext cx="5791200" cy="3372192"/>
          </a:xfrm>
          <a:prstGeom prst="rect">
            <a:avLst/>
          </a:prstGeom>
        </p:spPr>
      </p:pic>
    </p:spTree>
    <p:extLst>
      <p:ext uri="{BB962C8B-B14F-4D97-AF65-F5344CB8AC3E}">
        <p14:creationId xmlns:p14="http://schemas.microsoft.com/office/powerpoint/2010/main" val="3145372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737A2-3B83-21BF-338D-080CB3101607}"/>
              </a:ext>
            </a:extLst>
          </p:cNvPr>
          <p:cNvSpPr>
            <a:spLocks noGrp="1"/>
          </p:cNvSpPr>
          <p:nvPr>
            <p:ph type="title"/>
          </p:nvPr>
        </p:nvSpPr>
        <p:spPr/>
        <p:txBody>
          <a:bodyPr/>
          <a:lstStyle/>
          <a:p>
            <a:r>
              <a:rPr lang="fr-CH" dirty="0"/>
              <a:t>RE </a:t>
            </a:r>
            <a:r>
              <a:rPr lang="fr-CH" dirty="0" err="1"/>
              <a:t>losses</a:t>
            </a:r>
            <a:r>
              <a:rPr lang="fr-CH" dirty="0"/>
              <a:t> and n=1 </a:t>
            </a:r>
            <a:r>
              <a:rPr lang="fr-CH" dirty="0" err="1"/>
              <a:t>magnetic</a:t>
            </a:r>
            <a:r>
              <a:rPr lang="fr-CH" dirty="0"/>
              <a:t> </a:t>
            </a:r>
            <a:r>
              <a:rPr lang="fr-CH" dirty="0" err="1"/>
              <a:t>energy</a:t>
            </a:r>
            <a:r>
              <a:rPr lang="fr-CH" dirty="0"/>
              <a:t> </a:t>
            </a:r>
            <a:endParaRPr lang="en-GB" dirty="0"/>
          </a:p>
        </p:txBody>
      </p:sp>
      <p:pic>
        <p:nvPicPr>
          <p:cNvPr id="7" name="Content Placeholder 6">
            <a:extLst>
              <a:ext uri="{FF2B5EF4-FFF2-40B4-BE49-F238E27FC236}">
                <a16:creationId xmlns:a16="http://schemas.microsoft.com/office/drawing/2014/main" id="{7260A483-8C1D-7581-DB7D-F88BD4BCCA2B}"/>
              </a:ext>
            </a:extLst>
          </p:cNvPr>
          <p:cNvPicPr>
            <a:picLocks noGrp="1" noChangeAspect="1"/>
          </p:cNvPicPr>
          <p:nvPr>
            <p:ph idx="1"/>
          </p:nvPr>
        </p:nvPicPr>
        <p:blipFill>
          <a:blip r:embed="rId3"/>
          <a:stretch>
            <a:fillRect/>
          </a:stretch>
        </p:blipFill>
        <p:spPr>
          <a:xfrm>
            <a:off x="146174" y="901539"/>
            <a:ext cx="5982218" cy="4320914"/>
          </a:xfrm>
        </p:spPr>
      </p:pic>
      <p:sp>
        <p:nvSpPr>
          <p:cNvPr id="4" name="Footer Placeholder 3">
            <a:extLst>
              <a:ext uri="{FF2B5EF4-FFF2-40B4-BE49-F238E27FC236}">
                <a16:creationId xmlns:a16="http://schemas.microsoft.com/office/drawing/2014/main" id="{62B68086-EA7C-39E5-3A02-06F38B1D521D}"/>
              </a:ext>
            </a:extLst>
          </p:cNvPr>
          <p:cNvSpPr>
            <a:spLocks noGrp="1"/>
          </p:cNvSpPr>
          <p:nvPr>
            <p:ph type="ftr" sz="quarter" idx="11"/>
          </p:nvPr>
        </p:nvSpPr>
        <p:spPr/>
        <p:txBody>
          <a:bodyPr/>
          <a:lstStyle/>
          <a:p>
            <a:r>
              <a:rPr lang="en-GB">
                <a:solidFill>
                  <a:prstClr val="white"/>
                </a:solidFill>
              </a:rPr>
              <a:t>L. Singh | Joint REM and SPI  | 13 June 2024</a:t>
            </a:r>
            <a:endParaRPr lang="en-GB" dirty="0">
              <a:solidFill>
                <a:prstClr val="white"/>
              </a:solidFill>
            </a:endParaRPr>
          </a:p>
        </p:txBody>
      </p:sp>
      <p:sp>
        <p:nvSpPr>
          <p:cNvPr id="5" name="Slide Number Placeholder 4">
            <a:extLst>
              <a:ext uri="{FF2B5EF4-FFF2-40B4-BE49-F238E27FC236}">
                <a16:creationId xmlns:a16="http://schemas.microsoft.com/office/drawing/2014/main" id="{CD6A0DF4-72F2-4F52-358E-C2E1EFFD33FF}"/>
              </a:ext>
            </a:extLst>
          </p:cNvPr>
          <p:cNvSpPr>
            <a:spLocks noGrp="1"/>
          </p:cNvSpPr>
          <p:nvPr>
            <p:ph type="sldNum" sz="quarter" idx="12"/>
          </p:nvPr>
        </p:nvSpPr>
        <p:spPr/>
        <p:txBody>
          <a:bodyPr/>
          <a:lstStyle/>
          <a:p>
            <a:fld id="{6A6D9FA1-99C7-4910-8E32-B85D378B0060}" type="slidenum">
              <a:rPr lang="en-GB" smtClean="0">
                <a:solidFill>
                  <a:prstClr val="white"/>
                </a:solidFill>
              </a:rPr>
              <a:pPr/>
              <a:t>11</a:t>
            </a:fld>
            <a:endParaRPr lang="en-GB" dirty="0">
              <a:solidFill>
                <a:prstClr val="white"/>
              </a:solidFill>
            </a:endParaRPr>
          </a:p>
        </p:txBody>
      </p:sp>
      <p:pic>
        <p:nvPicPr>
          <p:cNvPr id="11" name="Picture 10">
            <a:extLst>
              <a:ext uri="{FF2B5EF4-FFF2-40B4-BE49-F238E27FC236}">
                <a16:creationId xmlns:a16="http://schemas.microsoft.com/office/drawing/2014/main" id="{AC143D76-63A8-69A3-DF40-EB6EE9422998}"/>
              </a:ext>
            </a:extLst>
          </p:cNvPr>
          <p:cNvPicPr>
            <a:picLocks noChangeAspect="1"/>
          </p:cNvPicPr>
          <p:nvPr/>
        </p:nvPicPr>
        <p:blipFill>
          <a:blip r:embed="rId4"/>
          <a:stretch>
            <a:fillRect/>
          </a:stretch>
        </p:blipFill>
        <p:spPr>
          <a:xfrm>
            <a:off x="6268185" y="901539"/>
            <a:ext cx="5777641" cy="4191188"/>
          </a:xfrm>
          <a:prstGeom prst="rect">
            <a:avLst/>
          </a:prstGeom>
        </p:spPr>
      </p:pic>
    </p:spTree>
    <p:extLst>
      <p:ext uri="{BB962C8B-B14F-4D97-AF65-F5344CB8AC3E}">
        <p14:creationId xmlns:p14="http://schemas.microsoft.com/office/powerpoint/2010/main" val="740626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71BCD06B-0633-D1FF-EBA7-812820A767C7}"/>
                  </a:ext>
                </a:extLst>
              </p:cNvPr>
              <p:cNvSpPr>
                <a:spLocks noGrp="1"/>
              </p:cNvSpPr>
              <p:nvPr>
                <p:ph type="title"/>
              </p:nvPr>
            </p:nvSpPr>
            <p:spPr/>
            <p:txBody>
              <a:bodyPr/>
              <a:lstStyle/>
              <a:p>
                <a:r>
                  <a:rPr lang="fr-CH" dirty="0"/>
                  <a:t>Poincare plots for </a:t>
                </a:r>
                <a14:m>
                  <m:oMath xmlns:m="http://schemas.openxmlformats.org/officeDocument/2006/math">
                    <m:r>
                      <a:rPr lang="fr-CH" b="1" i="1" smtClean="0">
                        <a:latin typeface="Cambria Math" panose="02040503050406030204" pitchFamily="18" charset="0"/>
                      </a:rPr>
                      <m:t>𝜼</m:t>
                    </m:r>
                    <m:r>
                      <a:rPr lang="fr-CH" b="1" i="1" smtClean="0">
                        <a:latin typeface="Cambria Math" panose="02040503050406030204" pitchFamily="18" charset="0"/>
                      </a:rPr>
                      <m:t>=</m:t>
                    </m:r>
                    <m:r>
                      <a:rPr lang="fr-CH" b="1" i="1" smtClean="0">
                        <a:latin typeface="Cambria Math" panose="02040503050406030204" pitchFamily="18" charset="0"/>
                      </a:rPr>
                      <m:t>𝟔</m:t>
                    </m:r>
                    <m:r>
                      <a:rPr lang="fr-CH" b="1" i="1" smtClean="0">
                        <a:latin typeface="Cambria Math" panose="02040503050406030204" pitchFamily="18" charset="0"/>
                      </a:rPr>
                      <m:t>.</m:t>
                    </m:r>
                    <m:r>
                      <a:rPr lang="fr-CH" b="1" i="1" smtClean="0">
                        <a:latin typeface="Cambria Math" panose="02040503050406030204" pitchFamily="18" charset="0"/>
                      </a:rPr>
                      <m:t>𝟏</m:t>
                    </m:r>
                    <m:r>
                      <a:rPr lang="fr-CH" b="1" i="1" smtClean="0">
                        <a:latin typeface="Cambria Math" panose="02040503050406030204" pitchFamily="18" charset="0"/>
                      </a:rPr>
                      <m:t>𝒆</m:t>
                    </m:r>
                    <m:r>
                      <a:rPr lang="fr-CH" b="1" i="1" smtClean="0">
                        <a:latin typeface="Cambria Math" panose="02040503050406030204" pitchFamily="18" charset="0"/>
                      </a:rPr>
                      <m:t>−</m:t>
                    </m:r>
                    <m:r>
                      <a:rPr lang="fr-CH" b="1" i="1" smtClean="0">
                        <a:latin typeface="Cambria Math" panose="02040503050406030204" pitchFamily="18" charset="0"/>
                      </a:rPr>
                      <m:t>𝟔</m:t>
                    </m:r>
                    <m:r>
                      <a:rPr lang="fr-CH" b="1" i="1" smtClean="0">
                        <a:latin typeface="Cambria Math" panose="02040503050406030204" pitchFamily="18" charset="0"/>
                      </a:rPr>
                      <m:t>, </m:t>
                    </m:r>
                    <m:r>
                      <a:rPr lang="fr-CH" b="1" i="1" smtClean="0">
                        <a:latin typeface="Cambria Math" panose="02040503050406030204" pitchFamily="18" charset="0"/>
                      </a:rPr>
                      <m:t>𝑻</m:t>
                    </m:r>
                    <m:r>
                      <a:rPr lang="fr-CH" b="1" i="1" smtClean="0">
                        <a:latin typeface="Cambria Math" panose="02040503050406030204" pitchFamily="18" charset="0"/>
                      </a:rPr>
                      <m:t>≈</m:t>
                    </m:r>
                    <m:r>
                      <a:rPr lang="fr-CH" b="1" i="1" smtClean="0">
                        <a:latin typeface="Cambria Math" panose="02040503050406030204" pitchFamily="18" charset="0"/>
                      </a:rPr>
                      <m:t>𝟑𝟎</m:t>
                    </m:r>
                    <m:r>
                      <a:rPr lang="fr-CH" b="1" i="1" smtClean="0">
                        <a:latin typeface="Cambria Math" panose="02040503050406030204" pitchFamily="18" charset="0"/>
                      </a:rPr>
                      <m:t> </m:t>
                    </m:r>
                    <m:r>
                      <a:rPr lang="fr-CH" b="1" i="1" smtClean="0">
                        <a:latin typeface="Cambria Math" panose="02040503050406030204" pitchFamily="18" charset="0"/>
                      </a:rPr>
                      <m:t>𝒆𝑽</m:t>
                    </m:r>
                  </m:oMath>
                </a14:m>
                <a:endParaRPr lang="en-GB" dirty="0"/>
              </a:p>
            </p:txBody>
          </p:sp>
        </mc:Choice>
        <mc:Fallback xmlns="">
          <p:sp>
            <p:nvSpPr>
              <p:cNvPr id="2" name="Title 1">
                <a:extLst>
                  <a:ext uri="{FF2B5EF4-FFF2-40B4-BE49-F238E27FC236}">
                    <a16:creationId xmlns:a16="http://schemas.microsoft.com/office/drawing/2014/main" id="{71BCD06B-0633-D1FF-EBA7-812820A767C7}"/>
                  </a:ext>
                </a:extLst>
              </p:cNvPr>
              <p:cNvSpPr>
                <a:spLocks noGrp="1" noRot="1" noChangeAspect="1" noMove="1" noResize="1" noEditPoints="1" noAdjustHandles="1" noChangeArrowheads="1" noChangeShapeType="1" noTextEdit="1"/>
              </p:cNvSpPr>
              <p:nvPr>
                <p:ph type="title"/>
              </p:nvPr>
            </p:nvSpPr>
            <p:spPr>
              <a:blipFill>
                <a:blip r:embed="rId2"/>
                <a:stretch>
                  <a:fillRect l="-1289" t="-30667" b="-33333"/>
                </a:stretch>
              </a:blipFill>
            </p:spPr>
            <p:txBody>
              <a:bodyPr/>
              <a:lstStyle/>
              <a:p>
                <a:r>
                  <a:rPr lang="en-GB">
                    <a:noFill/>
                  </a:rPr>
                  <a:t> </a:t>
                </a:r>
              </a:p>
            </p:txBody>
          </p:sp>
        </mc:Fallback>
      </mc:AlternateContent>
      <p:sp>
        <p:nvSpPr>
          <p:cNvPr id="4" name="Footer Placeholder 3">
            <a:extLst>
              <a:ext uri="{FF2B5EF4-FFF2-40B4-BE49-F238E27FC236}">
                <a16:creationId xmlns:a16="http://schemas.microsoft.com/office/drawing/2014/main" id="{8E8A73AB-F331-D62D-C593-D964A6D4EF97}"/>
              </a:ext>
            </a:extLst>
          </p:cNvPr>
          <p:cNvSpPr>
            <a:spLocks noGrp="1"/>
          </p:cNvSpPr>
          <p:nvPr>
            <p:ph type="ftr" sz="quarter" idx="11"/>
          </p:nvPr>
        </p:nvSpPr>
        <p:spPr/>
        <p:txBody>
          <a:bodyPr/>
          <a:lstStyle/>
          <a:p>
            <a:r>
              <a:rPr lang="en-GB">
                <a:solidFill>
                  <a:prstClr val="white"/>
                </a:solidFill>
              </a:rPr>
              <a:t>L. Singh | Joint REM and SPI  | 13 June 2024</a:t>
            </a:r>
            <a:endParaRPr lang="en-GB" dirty="0">
              <a:solidFill>
                <a:prstClr val="white"/>
              </a:solidFill>
            </a:endParaRPr>
          </a:p>
        </p:txBody>
      </p:sp>
      <p:sp>
        <p:nvSpPr>
          <p:cNvPr id="5" name="Slide Number Placeholder 4">
            <a:extLst>
              <a:ext uri="{FF2B5EF4-FFF2-40B4-BE49-F238E27FC236}">
                <a16:creationId xmlns:a16="http://schemas.microsoft.com/office/drawing/2014/main" id="{23D5146C-A4B9-DB48-4239-C8D1AA2A06D1}"/>
              </a:ext>
            </a:extLst>
          </p:cNvPr>
          <p:cNvSpPr>
            <a:spLocks noGrp="1"/>
          </p:cNvSpPr>
          <p:nvPr>
            <p:ph type="sldNum" sz="quarter" idx="12"/>
          </p:nvPr>
        </p:nvSpPr>
        <p:spPr/>
        <p:txBody>
          <a:bodyPr/>
          <a:lstStyle/>
          <a:p>
            <a:fld id="{6A6D9FA1-99C7-4910-8E32-B85D378B0060}" type="slidenum">
              <a:rPr lang="en-GB" smtClean="0">
                <a:solidFill>
                  <a:prstClr val="white"/>
                </a:solidFill>
              </a:rPr>
              <a:pPr/>
              <a:t>12</a:t>
            </a:fld>
            <a:endParaRPr lang="en-GB" dirty="0">
              <a:solidFill>
                <a:prstClr val="white"/>
              </a:solidFill>
            </a:endParaRPr>
          </a:p>
        </p:txBody>
      </p:sp>
      <p:sp>
        <p:nvSpPr>
          <p:cNvPr id="3" name="TextBox 2">
            <a:extLst>
              <a:ext uri="{FF2B5EF4-FFF2-40B4-BE49-F238E27FC236}">
                <a16:creationId xmlns:a16="http://schemas.microsoft.com/office/drawing/2014/main" id="{14688E8E-C361-F583-4971-80B76C7559B3}"/>
              </a:ext>
            </a:extLst>
          </p:cNvPr>
          <p:cNvSpPr txBox="1"/>
          <p:nvPr/>
        </p:nvSpPr>
        <p:spPr>
          <a:xfrm>
            <a:off x="304800" y="889119"/>
            <a:ext cx="5537200" cy="5570756"/>
          </a:xfrm>
          <a:prstGeom prst="rect">
            <a:avLst/>
          </a:prstGeom>
          <a:noFill/>
        </p:spPr>
        <p:txBody>
          <a:bodyPr wrap="square" rtlCol="0">
            <a:spAutoFit/>
          </a:bodyPr>
          <a:lstStyle/>
          <a:p>
            <a:pPr marL="457200" indent="-457200" algn="just">
              <a:buFont typeface="Wingdings" panose="05000000000000000000" pitchFamily="2" charset="2"/>
              <a:buChar char="q"/>
            </a:pPr>
            <a:r>
              <a:rPr lang="fr-CH" sz="2400" dirty="0"/>
              <a:t>Like in all the simulations, the </a:t>
            </a:r>
            <a:r>
              <a:rPr lang="fr-CH" sz="2400" dirty="0" err="1"/>
              <a:t>stochasticity</a:t>
            </a:r>
            <a:r>
              <a:rPr lang="fr-CH" sz="2400" dirty="0"/>
              <a:t> starts at the plasma </a:t>
            </a:r>
            <a:r>
              <a:rPr lang="fr-CH" sz="2400" dirty="0" err="1"/>
              <a:t>edge</a:t>
            </a:r>
            <a:r>
              <a:rPr lang="fr-CH" sz="2400" dirty="0"/>
              <a:t> </a:t>
            </a:r>
            <a:r>
              <a:rPr lang="fr-CH" sz="2400" dirty="0" err="1"/>
              <a:t>through</a:t>
            </a:r>
            <a:r>
              <a:rPr lang="fr-CH" sz="2400" dirty="0"/>
              <a:t> the interaction </a:t>
            </a:r>
            <a:r>
              <a:rPr lang="fr-CH" sz="2400" dirty="0" err="1"/>
              <a:t>between</a:t>
            </a:r>
            <a:r>
              <a:rPr lang="fr-CH" sz="2400" dirty="0"/>
              <a:t> m=4 </a:t>
            </a:r>
            <a:r>
              <a:rPr lang="fr-CH" sz="2400" dirty="0" err="1"/>
              <a:t>island</a:t>
            </a:r>
            <a:r>
              <a:rPr lang="fr-CH" sz="2400" dirty="0"/>
              <a:t> and m=5 </a:t>
            </a:r>
            <a:r>
              <a:rPr lang="fr-CH" sz="2400" dirty="0" err="1"/>
              <a:t>island</a:t>
            </a:r>
            <a:r>
              <a:rPr lang="fr-CH" sz="2400" dirty="0"/>
              <a:t> </a:t>
            </a:r>
            <a:r>
              <a:rPr lang="fr-CH" sz="2400" dirty="0" err="1"/>
              <a:t>chain</a:t>
            </a:r>
            <a:r>
              <a:rPr lang="fr-CH" sz="2400" dirty="0"/>
              <a:t>. </a:t>
            </a:r>
            <a:r>
              <a:rPr lang="fr-CH" sz="2400" dirty="0" err="1"/>
              <a:t>Afterwards</a:t>
            </a:r>
            <a:r>
              <a:rPr lang="fr-CH" sz="2400" dirty="0"/>
              <a:t>, the </a:t>
            </a:r>
            <a:r>
              <a:rPr lang="fr-CH" sz="2400" dirty="0" err="1"/>
              <a:t>stochasticity</a:t>
            </a:r>
            <a:r>
              <a:rPr lang="fr-CH" sz="2400" dirty="0"/>
              <a:t> moves </a:t>
            </a:r>
            <a:r>
              <a:rPr lang="fr-CH" sz="2400" dirty="0" err="1"/>
              <a:t>inward</a:t>
            </a:r>
            <a:r>
              <a:rPr lang="fr-CH" sz="2400" dirty="0"/>
              <a:t>.</a:t>
            </a:r>
          </a:p>
          <a:p>
            <a:pPr algn="just"/>
            <a:endParaRPr lang="fr-CH" sz="2400" dirty="0"/>
          </a:p>
          <a:p>
            <a:pPr algn="just"/>
            <a:endParaRPr lang="fr-CH" sz="2400" dirty="0"/>
          </a:p>
          <a:p>
            <a:pPr marL="457200" indent="-457200" algn="just">
              <a:buFont typeface="Wingdings" panose="05000000000000000000" pitchFamily="2" charset="2"/>
              <a:buChar char="q"/>
            </a:pPr>
            <a:r>
              <a:rPr lang="fr-CH" sz="2400" dirty="0"/>
              <a:t>At t=3.5 ms, </a:t>
            </a:r>
            <a:r>
              <a:rPr lang="fr-CH" sz="2400" dirty="0" err="1"/>
              <a:t>when</a:t>
            </a:r>
            <a:r>
              <a:rPr lang="fr-CH" sz="2400" dirty="0"/>
              <a:t> </a:t>
            </a:r>
            <a:r>
              <a:rPr lang="fr-CH" sz="2400" dirty="0" err="1"/>
              <a:t>we</a:t>
            </a:r>
            <a:r>
              <a:rPr lang="fr-CH" sz="2400" dirty="0"/>
              <a:t> have a </a:t>
            </a:r>
            <a:r>
              <a:rPr lang="fr-CH" sz="2400" dirty="0" err="1"/>
              <a:t>strong</a:t>
            </a:r>
            <a:r>
              <a:rPr lang="fr-CH" sz="2400" dirty="0"/>
              <a:t> interaction </a:t>
            </a:r>
            <a:r>
              <a:rPr lang="fr-CH" sz="2400" dirty="0" err="1"/>
              <a:t>between</a:t>
            </a:r>
            <a:r>
              <a:rPr lang="fr-CH" sz="2400" dirty="0"/>
              <a:t> the modes, the plasma </a:t>
            </a:r>
            <a:r>
              <a:rPr lang="fr-CH" sz="2400" dirty="0" err="1"/>
              <a:t>outer</a:t>
            </a:r>
            <a:r>
              <a:rPr lang="fr-CH" sz="2400" dirty="0"/>
              <a:t> </a:t>
            </a:r>
            <a:r>
              <a:rPr lang="fr-CH" sz="2400" dirty="0" err="1"/>
              <a:t>region</a:t>
            </a:r>
            <a:r>
              <a:rPr lang="fr-CH" sz="2400" dirty="0"/>
              <a:t> </a:t>
            </a:r>
            <a:r>
              <a:rPr lang="fr-CH" sz="2400" dirty="0" err="1"/>
              <a:t>becomes</a:t>
            </a:r>
            <a:r>
              <a:rPr lang="fr-CH" sz="2400" dirty="0"/>
              <a:t> </a:t>
            </a:r>
            <a:r>
              <a:rPr lang="fr-CH" sz="2400" dirty="0" err="1"/>
              <a:t>fully</a:t>
            </a:r>
            <a:r>
              <a:rPr lang="fr-CH" sz="2400" dirty="0"/>
              <a:t> </a:t>
            </a:r>
            <a:r>
              <a:rPr lang="fr-CH" sz="2400" dirty="0" err="1"/>
              <a:t>stochastic</a:t>
            </a:r>
            <a:r>
              <a:rPr lang="fr-CH" sz="2400" dirty="0"/>
              <a:t>. </a:t>
            </a:r>
            <a:r>
              <a:rPr lang="fr-CH" sz="2400" dirty="0" err="1"/>
              <a:t>However</a:t>
            </a:r>
            <a:r>
              <a:rPr lang="fr-CH" sz="2400" dirty="0"/>
              <a:t>, </a:t>
            </a:r>
            <a:r>
              <a:rPr lang="fr-CH" sz="2400" dirty="0" err="1"/>
              <a:t>we</a:t>
            </a:r>
            <a:r>
              <a:rPr lang="fr-CH" sz="2400" dirty="0"/>
              <a:t> do not have a </a:t>
            </a:r>
            <a:r>
              <a:rPr lang="fr-CH" sz="2400" dirty="0" err="1"/>
              <a:t>strong</a:t>
            </a:r>
            <a:r>
              <a:rPr lang="fr-CH" sz="2400" dirty="0"/>
              <a:t> radial diffusion of the </a:t>
            </a:r>
            <a:r>
              <a:rPr lang="fr-CH" sz="2400" dirty="0" err="1"/>
              <a:t>magnetic</a:t>
            </a:r>
            <a:r>
              <a:rPr lang="fr-CH" sz="2400" dirty="0"/>
              <a:t> </a:t>
            </a:r>
            <a:r>
              <a:rPr lang="fr-CH" sz="2400" dirty="0" err="1"/>
              <a:t>field</a:t>
            </a:r>
            <a:r>
              <a:rPr lang="fr-CH" sz="2400" dirty="0"/>
              <a:t> </a:t>
            </a:r>
            <a:r>
              <a:rPr lang="fr-CH" sz="2400" dirty="0" err="1"/>
              <a:t>lines</a:t>
            </a:r>
            <a:r>
              <a:rPr lang="fr-CH" sz="2400" dirty="0"/>
              <a:t> </a:t>
            </a:r>
          </a:p>
          <a:p>
            <a:pPr marL="457200" indent="-457200" algn="l">
              <a:buFont typeface="Wingdings" panose="05000000000000000000" pitchFamily="2" charset="2"/>
              <a:buChar char="q"/>
            </a:pPr>
            <a:endParaRPr lang="fr-CH" sz="2000" dirty="0"/>
          </a:p>
        </p:txBody>
      </p:sp>
      <p:pic>
        <p:nvPicPr>
          <p:cNvPr id="22" name="Picture 21" descr="A computer screen shot of a red and black circle&#10;&#10;Description automatically generated">
            <a:extLst>
              <a:ext uri="{FF2B5EF4-FFF2-40B4-BE49-F238E27FC236}">
                <a16:creationId xmlns:a16="http://schemas.microsoft.com/office/drawing/2014/main" id="{B0D01E3A-E029-3F0C-9B8B-2FE471648B75}"/>
              </a:ext>
            </a:extLst>
          </p:cNvPr>
          <p:cNvPicPr>
            <a:picLocks noChangeAspect="1"/>
          </p:cNvPicPr>
          <p:nvPr/>
        </p:nvPicPr>
        <p:blipFill rotWithShape="1">
          <a:blip r:embed="rId3">
            <a:extLst>
              <a:ext uri="{28A0092B-C50C-407E-A947-70E740481C1C}">
                <a14:useLocalDpi xmlns:a14="http://schemas.microsoft.com/office/drawing/2010/main" val="0"/>
              </a:ext>
            </a:extLst>
          </a:blip>
          <a:srcRect l="27817" r="17135"/>
          <a:stretch/>
        </p:blipFill>
        <p:spPr>
          <a:xfrm>
            <a:off x="5842000" y="649715"/>
            <a:ext cx="3057121" cy="2597726"/>
          </a:xfrm>
          <a:prstGeom prst="rect">
            <a:avLst/>
          </a:prstGeom>
        </p:spPr>
      </p:pic>
      <p:sp>
        <p:nvSpPr>
          <p:cNvPr id="23" name="TextBox 22">
            <a:extLst>
              <a:ext uri="{FF2B5EF4-FFF2-40B4-BE49-F238E27FC236}">
                <a16:creationId xmlns:a16="http://schemas.microsoft.com/office/drawing/2014/main" id="{FD075AAB-A135-0C44-D484-8A84C1F238E5}"/>
              </a:ext>
            </a:extLst>
          </p:cNvPr>
          <p:cNvSpPr txBox="1"/>
          <p:nvPr/>
        </p:nvSpPr>
        <p:spPr>
          <a:xfrm>
            <a:off x="7056596" y="605174"/>
            <a:ext cx="1924566" cy="369332"/>
          </a:xfrm>
          <a:prstGeom prst="rect">
            <a:avLst/>
          </a:prstGeom>
          <a:noFill/>
        </p:spPr>
        <p:txBody>
          <a:bodyPr wrap="none" rtlCol="0">
            <a:spAutoFit/>
          </a:bodyPr>
          <a:lstStyle/>
          <a:p>
            <a:r>
              <a:rPr lang="fr-CH" b="1" dirty="0">
                <a:solidFill>
                  <a:schemeClr val="bg1"/>
                </a:solidFill>
              </a:rPr>
              <a:t>3.4 ms, 0.825 MA</a:t>
            </a:r>
            <a:endParaRPr lang="en-GB" b="1" dirty="0">
              <a:solidFill>
                <a:schemeClr val="bg1"/>
              </a:solidFill>
            </a:endParaRPr>
          </a:p>
        </p:txBody>
      </p:sp>
      <p:pic>
        <p:nvPicPr>
          <p:cNvPr id="24" name="Picture 23" descr="A close-up of a computer screen&#10;&#10;Description automatically generated">
            <a:extLst>
              <a:ext uri="{FF2B5EF4-FFF2-40B4-BE49-F238E27FC236}">
                <a16:creationId xmlns:a16="http://schemas.microsoft.com/office/drawing/2014/main" id="{45A5BF5E-5294-08AA-6EE3-766585504C55}"/>
              </a:ext>
            </a:extLst>
          </p:cNvPr>
          <p:cNvPicPr>
            <a:picLocks noChangeAspect="1"/>
          </p:cNvPicPr>
          <p:nvPr/>
        </p:nvPicPr>
        <p:blipFill rotWithShape="1">
          <a:blip r:embed="rId4">
            <a:extLst>
              <a:ext uri="{28A0092B-C50C-407E-A947-70E740481C1C}">
                <a14:useLocalDpi xmlns:a14="http://schemas.microsoft.com/office/drawing/2010/main" val="0"/>
              </a:ext>
            </a:extLst>
          </a:blip>
          <a:srcRect l="27817" r="17344"/>
          <a:stretch/>
        </p:blipFill>
        <p:spPr>
          <a:xfrm>
            <a:off x="8864286" y="655894"/>
            <a:ext cx="3056187" cy="2606860"/>
          </a:xfrm>
          <a:prstGeom prst="rect">
            <a:avLst/>
          </a:prstGeom>
        </p:spPr>
      </p:pic>
      <p:sp>
        <p:nvSpPr>
          <p:cNvPr id="25" name="TextBox 24">
            <a:extLst>
              <a:ext uri="{FF2B5EF4-FFF2-40B4-BE49-F238E27FC236}">
                <a16:creationId xmlns:a16="http://schemas.microsoft.com/office/drawing/2014/main" id="{5BD4FF27-57BD-E3D6-A641-397EE9D7466D}"/>
              </a:ext>
            </a:extLst>
          </p:cNvPr>
          <p:cNvSpPr txBox="1"/>
          <p:nvPr/>
        </p:nvSpPr>
        <p:spPr>
          <a:xfrm>
            <a:off x="9902291" y="655893"/>
            <a:ext cx="2047997" cy="369332"/>
          </a:xfrm>
          <a:prstGeom prst="rect">
            <a:avLst/>
          </a:prstGeom>
          <a:noFill/>
        </p:spPr>
        <p:txBody>
          <a:bodyPr wrap="none" rtlCol="0">
            <a:spAutoFit/>
          </a:bodyPr>
          <a:lstStyle/>
          <a:p>
            <a:r>
              <a:rPr lang="fr-CH" b="1" dirty="0">
                <a:solidFill>
                  <a:schemeClr val="bg1"/>
                </a:solidFill>
              </a:rPr>
              <a:t>3.45 ms, 0.821 MA</a:t>
            </a:r>
            <a:endParaRPr lang="en-GB" b="1" dirty="0">
              <a:solidFill>
                <a:schemeClr val="bg1"/>
              </a:solidFill>
            </a:endParaRPr>
          </a:p>
        </p:txBody>
      </p:sp>
      <p:pic>
        <p:nvPicPr>
          <p:cNvPr id="26" name="Picture 25" descr="A close up of a blue screen&#10;&#10;Description automatically generated">
            <a:extLst>
              <a:ext uri="{FF2B5EF4-FFF2-40B4-BE49-F238E27FC236}">
                <a16:creationId xmlns:a16="http://schemas.microsoft.com/office/drawing/2014/main" id="{7C26F009-959F-FC64-1885-B0DAEE1F415E}"/>
              </a:ext>
            </a:extLst>
          </p:cNvPr>
          <p:cNvPicPr>
            <a:picLocks noChangeAspect="1"/>
          </p:cNvPicPr>
          <p:nvPr/>
        </p:nvPicPr>
        <p:blipFill rotWithShape="1">
          <a:blip r:embed="rId5">
            <a:extLst>
              <a:ext uri="{28A0092B-C50C-407E-A947-70E740481C1C}">
                <a14:useLocalDpi xmlns:a14="http://schemas.microsoft.com/office/drawing/2010/main" val="0"/>
              </a:ext>
            </a:extLst>
          </a:blip>
          <a:srcRect l="30385" r="19145"/>
          <a:stretch/>
        </p:blipFill>
        <p:spPr>
          <a:xfrm>
            <a:off x="6079721" y="3429000"/>
            <a:ext cx="2819400" cy="2613038"/>
          </a:xfrm>
          <a:prstGeom prst="rect">
            <a:avLst/>
          </a:prstGeom>
        </p:spPr>
      </p:pic>
      <p:sp>
        <p:nvSpPr>
          <p:cNvPr id="27" name="TextBox 26">
            <a:extLst>
              <a:ext uri="{FF2B5EF4-FFF2-40B4-BE49-F238E27FC236}">
                <a16:creationId xmlns:a16="http://schemas.microsoft.com/office/drawing/2014/main" id="{9B6DE5B6-029B-DA2B-9EF4-F1BB0428042C}"/>
              </a:ext>
            </a:extLst>
          </p:cNvPr>
          <p:cNvSpPr txBox="1"/>
          <p:nvPr/>
        </p:nvSpPr>
        <p:spPr>
          <a:xfrm>
            <a:off x="7018730" y="3428998"/>
            <a:ext cx="1924566" cy="369332"/>
          </a:xfrm>
          <a:prstGeom prst="rect">
            <a:avLst/>
          </a:prstGeom>
          <a:noFill/>
        </p:spPr>
        <p:txBody>
          <a:bodyPr wrap="none" rtlCol="0">
            <a:spAutoFit/>
          </a:bodyPr>
          <a:lstStyle/>
          <a:p>
            <a:r>
              <a:rPr lang="fr-CH" b="1" dirty="0">
                <a:solidFill>
                  <a:schemeClr val="bg1"/>
                </a:solidFill>
              </a:rPr>
              <a:t>3.5 ms, 0.816 MA</a:t>
            </a:r>
            <a:endParaRPr lang="en-GB" b="1" dirty="0">
              <a:solidFill>
                <a:schemeClr val="bg1"/>
              </a:solidFill>
            </a:endParaRPr>
          </a:p>
        </p:txBody>
      </p:sp>
      <p:pic>
        <p:nvPicPr>
          <p:cNvPr id="28" name="Picture 27" descr="A close up of a computer screen&#10;&#10;Description automatically generated">
            <a:extLst>
              <a:ext uri="{FF2B5EF4-FFF2-40B4-BE49-F238E27FC236}">
                <a16:creationId xmlns:a16="http://schemas.microsoft.com/office/drawing/2014/main" id="{DC305BC4-9215-B161-A305-418B36928BD7}"/>
              </a:ext>
            </a:extLst>
          </p:cNvPr>
          <p:cNvPicPr>
            <a:picLocks noChangeAspect="1"/>
          </p:cNvPicPr>
          <p:nvPr/>
        </p:nvPicPr>
        <p:blipFill rotWithShape="1">
          <a:blip r:embed="rId6">
            <a:extLst>
              <a:ext uri="{28A0092B-C50C-407E-A947-70E740481C1C}">
                <a14:useLocalDpi xmlns:a14="http://schemas.microsoft.com/office/drawing/2010/main" val="0"/>
              </a:ext>
            </a:extLst>
          </a:blip>
          <a:srcRect l="31166" r="18922"/>
          <a:stretch/>
        </p:blipFill>
        <p:spPr>
          <a:xfrm>
            <a:off x="8899121" y="3428999"/>
            <a:ext cx="2819400" cy="2642268"/>
          </a:xfrm>
          <a:prstGeom prst="rect">
            <a:avLst/>
          </a:prstGeom>
        </p:spPr>
      </p:pic>
      <p:sp>
        <p:nvSpPr>
          <p:cNvPr id="29" name="TextBox 28">
            <a:extLst>
              <a:ext uri="{FF2B5EF4-FFF2-40B4-BE49-F238E27FC236}">
                <a16:creationId xmlns:a16="http://schemas.microsoft.com/office/drawing/2014/main" id="{2C790835-A348-93AF-D9BB-70FF7C0FA587}"/>
              </a:ext>
            </a:extLst>
          </p:cNvPr>
          <p:cNvSpPr txBox="1"/>
          <p:nvPr/>
        </p:nvSpPr>
        <p:spPr>
          <a:xfrm>
            <a:off x="9690548" y="3406148"/>
            <a:ext cx="2047997" cy="369332"/>
          </a:xfrm>
          <a:prstGeom prst="rect">
            <a:avLst/>
          </a:prstGeom>
          <a:noFill/>
        </p:spPr>
        <p:txBody>
          <a:bodyPr wrap="none" rtlCol="0">
            <a:spAutoFit/>
          </a:bodyPr>
          <a:lstStyle/>
          <a:p>
            <a:r>
              <a:rPr lang="fr-CH" b="1" dirty="0">
                <a:solidFill>
                  <a:schemeClr val="bg1"/>
                </a:solidFill>
              </a:rPr>
              <a:t>3.55 ms, 0.802 MA</a:t>
            </a:r>
            <a:endParaRPr lang="en-GB" b="1" dirty="0">
              <a:solidFill>
                <a:schemeClr val="bg1"/>
              </a:solidFill>
            </a:endParaRPr>
          </a:p>
        </p:txBody>
      </p:sp>
    </p:spTree>
    <p:extLst>
      <p:ext uri="{BB962C8B-B14F-4D97-AF65-F5344CB8AC3E}">
        <p14:creationId xmlns:p14="http://schemas.microsoft.com/office/powerpoint/2010/main" val="281046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71BCD06B-0633-D1FF-EBA7-812820A767C7}"/>
                  </a:ext>
                </a:extLst>
              </p:cNvPr>
              <p:cNvSpPr>
                <a:spLocks noGrp="1"/>
              </p:cNvSpPr>
              <p:nvPr>
                <p:ph type="title"/>
              </p:nvPr>
            </p:nvSpPr>
            <p:spPr/>
            <p:txBody>
              <a:bodyPr/>
              <a:lstStyle/>
              <a:p>
                <a:r>
                  <a:rPr lang="fr-CH" dirty="0"/>
                  <a:t>Poincare plots for </a:t>
                </a:r>
                <a14:m>
                  <m:oMath xmlns:m="http://schemas.openxmlformats.org/officeDocument/2006/math">
                    <m:r>
                      <a:rPr lang="fr-CH" b="1" i="1" smtClean="0">
                        <a:latin typeface="Cambria Math" panose="02040503050406030204" pitchFamily="18" charset="0"/>
                      </a:rPr>
                      <m:t>𝜼</m:t>
                    </m:r>
                    <m:r>
                      <a:rPr lang="fr-CH" b="1" i="1" smtClean="0">
                        <a:latin typeface="Cambria Math" panose="02040503050406030204" pitchFamily="18" charset="0"/>
                      </a:rPr>
                      <m:t>=</m:t>
                    </m:r>
                    <m:r>
                      <a:rPr lang="fr-CH" b="1" i="1" smtClean="0">
                        <a:latin typeface="Cambria Math" panose="02040503050406030204" pitchFamily="18" charset="0"/>
                      </a:rPr>
                      <m:t>𝟔</m:t>
                    </m:r>
                    <m:r>
                      <a:rPr lang="fr-CH" b="1" i="1" smtClean="0">
                        <a:latin typeface="Cambria Math" panose="02040503050406030204" pitchFamily="18" charset="0"/>
                      </a:rPr>
                      <m:t>.</m:t>
                    </m:r>
                    <m:r>
                      <a:rPr lang="fr-CH" b="1" i="1" smtClean="0">
                        <a:latin typeface="Cambria Math" panose="02040503050406030204" pitchFamily="18" charset="0"/>
                      </a:rPr>
                      <m:t>𝟏</m:t>
                    </m:r>
                    <m:r>
                      <a:rPr lang="fr-CH" b="1" i="1" smtClean="0">
                        <a:latin typeface="Cambria Math" panose="02040503050406030204" pitchFamily="18" charset="0"/>
                      </a:rPr>
                      <m:t>𝒆</m:t>
                    </m:r>
                    <m:r>
                      <a:rPr lang="fr-CH" b="1" i="1" smtClean="0">
                        <a:latin typeface="Cambria Math" panose="02040503050406030204" pitchFamily="18" charset="0"/>
                      </a:rPr>
                      <m:t>−</m:t>
                    </m:r>
                    <m:r>
                      <a:rPr lang="fr-CH" b="1" i="1" smtClean="0">
                        <a:latin typeface="Cambria Math" panose="02040503050406030204" pitchFamily="18" charset="0"/>
                      </a:rPr>
                      <m:t>𝟔</m:t>
                    </m:r>
                    <m:r>
                      <a:rPr lang="fr-CH" b="1" i="1" smtClean="0">
                        <a:latin typeface="Cambria Math" panose="02040503050406030204" pitchFamily="18" charset="0"/>
                      </a:rPr>
                      <m:t>, </m:t>
                    </m:r>
                    <m:r>
                      <a:rPr lang="fr-CH" b="1" i="1" smtClean="0">
                        <a:latin typeface="Cambria Math" panose="02040503050406030204" pitchFamily="18" charset="0"/>
                      </a:rPr>
                      <m:t>𝑻</m:t>
                    </m:r>
                    <m:r>
                      <a:rPr lang="fr-CH" b="1" i="1" smtClean="0">
                        <a:latin typeface="Cambria Math" panose="02040503050406030204" pitchFamily="18" charset="0"/>
                      </a:rPr>
                      <m:t>≈</m:t>
                    </m:r>
                    <m:r>
                      <a:rPr lang="fr-CH" b="1" i="1" smtClean="0">
                        <a:latin typeface="Cambria Math" panose="02040503050406030204" pitchFamily="18" charset="0"/>
                      </a:rPr>
                      <m:t>𝟑𝟎</m:t>
                    </m:r>
                    <m:r>
                      <a:rPr lang="fr-CH" b="1" i="1" smtClean="0">
                        <a:latin typeface="Cambria Math" panose="02040503050406030204" pitchFamily="18" charset="0"/>
                      </a:rPr>
                      <m:t> </m:t>
                    </m:r>
                    <m:r>
                      <a:rPr lang="fr-CH" b="1" i="1" smtClean="0">
                        <a:latin typeface="Cambria Math" panose="02040503050406030204" pitchFamily="18" charset="0"/>
                      </a:rPr>
                      <m:t>𝒆𝑽</m:t>
                    </m:r>
                  </m:oMath>
                </a14:m>
                <a:endParaRPr lang="en-GB" dirty="0"/>
              </a:p>
            </p:txBody>
          </p:sp>
        </mc:Choice>
        <mc:Fallback xmlns="">
          <p:sp>
            <p:nvSpPr>
              <p:cNvPr id="2" name="Title 1">
                <a:extLst>
                  <a:ext uri="{FF2B5EF4-FFF2-40B4-BE49-F238E27FC236}">
                    <a16:creationId xmlns:a16="http://schemas.microsoft.com/office/drawing/2014/main" id="{71BCD06B-0633-D1FF-EBA7-812820A767C7}"/>
                  </a:ext>
                </a:extLst>
              </p:cNvPr>
              <p:cNvSpPr>
                <a:spLocks noGrp="1" noRot="1" noChangeAspect="1" noMove="1" noResize="1" noEditPoints="1" noAdjustHandles="1" noChangeArrowheads="1" noChangeShapeType="1" noTextEdit="1"/>
              </p:cNvSpPr>
              <p:nvPr>
                <p:ph type="title"/>
              </p:nvPr>
            </p:nvSpPr>
            <p:spPr>
              <a:blipFill>
                <a:blip r:embed="rId2"/>
                <a:stretch>
                  <a:fillRect l="-1289" t="-30667" b="-33333"/>
                </a:stretch>
              </a:blipFill>
            </p:spPr>
            <p:txBody>
              <a:bodyPr/>
              <a:lstStyle/>
              <a:p>
                <a:r>
                  <a:rPr lang="en-GB">
                    <a:noFill/>
                  </a:rPr>
                  <a:t> </a:t>
                </a:r>
              </a:p>
            </p:txBody>
          </p:sp>
        </mc:Fallback>
      </mc:AlternateContent>
      <p:sp>
        <p:nvSpPr>
          <p:cNvPr id="4" name="Footer Placeholder 3">
            <a:extLst>
              <a:ext uri="{FF2B5EF4-FFF2-40B4-BE49-F238E27FC236}">
                <a16:creationId xmlns:a16="http://schemas.microsoft.com/office/drawing/2014/main" id="{8E8A73AB-F331-D62D-C593-D964A6D4EF97}"/>
              </a:ext>
            </a:extLst>
          </p:cNvPr>
          <p:cNvSpPr>
            <a:spLocks noGrp="1"/>
          </p:cNvSpPr>
          <p:nvPr>
            <p:ph type="ftr" sz="quarter" idx="11"/>
          </p:nvPr>
        </p:nvSpPr>
        <p:spPr/>
        <p:txBody>
          <a:bodyPr/>
          <a:lstStyle/>
          <a:p>
            <a:r>
              <a:rPr lang="en-GB">
                <a:solidFill>
                  <a:prstClr val="white"/>
                </a:solidFill>
              </a:rPr>
              <a:t>L. Singh | Joint REM and SPI  | 13 June 2024</a:t>
            </a:r>
            <a:endParaRPr lang="en-GB" dirty="0">
              <a:solidFill>
                <a:prstClr val="white"/>
              </a:solidFill>
            </a:endParaRPr>
          </a:p>
        </p:txBody>
      </p:sp>
      <p:sp>
        <p:nvSpPr>
          <p:cNvPr id="5" name="Slide Number Placeholder 4">
            <a:extLst>
              <a:ext uri="{FF2B5EF4-FFF2-40B4-BE49-F238E27FC236}">
                <a16:creationId xmlns:a16="http://schemas.microsoft.com/office/drawing/2014/main" id="{23D5146C-A4B9-DB48-4239-C8D1AA2A06D1}"/>
              </a:ext>
            </a:extLst>
          </p:cNvPr>
          <p:cNvSpPr>
            <a:spLocks noGrp="1"/>
          </p:cNvSpPr>
          <p:nvPr>
            <p:ph type="sldNum" sz="quarter" idx="12"/>
          </p:nvPr>
        </p:nvSpPr>
        <p:spPr/>
        <p:txBody>
          <a:bodyPr/>
          <a:lstStyle/>
          <a:p>
            <a:fld id="{6A6D9FA1-99C7-4910-8E32-B85D378B0060}" type="slidenum">
              <a:rPr lang="en-GB" smtClean="0">
                <a:solidFill>
                  <a:prstClr val="white"/>
                </a:solidFill>
              </a:rPr>
              <a:pPr/>
              <a:t>13</a:t>
            </a:fld>
            <a:endParaRPr lang="en-GB" dirty="0">
              <a:solidFill>
                <a:prstClr val="white"/>
              </a:solidFil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4688E8E-C361-F583-4971-80B76C7559B3}"/>
                  </a:ext>
                </a:extLst>
              </p:cNvPr>
              <p:cNvSpPr txBox="1"/>
              <p:nvPr/>
            </p:nvSpPr>
            <p:spPr>
              <a:xfrm>
                <a:off x="304800" y="889119"/>
                <a:ext cx="5537200" cy="6063198"/>
              </a:xfrm>
              <a:prstGeom prst="rect">
                <a:avLst/>
              </a:prstGeom>
              <a:noFill/>
            </p:spPr>
            <p:txBody>
              <a:bodyPr wrap="square" rtlCol="0">
                <a:spAutoFit/>
              </a:bodyPr>
              <a:lstStyle/>
              <a:p>
                <a:pPr marL="457200" indent="-457200" algn="l">
                  <a:buFont typeface="Wingdings" panose="05000000000000000000" pitchFamily="2" charset="2"/>
                  <a:buChar char="q"/>
                </a:pPr>
                <a:r>
                  <a:rPr lang="fr-CH" sz="2400" dirty="0"/>
                  <a:t>Half of the RE </a:t>
                </a:r>
                <a:r>
                  <a:rPr lang="fr-CH" sz="2400" dirty="0" err="1"/>
                  <a:t>current</a:t>
                </a:r>
                <a:r>
                  <a:rPr lang="fr-CH" sz="2400" dirty="0"/>
                  <a:t> </a:t>
                </a:r>
                <a:r>
                  <a:rPr lang="fr-CH" sz="2400" dirty="0" err="1"/>
                  <a:t>is</a:t>
                </a:r>
                <a:r>
                  <a:rPr lang="fr-CH" sz="2400" dirty="0"/>
                  <a:t> </a:t>
                </a:r>
                <a:r>
                  <a:rPr lang="fr-CH" sz="2400" dirty="0" err="1"/>
                  <a:t>lost</a:t>
                </a:r>
                <a:r>
                  <a:rPr lang="fr-CH" sz="2400" dirty="0"/>
                  <a:t> </a:t>
                </a:r>
                <a:r>
                  <a:rPr lang="fr-CH" sz="2400" dirty="0" err="1"/>
                  <a:t>between</a:t>
                </a:r>
                <a:r>
                  <a:rPr lang="fr-CH" sz="2400" dirty="0"/>
                  <a:t> 3.58 and 3.63 ms (50 </a:t>
                </a:r>
                <a14:m>
                  <m:oMath xmlns:m="http://schemas.openxmlformats.org/officeDocument/2006/math">
                    <m:r>
                      <a:rPr lang="fr-CH" sz="2400" b="0" i="1" smtClean="0">
                        <a:latin typeface="Cambria Math" panose="02040503050406030204" pitchFamily="18" charset="0"/>
                      </a:rPr>
                      <m:t>𝜇</m:t>
                    </m:r>
                    <m:r>
                      <a:rPr lang="fr-CH" sz="2400" b="0" i="1" smtClean="0">
                        <a:latin typeface="Cambria Math" panose="02040503050406030204" pitchFamily="18" charset="0"/>
                      </a:rPr>
                      <m:t>𝑠</m:t>
                    </m:r>
                    <m:r>
                      <a:rPr lang="fr-CH" sz="2400" b="0" i="1" smtClean="0">
                        <a:latin typeface="Cambria Math" panose="02040503050406030204" pitchFamily="18" charset="0"/>
                      </a:rPr>
                      <m:t>)</m:t>
                    </m:r>
                    <m:r>
                      <a:rPr lang="fr-CH" sz="2400" b="0" i="0" smtClean="0">
                        <a:latin typeface="Cambria Math" panose="02040503050406030204" pitchFamily="18" charset="0"/>
                      </a:rPr>
                      <m:t> </m:t>
                    </m:r>
                  </m:oMath>
                </a14:m>
                <a:r>
                  <a:rPr lang="fr-CH" sz="2400" dirty="0" err="1"/>
                  <a:t>when</a:t>
                </a:r>
                <a:r>
                  <a:rPr lang="fr-CH" sz="2400" dirty="0"/>
                  <a:t> the radial diffusion of the </a:t>
                </a:r>
                <a:r>
                  <a:rPr lang="fr-CH" sz="2400" dirty="0" err="1"/>
                  <a:t>magnetic</a:t>
                </a:r>
                <a:r>
                  <a:rPr lang="fr-CH" sz="2400" dirty="0"/>
                  <a:t> </a:t>
                </a:r>
                <a:r>
                  <a:rPr lang="fr-CH" sz="2400" dirty="0" err="1"/>
                  <a:t>field</a:t>
                </a:r>
                <a:r>
                  <a:rPr lang="fr-CH" sz="2400" dirty="0"/>
                  <a:t> </a:t>
                </a:r>
                <a:r>
                  <a:rPr lang="fr-CH" sz="2400" dirty="0" err="1"/>
                  <a:t>lines</a:t>
                </a:r>
                <a:r>
                  <a:rPr lang="fr-CH" sz="2400" dirty="0"/>
                  <a:t> </a:t>
                </a:r>
                <a:r>
                  <a:rPr lang="fr-CH" sz="2400" dirty="0" err="1"/>
                  <a:t>is</a:t>
                </a:r>
                <a:r>
                  <a:rPr lang="fr-CH" sz="2400" dirty="0"/>
                  <a:t> </a:t>
                </a:r>
                <a:r>
                  <a:rPr lang="fr-CH" sz="2400" dirty="0" err="1"/>
                  <a:t>still</a:t>
                </a:r>
                <a:r>
                  <a:rPr lang="fr-CH" sz="2400" dirty="0"/>
                  <a:t> </a:t>
                </a:r>
                <a:r>
                  <a:rPr lang="fr-CH" sz="2400" dirty="0" err="1"/>
                  <a:t>low</a:t>
                </a:r>
                <a:r>
                  <a:rPr lang="fr-CH" sz="2400" dirty="0"/>
                  <a:t> </a:t>
                </a:r>
                <a14:m>
                  <m:oMath xmlns:m="http://schemas.openxmlformats.org/officeDocument/2006/math">
                    <m:r>
                      <a:rPr lang="fr-CH" sz="2400" b="0" i="1" smtClean="0">
                        <a:latin typeface="Cambria Math" panose="02040503050406030204" pitchFamily="18" charset="0"/>
                      </a:rPr>
                      <m:t>→ </m:t>
                    </m:r>
                  </m:oMath>
                </a14:m>
                <a:r>
                  <a:rPr lang="fr-CH" sz="2400" dirty="0"/>
                  <a:t>This </a:t>
                </a:r>
                <a:r>
                  <a:rPr lang="fr-CH" sz="2400" dirty="0" err="1"/>
                  <a:t>might</a:t>
                </a:r>
                <a:r>
                  <a:rPr lang="fr-CH" sz="2400" dirty="0"/>
                  <a:t> </a:t>
                </a:r>
                <a:r>
                  <a:rPr lang="fr-CH" sz="2400" dirty="0" err="1"/>
                  <a:t>result</a:t>
                </a:r>
                <a:r>
                  <a:rPr lang="fr-CH" sz="2400" dirty="0"/>
                  <a:t> in a </a:t>
                </a:r>
                <a:r>
                  <a:rPr lang="fr-CH" sz="2400" dirty="0" err="1"/>
                  <a:t>smaller</a:t>
                </a:r>
                <a:r>
                  <a:rPr lang="fr-CH" sz="2400" dirty="0"/>
                  <a:t> RE </a:t>
                </a:r>
                <a:r>
                  <a:rPr lang="fr-CH" sz="2400" dirty="0" err="1"/>
                  <a:t>footprint</a:t>
                </a:r>
                <a:r>
                  <a:rPr lang="fr-CH" sz="2400" dirty="0"/>
                  <a:t> on the </a:t>
                </a:r>
                <a:r>
                  <a:rPr lang="fr-CH" sz="2400" dirty="0" err="1"/>
                  <a:t>wall</a:t>
                </a:r>
                <a:r>
                  <a:rPr lang="fr-CH" sz="2400" dirty="0"/>
                  <a:t> </a:t>
                </a:r>
              </a:p>
              <a:p>
                <a:pPr marL="457200" indent="-457200" algn="l">
                  <a:buFont typeface="Wingdings" panose="05000000000000000000" pitchFamily="2" charset="2"/>
                  <a:buChar char="q"/>
                </a:pPr>
                <a:endParaRPr lang="fr-CH" sz="2400" dirty="0"/>
              </a:p>
              <a:p>
                <a:pPr marL="457200" indent="-457200" algn="l">
                  <a:buFont typeface="Wingdings" panose="05000000000000000000" pitchFamily="2" charset="2"/>
                  <a:buChar char="q"/>
                </a:pPr>
                <a:endParaRPr lang="fr-CH" sz="2400" dirty="0"/>
              </a:p>
              <a:p>
                <a:pPr algn="l"/>
                <a:endParaRPr lang="fr-CH" sz="2400" dirty="0"/>
              </a:p>
              <a:p>
                <a:pPr marL="457200" indent="-457200" algn="l">
                  <a:buFont typeface="Wingdings" panose="05000000000000000000" pitchFamily="2" charset="2"/>
                  <a:buChar char="q"/>
                </a:pPr>
                <a:endParaRPr lang="fr-CH" sz="2400" dirty="0"/>
              </a:p>
              <a:p>
                <a:pPr marL="457200" indent="-457200" algn="l">
                  <a:buFont typeface="Wingdings" panose="05000000000000000000" pitchFamily="2" charset="2"/>
                  <a:buChar char="q"/>
                </a:pPr>
                <a:r>
                  <a:rPr lang="fr-CH" sz="2400" dirty="0"/>
                  <a:t>At 3.66 ms a </a:t>
                </a:r>
                <a:r>
                  <a:rPr lang="fr-CH" sz="2400" dirty="0" err="1"/>
                  <a:t>higher</a:t>
                </a:r>
                <a:r>
                  <a:rPr lang="fr-CH" sz="2400" dirty="0"/>
                  <a:t> radial diffusion </a:t>
                </a:r>
                <a:r>
                  <a:rPr lang="fr-CH" sz="2400" dirty="0" err="1"/>
                  <a:t>take</a:t>
                </a:r>
                <a:r>
                  <a:rPr lang="fr-CH" sz="2400" dirty="0"/>
                  <a:t> place, </a:t>
                </a:r>
                <a:r>
                  <a:rPr lang="fr-CH" sz="2400" dirty="0" err="1"/>
                  <a:t>however</a:t>
                </a:r>
                <a:r>
                  <a:rPr lang="fr-CH" sz="2400" dirty="0"/>
                  <a:t>, at </a:t>
                </a:r>
                <a:r>
                  <a:rPr lang="fr-CH" sz="2400" dirty="0" err="1"/>
                  <a:t>this</a:t>
                </a:r>
                <a:r>
                  <a:rPr lang="fr-CH" sz="2400" dirty="0"/>
                  <a:t> stage 90% of the initial RE </a:t>
                </a:r>
                <a:r>
                  <a:rPr lang="fr-CH" sz="2400" dirty="0" err="1"/>
                  <a:t>current</a:t>
                </a:r>
                <a:r>
                  <a:rPr lang="fr-CH" sz="2400" dirty="0"/>
                  <a:t> </a:t>
                </a:r>
                <a:r>
                  <a:rPr lang="fr-CH" sz="2400" dirty="0" err="1"/>
                  <a:t>is</a:t>
                </a:r>
                <a:r>
                  <a:rPr lang="fr-CH" sz="2400" dirty="0"/>
                  <a:t> </a:t>
                </a:r>
                <a:r>
                  <a:rPr lang="fr-CH" sz="2400" dirty="0" err="1"/>
                  <a:t>already</a:t>
                </a:r>
                <a:r>
                  <a:rPr lang="fr-CH" sz="2400" dirty="0"/>
                  <a:t> </a:t>
                </a:r>
                <a:r>
                  <a:rPr lang="fr-CH" sz="2400" dirty="0" err="1"/>
                  <a:t>lost</a:t>
                </a:r>
                <a:r>
                  <a:rPr lang="fr-CH" sz="2400" dirty="0"/>
                  <a:t> </a:t>
                </a:r>
              </a:p>
              <a:p>
                <a:pPr marL="457200" indent="-457200" algn="l">
                  <a:buFont typeface="Wingdings" panose="05000000000000000000" pitchFamily="2" charset="2"/>
                  <a:buChar char="q"/>
                </a:pPr>
                <a:endParaRPr lang="fr-CH" sz="2000" dirty="0"/>
              </a:p>
              <a:p>
                <a:pPr marL="457200" indent="-457200" algn="l">
                  <a:buFont typeface="Wingdings" panose="05000000000000000000" pitchFamily="2" charset="2"/>
                  <a:buChar char="q"/>
                </a:pPr>
                <a:endParaRPr lang="fr-CH" sz="2000" dirty="0"/>
              </a:p>
              <a:p>
                <a:pPr marL="457200" indent="-457200" algn="l">
                  <a:buFont typeface="Wingdings" panose="05000000000000000000" pitchFamily="2" charset="2"/>
                  <a:buChar char="q"/>
                </a:pPr>
                <a:endParaRPr lang="fr-CH" sz="2000" dirty="0"/>
              </a:p>
              <a:p>
                <a:pPr marL="457200" indent="-457200" algn="l">
                  <a:buFont typeface="Wingdings" panose="05000000000000000000" pitchFamily="2" charset="2"/>
                  <a:buChar char="q"/>
                </a:pPr>
                <a:endParaRPr lang="fr-CH" sz="2000" dirty="0"/>
              </a:p>
              <a:p>
                <a:pPr marL="457200" indent="-457200" algn="l">
                  <a:buFont typeface="Wingdings" panose="05000000000000000000" pitchFamily="2" charset="2"/>
                  <a:buChar char="q"/>
                </a:pPr>
                <a:endParaRPr lang="fr-CH" sz="2000" dirty="0"/>
              </a:p>
            </p:txBody>
          </p:sp>
        </mc:Choice>
        <mc:Fallback xmlns="">
          <p:sp>
            <p:nvSpPr>
              <p:cNvPr id="3" name="TextBox 2">
                <a:extLst>
                  <a:ext uri="{FF2B5EF4-FFF2-40B4-BE49-F238E27FC236}">
                    <a16:creationId xmlns:a16="http://schemas.microsoft.com/office/drawing/2014/main" id="{14688E8E-C361-F583-4971-80B76C7559B3}"/>
                  </a:ext>
                </a:extLst>
              </p:cNvPr>
              <p:cNvSpPr txBox="1">
                <a:spLocks noRot="1" noChangeAspect="1" noMove="1" noResize="1" noEditPoints="1" noAdjustHandles="1" noChangeArrowheads="1" noChangeShapeType="1" noTextEdit="1"/>
              </p:cNvSpPr>
              <p:nvPr/>
            </p:nvSpPr>
            <p:spPr>
              <a:xfrm>
                <a:off x="304800" y="889119"/>
                <a:ext cx="5537200" cy="6063198"/>
              </a:xfrm>
              <a:prstGeom prst="rect">
                <a:avLst/>
              </a:prstGeom>
              <a:blipFill>
                <a:blip r:embed="rId3"/>
                <a:stretch>
                  <a:fillRect l="-1432" t="-805" r="-2643"/>
                </a:stretch>
              </a:blipFill>
            </p:spPr>
            <p:txBody>
              <a:bodyPr/>
              <a:lstStyle/>
              <a:p>
                <a:r>
                  <a:rPr lang="en-GB">
                    <a:noFill/>
                  </a:rPr>
                  <a:t> </a:t>
                </a:r>
              </a:p>
            </p:txBody>
          </p:sp>
        </mc:Fallback>
      </mc:AlternateContent>
      <p:pic>
        <p:nvPicPr>
          <p:cNvPr id="6" name="Picture 5" descr="A close up of a computer screen&#10;&#10;Description automatically generated">
            <a:extLst>
              <a:ext uri="{FF2B5EF4-FFF2-40B4-BE49-F238E27FC236}">
                <a16:creationId xmlns:a16="http://schemas.microsoft.com/office/drawing/2014/main" id="{9344B446-4B21-D409-761A-AE846023EE26}"/>
              </a:ext>
            </a:extLst>
          </p:cNvPr>
          <p:cNvPicPr>
            <a:picLocks noChangeAspect="1"/>
          </p:cNvPicPr>
          <p:nvPr/>
        </p:nvPicPr>
        <p:blipFill rotWithShape="1">
          <a:blip r:embed="rId4">
            <a:extLst>
              <a:ext uri="{28A0092B-C50C-407E-A947-70E740481C1C}">
                <a14:useLocalDpi xmlns:a14="http://schemas.microsoft.com/office/drawing/2010/main" val="0"/>
              </a:ext>
            </a:extLst>
          </a:blip>
          <a:srcRect l="31167" r="18810"/>
          <a:stretch/>
        </p:blipFill>
        <p:spPr>
          <a:xfrm>
            <a:off x="6009060" y="649715"/>
            <a:ext cx="3074048" cy="2606860"/>
          </a:xfrm>
          <a:prstGeom prst="rect">
            <a:avLst/>
          </a:prstGeom>
        </p:spPr>
      </p:pic>
      <p:sp>
        <p:nvSpPr>
          <p:cNvPr id="7" name="TextBox 6">
            <a:extLst>
              <a:ext uri="{FF2B5EF4-FFF2-40B4-BE49-F238E27FC236}">
                <a16:creationId xmlns:a16="http://schemas.microsoft.com/office/drawing/2014/main" id="{1AE99279-06F8-1941-C6CF-183A7E98E31E}"/>
              </a:ext>
            </a:extLst>
          </p:cNvPr>
          <p:cNvSpPr txBox="1"/>
          <p:nvPr/>
        </p:nvSpPr>
        <p:spPr>
          <a:xfrm>
            <a:off x="6918835" y="590740"/>
            <a:ext cx="2047997" cy="369332"/>
          </a:xfrm>
          <a:prstGeom prst="rect">
            <a:avLst/>
          </a:prstGeom>
          <a:noFill/>
        </p:spPr>
        <p:txBody>
          <a:bodyPr wrap="none" rtlCol="0">
            <a:spAutoFit/>
          </a:bodyPr>
          <a:lstStyle/>
          <a:p>
            <a:r>
              <a:rPr lang="fr-CH" b="1" dirty="0">
                <a:solidFill>
                  <a:schemeClr val="bg1"/>
                </a:solidFill>
              </a:rPr>
              <a:t>3.58 ms, 0.744 MA</a:t>
            </a:r>
            <a:endParaRPr lang="en-GB" b="1" dirty="0">
              <a:solidFill>
                <a:schemeClr val="bg1"/>
              </a:solidFill>
            </a:endParaRPr>
          </a:p>
        </p:txBody>
      </p:sp>
      <p:pic>
        <p:nvPicPr>
          <p:cNvPr id="8" name="Picture 7" descr="A close-up of a blue and black image&#10;&#10;Description automatically generated">
            <a:extLst>
              <a:ext uri="{FF2B5EF4-FFF2-40B4-BE49-F238E27FC236}">
                <a16:creationId xmlns:a16="http://schemas.microsoft.com/office/drawing/2014/main" id="{80D4A333-7435-5AD1-3024-C524F39F213A}"/>
              </a:ext>
            </a:extLst>
          </p:cNvPr>
          <p:cNvPicPr>
            <a:picLocks noChangeAspect="1"/>
          </p:cNvPicPr>
          <p:nvPr/>
        </p:nvPicPr>
        <p:blipFill rotWithShape="1">
          <a:blip r:embed="rId5">
            <a:extLst>
              <a:ext uri="{28A0092B-C50C-407E-A947-70E740481C1C}">
                <a14:useLocalDpi xmlns:a14="http://schemas.microsoft.com/office/drawing/2010/main" val="0"/>
              </a:ext>
            </a:extLst>
          </a:blip>
          <a:srcRect l="31962" r="18671"/>
          <a:stretch/>
        </p:blipFill>
        <p:spPr>
          <a:xfrm>
            <a:off x="9118886" y="672566"/>
            <a:ext cx="3073114" cy="2584009"/>
          </a:xfrm>
          <a:prstGeom prst="rect">
            <a:avLst/>
          </a:prstGeom>
        </p:spPr>
      </p:pic>
      <p:sp>
        <p:nvSpPr>
          <p:cNvPr id="9" name="TextBox 8">
            <a:extLst>
              <a:ext uri="{FF2B5EF4-FFF2-40B4-BE49-F238E27FC236}">
                <a16:creationId xmlns:a16="http://schemas.microsoft.com/office/drawing/2014/main" id="{B833090C-ABA9-4A79-9176-15C9720F58E9}"/>
              </a:ext>
            </a:extLst>
          </p:cNvPr>
          <p:cNvSpPr txBox="1"/>
          <p:nvPr/>
        </p:nvSpPr>
        <p:spPr>
          <a:xfrm>
            <a:off x="10095247" y="614307"/>
            <a:ext cx="2047997" cy="369332"/>
          </a:xfrm>
          <a:prstGeom prst="rect">
            <a:avLst/>
          </a:prstGeom>
          <a:noFill/>
        </p:spPr>
        <p:txBody>
          <a:bodyPr wrap="none" rtlCol="0">
            <a:spAutoFit/>
          </a:bodyPr>
          <a:lstStyle/>
          <a:p>
            <a:r>
              <a:rPr lang="fr-CH" b="1" dirty="0">
                <a:solidFill>
                  <a:schemeClr val="bg1"/>
                </a:solidFill>
              </a:rPr>
              <a:t>3.63 ms, 0.345 MA</a:t>
            </a:r>
            <a:endParaRPr lang="en-GB" b="1" dirty="0">
              <a:solidFill>
                <a:schemeClr val="bg1"/>
              </a:solidFill>
            </a:endParaRPr>
          </a:p>
        </p:txBody>
      </p:sp>
      <p:pic>
        <p:nvPicPr>
          <p:cNvPr id="10" name="Picture 9" descr="A close-up of a blue and black image&#10;&#10;Description automatically generated">
            <a:extLst>
              <a:ext uri="{FF2B5EF4-FFF2-40B4-BE49-F238E27FC236}">
                <a16:creationId xmlns:a16="http://schemas.microsoft.com/office/drawing/2014/main" id="{C25304A9-DED4-CFA1-C69F-4467C1B94D59}"/>
              </a:ext>
            </a:extLst>
          </p:cNvPr>
          <p:cNvPicPr>
            <a:picLocks noChangeAspect="1"/>
          </p:cNvPicPr>
          <p:nvPr/>
        </p:nvPicPr>
        <p:blipFill rotWithShape="1">
          <a:blip r:embed="rId6">
            <a:extLst>
              <a:ext uri="{28A0092B-C50C-407E-A947-70E740481C1C}">
                <a14:useLocalDpi xmlns:a14="http://schemas.microsoft.com/office/drawing/2010/main" val="0"/>
              </a:ext>
            </a:extLst>
          </a:blip>
          <a:srcRect l="31934" r="19028"/>
          <a:stretch/>
        </p:blipFill>
        <p:spPr>
          <a:xfrm>
            <a:off x="6261456" y="3675501"/>
            <a:ext cx="2857430" cy="2591759"/>
          </a:xfrm>
          <a:prstGeom prst="rect">
            <a:avLst/>
          </a:prstGeom>
        </p:spPr>
      </p:pic>
      <p:sp>
        <p:nvSpPr>
          <p:cNvPr id="11" name="TextBox 10">
            <a:extLst>
              <a:ext uri="{FF2B5EF4-FFF2-40B4-BE49-F238E27FC236}">
                <a16:creationId xmlns:a16="http://schemas.microsoft.com/office/drawing/2014/main" id="{019B6950-39DB-C84E-2D62-119369FF323D}"/>
              </a:ext>
            </a:extLst>
          </p:cNvPr>
          <p:cNvSpPr txBox="1"/>
          <p:nvPr/>
        </p:nvSpPr>
        <p:spPr>
          <a:xfrm>
            <a:off x="7029722" y="3652650"/>
            <a:ext cx="2047997" cy="369332"/>
          </a:xfrm>
          <a:prstGeom prst="rect">
            <a:avLst/>
          </a:prstGeom>
          <a:noFill/>
        </p:spPr>
        <p:txBody>
          <a:bodyPr wrap="none" rtlCol="0">
            <a:spAutoFit/>
          </a:bodyPr>
          <a:lstStyle/>
          <a:p>
            <a:r>
              <a:rPr lang="fr-CH" b="1" dirty="0">
                <a:solidFill>
                  <a:schemeClr val="bg1"/>
                </a:solidFill>
              </a:rPr>
              <a:t>3.66 ms, 0.124 MA</a:t>
            </a:r>
            <a:endParaRPr lang="en-GB" b="1" dirty="0">
              <a:solidFill>
                <a:schemeClr val="bg1"/>
              </a:solidFill>
            </a:endParaRPr>
          </a:p>
        </p:txBody>
      </p:sp>
      <p:pic>
        <p:nvPicPr>
          <p:cNvPr id="12" name="Picture 11" descr="A blue and black background with a red center&#10;&#10;Description automatically generated with medium confidence">
            <a:extLst>
              <a:ext uri="{FF2B5EF4-FFF2-40B4-BE49-F238E27FC236}">
                <a16:creationId xmlns:a16="http://schemas.microsoft.com/office/drawing/2014/main" id="{57EF7B8F-2AB6-764D-BD7E-05F2FA4E7EC2}"/>
              </a:ext>
            </a:extLst>
          </p:cNvPr>
          <p:cNvPicPr>
            <a:picLocks noChangeAspect="1"/>
          </p:cNvPicPr>
          <p:nvPr/>
        </p:nvPicPr>
        <p:blipFill rotWithShape="1">
          <a:blip r:embed="rId7">
            <a:extLst>
              <a:ext uri="{28A0092B-C50C-407E-A947-70E740481C1C}">
                <a14:useLocalDpi xmlns:a14="http://schemas.microsoft.com/office/drawing/2010/main" val="0"/>
              </a:ext>
            </a:extLst>
          </a:blip>
          <a:srcRect l="31613" r="22271"/>
          <a:stretch/>
        </p:blipFill>
        <p:spPr>
          <a:xfrm>
            <a:off x="9170289" y="3675501"/>
            <a:ext cx="2580410" cy="2617377"/>
          </a:xfrm>
          <a:prstGeom prst="rect">
            <a:avLst/>
          </a:prstGeom>
        </p:spPr>
      </p:pic>
      <p:sp>
        <p:nvSpPr>
          <p:cNvPr id="13" name="TextBox 12">
            <a:extLst>
              <a:ext uri="{FF2B5EF4-FFF2-40B4-BE49-F238E27FC236}">
                <a16:creationId xmlns:a16="http://schemas.microsoft.com/office/drawing/2014/main" id="{5EFA3C38-B516-863C-A58C-F3DACDC43B24}"/>
              </a:ext>
            </a:extLst>
          </p:cNvPr>
          <p:cNvSpPr txBox="1"/>
          <p:nvPr/>
        </p:nvSpPr>
        <p:spPr>
          <a:xfrm>
            <a:off x="9754105" y="3652650"/>
            <a:ext cx="2047997" cy="369332"/>
          </a:xfrm>
          <a:prstGeom prst="rect">
            <a:avLst/>
          </a:prstGeom>
          <a:noFill/>
        </p:spPr>
        <p:txBody>
          <a:bodyPr wrap="none" rtlCol="0">
            <a:spAutoFit/>
          </a:bodyPr>
          <a:lstStyle/>
          <a:p>
            <a:r>
              <a:rPr lang="fr-CH" b="1" dirty="0">
                <a:solidFill>
                  <a:schemeClr val="bg1"/>
                </a:solidFill>
              </a:rPr>
              <a:t>3.69 ms, 0.044 MA</a:t>
            </a:r>
            <a:endParaRPr lang="en-GB" b="1" dirty="0">
              <a:solidFill>
                <a:schemeClr val="bg1"/>
              </a:solidFill>
            </a:endParaRPr>
          </a:p>
        </p:txBody>
      </p:sp>
    </p:spTree>
    <p:extLst>
      <p:ext uri="{BB962C8B-B14F-4D97-AF65-F5344CB8AC3E}">
        <p14:creationId xmlns:p14="http://schemas.microsoft.com/office/powerpoint/2010/main" val="3699613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71BCD06B-0633-D1FF-EBA7-812820A767C7}"/>
                  </a:ext>
                </a:extLst>
              </p:cNvPr>
              <p:cNvSpPr>
                <a:spLocks noGrp="1"/>
              </p:cNvSpPr>
              <p:nvPr>
                <p:ph type="title"/>
              </p:nvPr>
            </p:nvSpPr>
            <p:spPr/>
            <p:txBody>
              <a:bodyPr/>
              <a:lstStyle/>
              <a:p>
                <a:r>
                  <a:rPr lang="fr-CH" dirty="0"/>
                  <a:t>Poincare plots for </a:t>
                </a:r>
                <a14:m>
                  <m:oMath xmlns:m="http://schemas.openxmlformats.org/officeDocument/2006/math">
                    <m:r>
                      <a:rPr lang="fr-CH" b="1" i="1" smtClean="0">
                        <a:latin typeface="Cambria Math" panose="02040503050406030204" pitchFamily="18" charset="0"/>
                      </a:rPr>
                      <m:t>𝜼</m:t>
                    </m:r>
                    <m:r>
                      <a:rPr lang="fr-CH" b="1" i="1" smtClean="0">
                        <a:latin typeface="Cambria Math" panose="02040503050406030204" pitchFamily="18" charset="0"/>
                      </a:rPr>
                      <m:t>=</m:t>
                    </m:r>
                    <m:r>
                      <a:rPr lang="fr-CH" b="1" i="1" smtClean="0">
                        <a:latin typeface="Cambria Math" panose="02040503050406030204" pitchFamily="18" charset="0"/>
                      </a:rPr>
                      <m:t>𝟔</m:t>
                    </m:r>
                    <m:r>
                      <a:rPr lang="fr-CH" b="1" i="1" smtClean="0">
                        <a:latin typeface="Cambria Math" panose="02040503050406030204" pitchFamily="18" charset="0"/>
                      </a:rPr>
                      <m:t>.</m:t>
                    </m:r>
                    <m:r>
                      <a:rPr lang="fr-CH" b="1" i="1" smtClean="0">
                        <a:latin typeface="Cambria Math" panose="02040503050406030204" pitchFamily="18" charset="0"/>
                      </a:rPr>
                      <m:t>𝟏</m:t>
                    </m:r>
                    <m:r>
                      <a:rPr lang="fr-CH" b="1" i="1" smtClean="0">
                        <a:latin typeface="Cambria Math" panose="02040503050406030204" pitchFamily="18" charset="0"/>
                      </a:rPr>
                      <m:t>𝒆</m:t>
                    </m:r>
                    <m:r>
                      <a:rPr lang="fr-CH" b="1" i="1" smtClean="0">
                        <a:latin typeface="Cambria Math" panose="02040503050406030204" pitchFamily="18" charset="0"/>
                      </a:rPr>
                      <m:t>−</m:t>
                    </m:r>
                    <m:r>
                      <a:rPr lang="fr-CH" b="1" i="1" smtClean="0">
                        <a:latin typeface="Cambria Math" panose="02040503050406030204" pitchFamily="18" charset="0"/>
                      </a:rPr>
                      <m:t>𝟔</m:t>
                    </m:r>
                    <m:r>
                      <a:rPr lang="fr-CH" b="1" i="1" smtClean="0">
                        <a:latin typeface="Cambria Math" panose="02040503050406030204" pitchFamily="18" charset="0"/>
                      </a:rPr>
                      <m:t>, </m:t>
                    </m:r>
                    <m:r>
                      <a:rPr lang="fr-CH" b="1" i="1" smtClean="0">
                        <a:latin typeface="Cambria Math" panose="02040503050406030204" pitchFamily="18" charset="0"/>
                      </a:rPr>
                      <m:t>𝑻</m:t>
                    </m:r>
                    <m:r>
                      <a:rPr lang="fr-CH" b="1" i="1" smtClean="0">
                        <a:latin typeface="Cambria Math" panose="02040503050406030204" pitchFamily="18" charset="0"/>
                      </a:rPr>
                      <m:t>≈</m:t>
                    </m:r>
                    <m:r>
                      <a:rPr lang="fr-CH" b="1" i="1" smtClean="0">
                        <a:latin typeface="Cambria Math" panose="02040503050406030204" pitchFamily="18" charset="0"/>
                      </a:rPr>
                      <m:t>𝟑𝟎</m:t>
                    </m:r>
                    <m:r>
                      <a:rPr lang="fr-CH" b="1" i="1" smtClean="0">
                        <a:latin typeface="Cambria Math" panose="02040503050406030204" pitchFamily="18" charset="0"/>
                      </a:rPr>
                      <m:t> </m:t>
                    </m:r>
                    <m:r>
                      <a:rPr lang="fr-CH" b="1" i="1" smtClean="0">
                        <a:latin typeface="Cambria Math" panose="02040503050406030204" pitchFamily="18" charset="0"/>
                      </a:rPr>
                      <m:t>𝒆𝑽</m:t>
                    </m:r>
                  </m:oMath>
                </a14:m>
                <a:endParaRPr lang="en-GB" dirty="0"/>
              </a:p>
            </p:txBody>
          </p:sp>
        </mc:Choice>
        <mc:Fallback xmlns="">
          <p:sp>
            <p:nvSpPr>
              <p:cNvPr id="2" name="Title 1">
                <a:extLst>
                  <a:ext uri="{FF2B5EF4-FFF2-40B4-BE49-F238E27FC236}">
                    <a16:creationId xmlns:a16="http://schemas.microsoft.com/office/drawing/2014/main" id="{71BCD06B-0633-D1FF-EBA7-812820A767C7}"/>
                  </a:ext>
                </a:extLst>
              </p:cNvPr>
              <p:cNvSpPr>
                <a:spLocks noGrp="1" noRot="1" noChangeAspect="1" noMove="1" noResize="1" noEditPoints="1" noAdjustHandles="1" noChangeArrowheads="1" noChangeShapeType="1" noTextEdit="1"/>
              </p:cNvSpPr>
              <p:nvPr>
                <p:ph type="title"/>
              </p:nvPr>
            </p:nvSpPr>
            <p:spPr>
              <a:blipFill>
                <a:blip r:embed="rId2"/>
                <a:stretch>
                  <a:fillRect l="-1289" t="-30667" b="-33333"/>
                </a:stretch>
              </a:blipFill>
            </p:spPr>
            <p:txBody>
              <a:bodyPr/>
              <a:lstStyle/>
              <a:p>
                <a:r>
                  <a:rPr lang="en-GB">
                    <a:noFill/>
                  </a:rPr>
                  <a:t> </a:t>
                </a:r>
              </a:p>
            </p:txBody>
          </p:sp>
        </mc:Fallback>
      </mc:AlternateContent>
      <p:sp>
        <p:nvSpPr>
          <p:cNvPr id="4" name="Footer Placeholder 3">
            <a:extLst>
              <a:ext uri="{FF2B5EF4-FFF2-40B4-BE49-F238E27FC236}">
                <a16:creationId xmlns:a16="http://schemas.microsoft.com/office/drawing/2014/main" id="{8E8A73AB-F331-D62D-C593-D964A6D4EF97}"/>
              </a:ext>
            </a:extLst>
          </p:cNvPr>
          <p:cNvSpPr>
            <a:spLocks noGrp="1"/>
          </p:cNvSpPr>
          <p:nvPr>
            <p:ph type="ftr" sz="quarter" idx="11"/>
          </p:nvPr>
        </p:nvSpPr>
        <p:spPr/>
        <p:txBody>
          <a:bodyPr/>
          <a:lstStyle/>
          <a:p>
            <a:r>
              <a:rPr lang="en-GB">
                <a:solidFill>
                  <a:prstClr val="white"/>
                </a:solidFill>
              </a:rPr>
              <a:t>L. Singh | Joint REM and SPI  | 13 June 2024</a:t>
            </a:r>
            <a:endParaRPr lang="en-GB" dirty="0">
              <a:solidFill>
                <a:prstClr val="white"/>
              </a:solidFill>
            </a:endParaRPr>
          </a:p>
        </p:txBody>
      </p:sp>
      <p:sp>
        <p:nvSpPr>
          <p:cNvPr id="5" name="Slide Number Placeholder 4">
            <a:extLst>
              <a:ext uri="{FF2B5EF4-FFF2-40B4-BE49-F238E27FC236}">
                <a16:creationId xmlns:a16="http://schemas.microsoft.com/office/drawing/2014/main" id="{23D5146C-A4B9-DB48-4239-C8D1AA2A06D1}"/>
              </a:ext>
            </a:extLst>
          </p:cNvPr>
          <p:cNvSpPr>
            <a:spLocks noGrp="1"/>
          </p:cNvSpPr>
          <p:nvPr>
            <p:ph type="sldNum" sz="quarter" idx="12"/>
          </p:nvPr>
        </p:nvSpPr>
        <p:spPr/>
        <p:txBody>
          <a:bodyPr/>
          <a:lstStyle/>
          <a:p>
            <a:fld id="{6A6D9FA1-99C7-4910-8E32-B85D378B0060}" type="slidenum">
              <a:rPr lang="en-GB" smtClean="0">
                <a:solidFill>
                  <a:prstClr val="white"/>
                </a:solidFill>
              </a:rPr>
              <a:pPr/>
              <a:t>14</a:t>
            </a:fld>
            <a:endParaRPr lang="en-GB" dirty="0">
              <a:solidFill>
                <a:prstClr val="white"/>
              </a:solidFill>
            </a:endParaRPr>
          </a:p>
        </p:txBody>
      </p:sp>
      <p:pic>
        <p:nvPicPr>
          <p:cNvPr id="6" name="Picture 5" descr="A computer screen shot of a red and black circle&#10;&#10;Description automatically generated">
            <a:extLst>
              <a:ext uri="{FF2B5EF4-FFF2-40B4-BE49-F238E27FC236}">
                <a16:creationId xmlns:a16="http://schemas.microsoft.com/office/drawing/2014/main" id="{4E0509DD-E15F-CE00-4FE8-EE49E84C4EFA}"/>
              </a:ext>
            </a:extLst>
          </p:cNvPr>
          <p:cNvPicPr>
            <a:picLocks noChangeAspect="1"/>
          </p:cNvPicPr>
          <p:nvPr/>
        </p:nvPicPr>
        <p:blipFill rotWithShape="1">
          <a:blip r:embed="rId3">
            <a:extLst>
              <a:ext uri="{28A0092B-C50C-407E-A947-70E740481C1C}">
                <a14:useLocalDpi xmlns:a14="http://schemas.microsoft.com/office/drawing/2010/main" val="0"/>
              </a:ext>
            </a:extLst>
          </a:blip>
          <a:srcRect l="27817" r="17135"/>
          <a:stretch/>
        </p:blipFill>
        <p:spPr>
          <a:xfrm>
            <a:off x="208344" y="1006604"/>
            <a:ext cx="3057121" cy="2597726"/>
          </a:xfrm>
          <a:prstGeom prst="rect">
            <a:avLst/>
          </a:prstGeom>
        </p:spPr>
      </p:pic>
      <p:sp>
        <p:nvSpPr>
          <p:cNvPr id="7" name="TextBox 6">
            <a:extLst>
              <a:ext uri="{FF2B5EF4-FFF2-40B4-BE49-F238E27FC236}">
                <a16:creationId xmlns:a16="http://schemas.microsoft.com/office/drawing/2014/main" id="{7CDBA979-7BE2-7795-0A8E-9DD60BBF4923}"/>
              </a:ext>
            </a:extLst>
          </p:cNvPr>
          <p:cNvSpPr txBox="1"/>
          <p:nvPr/>
        </p:nvSpPr>
        <p:spPr>
          <a:xfrm>
            <a:off x="1422940" y="962063"/>
            <a:ext cx="1924566" cy="369332"/>
          </a:xfrm>
          <a:prstGeom prst="rect">
            <a:avLst/>
          </a:prstGeom>
          <a:noFill/>
        </p:spPr>
        <p:txBody>
          <a:bodyPr wrap="none" rtlCol="0">
            <a:spAutoFit/>
          </a:bodyPr>
          <a:lstStyle/>
          <a:p>
            <a:r>
              <a:rPr lang="fr-CH" b="1" dirty="0">
                <a:solidFill>
                  <a:schemeClr val="bg1"/>
                </a:solidFill>
              </a:rPr>
              <a:t>3.4 ms, 0.825 MA</a:t>
            </a:r>
            <a:endParaRPr lang="en-GB" b="1" dirty="0">
              <a:solidFill>
                <a:schemeClr val="bg1"/>
              </a:solidFill>
            </a:endParaRPr>
          </a:p>
        </p:txBody>
      </p:sp>
      <p:pic>
        <p:nvPicPr>
          <p:cNvPr id="8" name="Picture 7" descr="A close-up of a computer screen&#10;&#10;Description automatically generated">
            <a:extLst>
              <a:ext uri="{FF2B5EF4-FFF2-40B4-BE49-F238E27FC236}">
                <a16:creationId xmlns:a16="http://schemas.microsoft.com/office/drawing/2014/main" id="{AFAC4184-8868-B1DD-95FC-819BB42E0646}"/>
              </a:ext>
            </a:extLst>
          </p:cNvPr>
          <p:cNvPicPr>
            <a:picLocks noChangeAspect="1"/>
          </p:cNvPicPr>
          <p:nvPr/>
        </p:nvPicPr>
        <p:blipFill rotWithShape="1">
          <a:blip r:embed="rId4">
            <a:extLst>
              <a:ext uri="{28A0092B-C50C-407E-A947-70E740481C1C}">
                <a14:useLocalDpi xmlns:a14="http://schemas.microsoft.com/office/drawing/2010/main" val="0"/>
              </a:ext>
            </a:extLst>
          </a:blip>
          <a:srcRect l="27817" r="17344"/>
          <a:stretch/>
        </p:blipFill>
        <p:spPr>
          <a:xfrm>
            <a:off x="3230630" y="1012783"/>
            <a:ext cx="3056187" cy="2606860"/>
          </a:xfrm>
          <a:prstGeom prst="rect">
            <a:avLst/>
          </a:prstGeom>
        </p:spPr>
      </p:pic>
      <p:sp>
        <p:nvSpPr>
          <p:cNvPr id="9" name="TextBox 8">
            <a:extLst>
              <a:ext uri="{FF2B5EF4-FFF2-40B4-BE49-F238E27FC236}">
                <a16:creationId xmlns:a16="http://schemas.microsoft.com/office/drawing/2014/main" id="{52B79033-9C0A-5926-272E-2F712D18E1BF}"/>
              </a:ext>
            </a:extLst>
          </p:cNvPr>
          <p:cNvSpPr txBox="1"/>
          <p:nvPr/>
        </p:nvSpPr>
        <p:spPr>
          <a:xfrm>
            <a:off x="4268635" y="1012782"/>
            <a:ext cx="2047997" cy="369332"/>
          </a:xfrm>
          <a:prstGeom prst="rect">
            <a:avLst/>
          </a:prstGeom>
          <a:noFill/>
        </p:spPr>
        <p:txBody>
          <a:bodyPr wrap="none" rtlCol="0">
            <a:spAutoFit/>
          </a:bodyPr>
          <a:lstStyle/>
          <a:p>
            <a:r>
              <a:rPr lang="fr-CH" b="1" dirty="0">
                <a:solidFill>
                  <a:schemeClr val="bg1"/>
                </a:solidFill>
              </a:rPr>
              <a:t>3.45 ms, 0.821 MA</a:t>
            </a:r>
            <a:endParaRPr lang="en-GB" b="1" dirty="0">
              <a:solidFill>
                <a:schemeClr val="bg1"/>
              </a:solidFill>
            </a:endParaRPr>
          </a:p>
        </p:txBody>
      </p:sp>
      <p:pic>
        <p:nvPicPr>
          <p:cNvPr id="10" name="Picture 9" descr="A close up of a blue screen&#10;&#10;Description automatically generated">
            <a:extLst>
              <a:ext uri="{FF2B5EF4-FFF2-40B4-BE49-F238E27FC236}">
                <a16:creationId xmlns:a16="http://schemas.microsoft.com/office/drawing/2014/main" id="{9D881DF9-42AE-C629-1E82-F9BBDFBEE282}"/>
              </a:ext>
            </a:extLst>
          </p:cNvPr>
          <p:cNvPicPr>
            <a:picLocks noChangeAspect="1"/>
          </p:cNvPicPr>
          <p:nvPr/>
        </p:nvPicPr>
        <p:blipFill rotWithShape="1">
          <a:blip r:embed="rId5">
            <a:extLst>
              <a:ext uri="{28A0092B-C50C-407E-A947-70E740481C1C}">
                <a14:useLocalDpi xmlns:a14="http://schemas.microsoft.com/office/drawing/2010/main" val="0"/>
              </a:ext>
            </a:extLst>
          </a:blip>
          <a:srcRect l="30385" r="19145"/>
          <a:stretch/>
        </p:blipFill>
        <p:spPr>
          <a:xfrm>
            <a:off x="6286817" y="1012784"/>
            <a:ext cx="2819400" cy="2613038"/>
          </a:xfrm>
          <a:prstGeom prst="rect">
            <a:avLst/>
          </a:prstGeom>
        </p:spPr>
      </p:pic>
      <p:sp>
        <p:nvSpPr>
          <p:cNvPr id="11" name="TextBox 10">
            <a:extLst>
              <a:ext uri="{FF2B5EF4-FFF2-40B4-BE49-F238E27FC236}">
                <a16:creationId xmlns:a16="http://schemas.microsoft.com/office/drawing/2014/main" id="{6BC1CA12-B8AC-B401-25D7-59D571BFD9B2}"/>
              </a:ext>
            </a:extLst>
          </p:cNvPr>
          <p:cNvSpPr txBox="1"/>
          <p:nvPr/>
        </p:nvSpPr>
        <p:spPr>
          <a:xfrm>
            <a:off x="7225826" y="1012782"/>
            <a:ext cx="1924566" cy="369332"/>
          </a:xfrm>
          <a:prstGeom prst="rect">
            <a:avLst/>
          </a:prstGeom>
          <a:noFill/>
        </p:spPr>
        <p:txBody>
          <a:bodyPr wrap="none" rtlCol="0">
            <a:spAutoFit/>
          </a:bodyPr>
          <a:lstStyle/>
          <a:p>
            <a:r>
              <a:rPr lang="fr-CH" b="1" dirty="0">
                <a:solidFill>
                  <a:schemeClr val="bg1"/>
                </a:solidFill>
              </a:rPr>
              <a:t>3.5 ms, 0.816 MA</a:t>
            </a:r>
            <a:endParaRPr lang="en-GB" b="1" dirty="0">
              <a:solidFill>
                <a:schemeClr val="bg1"/>
              </a:solidFill>
            </a:endParaRPr>
          </a:p>
        </p:txBody>
      </p:sp>
      <p:pic>
        <p:nvPicPr>
          <p:cNvPr id="12" name="Picture 11" descr="A close up of a computer screen&#10;&#10;Description automatically generated">
            <a:extLst>
              <a:ext uri="{FF2B5EF4-FFF2-40B4-BE49-F238E27FC236}">
                <a16:creationId xmlns:a16="http://schemas.microsoft.com/office/drawing/2014/main" id="{524BEF7B-ED05-AE38-9922-77BCA4F8CADA}"/>
              </a:ext>
            </a:extLst>
          </p:cNvPr>
          <p:cNvPicPr>
            <a:picLocks noChangeAspect="1"/>
          </p:cNvPicPr>
          <p:nvPr/>
        </p:nvPicPr>
        <p:blipFill rotWithShape="1">
          <a:blip r:embed="rId6">
            <a:extLst>
              <a:ext uri="{28A0092B-C50C-407E-A947-70E740481C1C}">
                <a14:useLocalDpi xmlns:a14="http://schemas.microsoft.com/office/drawing/2010/main" val="0"/>
              </a:ext>
            </a:extLst>
          </a:blip>
          <a:srcRect l="31166" r="18922"/>
          <a:stretch/>
        </p:blipFill>
        <p:spPr>
          <a:xfrm>
            <a:off x="9106217" y="1012783"/>
            <a:ext cx="2819400" cy="2642268"/>
          </a:xfrm>
          <a:prstGeom prst="rect">
            <a:avLst/>
          </a:prstGeom>
        </p:spPr>
      </p:pic>
      <p:sp>
        <p:nvSpPr>
          <p:cNvPr id="13" name="TextBox 12">
            <a:extLst>
              <a:ext uri="{FF2B5EF4-FFF2-40B4-BE49-F238E27FC236}">
                <a16:creationId xmlns:a16="http://schemas.microsoft.com/office/drawing/2014/main" id="{8B49441C-5451-9C40-F4B8-241C71AA41E2}"/>
              </a:ext>
            </a:extLst>
          </p:cNvPr>
          <p:cNvSpPr txBox="1"/>
          <p:nvPr/>
        </p:nvSpPr>
        <p:spPr>
          <a:xfrm>
            <a:off x="9897644" y="989932"/>
            <a:ext cx="2047997" cy="369332"/>
          </a:xfrm>
          <a:prstGeom prst="rect">
            <a:avLst/>
          </a:prstGeom>
          <a:noFill/>
        </p:spPr>
        <p:txBody>
          <a:bodyPr wrap="none" rtlCol="0">
            <a:spAutoFit/>
          </a:bodyPr>
          <a:lstStyle/>
          <a:p>
            <a:r>
              <a:rPr lang="fr-CH" b="1" dirty="0">
                <a:solidFill>
                  <a:schemeClr val="bg1"/>
                </a:solidFill>
              </a:rPr>
              <a:t>3.55 ms, 0.802 MA</a:t>
            </a:r>
            <a:endParaRPr lang="en-GB" b="1" dirty="0">
              <a:solidFill>
                <a:schemeClr val="bg1"/>
              </a:solidFill>
            </a:endParaRPr>
          </a:p>
        </p:txBody>
      </p:sp>
      <p:pic>
        <p:nvPicPr>
          <p:cNvPr id="14" name="Picture 13" descr="A close up of a computer screen&#10;&#10;Description automatically generated">
            <a:extLst>
              <a:ext uri="{FF2B5EF4-FFF2-40B4-BE49-F238E27FC236}">
                <a16:creationId xmlns:a16="http://schemas.microsoft.com/office/drawing/2014/main" id="{37CD0CB2-CF48-9FD3-FD67-6802EC59AEB5}"/>
              </a:ext>
            </a:extLst>
          </p:cNvPr>
          <p:cNvPicPr>
            <a:picLocks noChangeAspect="1"/>
          </p:cNvPicPr>
          <p:nvPr/>
        </p:nvPicPr>
        <p:blipFill rotWithShape="1">
          <a:blip r:embed="rId7">
            <a:extLst>
              <a:ext uri="{28A0092B-C50C-407E-A947-70E740481C1C}">
                <a14:useLocalDpi xmlns:a14="http://schemas.microsoft.com/office/drawing/2010/main" val="0"/>
              </a:ext>
            </a:extLst>
          </a:blip>
          <a:srcRect l="31167" r="18810"/>
          <a:stretch/>
        </p:blipFill>
        <p:spPr>
          <a:xfrm>
            <a:off x="273458" y="3822885"/>
            <a:ext cx="3074048" cy="2606860"/>
          </a:xfrm>
          <a:prstGeom prst="rect">
            <a:avLst/>
          </a:prstGeom>
        </p:spPr>
      </p:pic>
      <p:sp>
        <p:nvSpPr>
          <p:cNvPr id="15" name="TextBox 14">
            <a:extLst>
              <a:ext uri="{FF2B5EF4-FFF2-40B4-BE49-F238E27FC236}">
                <a16:creationId xmlns:a16="http://schemas.microsoft.com/office/drawing/2014/main" id="{A4B92A5F-6B9B-B126-B52F-8F0023814CD1}"/>
              </a:ext>
            </a:extLst>
          </p:cNvPr>
          <p:cNvSpPr txBox="1"/>
          <p:nvPr/>
        </p:nvSpPr>
        <p:spPr>
          <a:xfrm>
            <a:off x="1183233" y="3763910"/>
            <a:ext cx="2047997" cy="369332"/>
          </a:xfrm>
          <a:prstGeom prst="rect">
            <a:avLst/>
          </a:prstGeom>
          <a:noFill/>
        </p:spPr>
        <p:txBody>
          <a:bodyPr wrap="none" rtlCol="0">
            <a:spAutoFit/>
          </a:bodyPr>
          <a:lstStyle/>
          <a:p>
            <a:r>
              <a:rPr lang="fr-CH" b="1" dirty="0">
                <a:solidFill>
                  <a:schemeClr val="bg1"/>
                </a:solidFill>
              </a:rPr>
              <a:t>3.58 ms, 0.744 MA</a:t>
            </a:r>
            <a:endParaRPr lang="en-GB" b="1" dirty="0">
              <a:solidFill>
                <a:schemeClr val="bg1"/>
              </a:solidFill>
            </a:endParaRPr>
          </a:p>
        </p:txBody>
      </p:sp>
      <p:pic>
        <p:nvPicPr>
          <p:cNvPr id="16" name="Picture 15" descr="A close-up of a blue and black image&#10;&#10;Description automatically generated">
            <a:extLst>
              <a:ext uri="{FF2B5EF4-FFF2-40B4-BE49-F238E27FC236}">
                <a16:creationId xmlns:a16="http://schemas.microsoft.com/office/drawing/2014/main" id="{57B6A1A4-C858-1970-ADD0-2AF047B10429}"/>
              </a:ext>
            </a:extLst>
          </p:cNvPr>
          <p:cNvPicPr>
            <a:picLocks noChangeAspect="1"/>
          </p:cNvPicPr>
          <p:nvPr/>
        </p:nvPicPr>
        <p:blipFill rotWithShape="1">
          <a:blip r:embed="rId8">
            <a:extLst>
              <a:ext uri="{28A0092B-C50C-407E-A947-70E740481C1C}">
                <a14:useLocalDpi xmlns:a14="http://schemas.microsoft.com/office/drawing/2010/main" val="0"/>
              </a:ext>
            </a:extLst>
          </a:blip>
          <a:srcRect l="31962" r="18671"/>
          <a:stretch/>
        </p:blipFill>
        <p:spPr>
          <a:xfrm>
            <a:off x="3383284" y="3845736"/>
            <a:ext cx="3073114" cy="2584009"/>
          </a:xfrm>
          <a:prstGeom prst="rect">
            <a:avLst/>
          </a:prstGeom>
        </p:spPr>
      </p:pic>
      <p:sp>
        <p:nvSpPr>
          <p:cNvPr id="17" name="TextBox 16">
            <a:extLst>
              <a:ext uri="{FF2B5EF4-FFF2-40B4-BE49-F238E27FC236}">
                <a16:creationId xmlns:a16="http://schemas.microsoft.com/office/drawing/2014/main" id="{014674D4-A074-C150-5CE2-D207A8316CAC}"/>
              </a:ext>
            </a:extLst>
          </p:cNvPr>
          <p:cNvSpPr txBox="1"/>
          <p:nvPr/>
        </p:nvSpPr>
        <p:spPr>
          <a:xfrm>
            <a:off x="4359645" y="3787477"/>
            <a:ext cx="2047997" cy="369332"/>
          </a:xfrm>
          <a:prstGeom prst="rect">
            <a:avLst/>
          </a:prstGeom>
          <a:noFill/>
        </p:spPr>
        <p:txBody>
          <a:bodyPr wrap="none" rtlCol="0">
            <a:spAutoFit/>
          </a:bodyPr>
          <a:lstStyle/>
          <a:p>
            <a:r>
              <a:rPr lang="fr-CH" b="1" dirty="0">
                <a:solidFill>
                  <a:schemeClr val="bg1"/>
                </a:solidFill>
              </a:rPr>
              <a:t>3.63 ms, 0.345 MA</a:t>
            </a:r>
            <a:endParaRPr lang="en-GB" b="1" dirty="0">
              <a:solidFill>
                <a:schemeClr val="bg1"/>
              </a:solidFill>
            </a:endParaRPr>
          </a:p>
        </p:txBody>
      </p:sp>
      <p:pic>
        <p:nvPicPr>
          <p:cNvPr id="18" name="Picture 17" descr="A close-up of a blue and black image&#10;&#10;Description automatically generated">
            <a:extLst>
              <a:ext uri="{FF2B5EF4-FFF2-40B4-BE49-F238E27FC236}">
                <a16:creationId xmlns:a16="http://schemas.microsoft.com/office/drawing/2014/main" id="{B625E6F0-B0FF-EFA8-D711-E9D7E5836654}"/>
              </a:ext>
            </a:extLst>
          </p:cNvPr>
          <p:cNvPicPr>
            <a:picLocks noChangeAspect="1"/>
          </p:cNvPicPr>
          <p:nvPr/>
        </p:nvPicPr>
        <p:blipFill rotWithShape="1">
          <a:blip r:embed="rId9">
            <a:extLst>
              <a:ext uri="{28A0092B-C50C-407E-A947-70E740481C1C}">
                <a14:useLocalDpi xmlns:a14="http://schemas.microsoft.com/office/drawing/2010/main" val="0"/>
              </a:ext>
            </a:extLst>
          </a:blip>
          <a:srcRect l="31934" r="19028"/>
          <a:stretch/>
        </p:blipFill>
        <p:spPr>
          <a:xfrm>
            <a:off x="6456398" y="3845736"/>
            <a:ext cx="2857430" cy="2591759"/>
          </a:xfrm>
          <a:prstGeom prst="rect">
            <a:avLst/>
          </a:prstGeom>
        </p:spPr>
      </p:pic>
      <p:sp>
        <p:nvSpPr>
          <p:cNvPr id="19" name="TextBox 18">
            <a:extLst>
              <a:ext uri="{FF2B5EF4-FFF2-40B4-BE49-F238E27FC236}">
                <a16:creationId xmlns:a16="http://schemas.microsoft.com/office/drawing/2014/main" id="{B3B9256A-AEBD-8AAB-A1FF-89932E4F776A}"/>
              </a:ext>
            </a:extLst>
          </p:cNvPr>
          <p:cNvSpPr txBox="1"/>
          <p:nvPr/>
        </p:nvSpPr>
        <p:spPr>
          <a:xfrm>
            <a:off x="7224664" y="3822885"/>
            <a:ext cx="2047997" cy="369332"/>
          </a:xfrm>
          <a:prstGeom prst="rect">
            <a:avLst/>
          </a:prstGeom>
          <a:noFill/>
        </p:spPr>
        <p:txBody>
          <a:bodyPr wrap="none" rtlCol="0">
            <a:spAutoFit/>
          </a:bodyPr>
          <a:lstStyle/>
          <a:p>
            <a:r>
              <a:rPr lang="fr-CH" b="1" dirty="0">
                <a:solidFill>
                  <a:schemeClr val="bg1"/>
                </a:solidFill>
              </a:rPr>
              <a:t>3.66 ms, 0.124 MA</a:t>
            </a:r>
            <a:endParaRPr lang="en-GB" b="1" dirty="0">
              <a:solidFill>
                <a:schemeClr val="bg1"/>
              </a:solidFill>
            </a:endParaRPr>
          </a:p>
        </p:txBody>
      </p:sp>
      <p:pic>
        <p:nvPicPr>
          <p:cNvPr id="20" name="Picture 19" descr="A blue and black background with a red center&#10;&#10;Description automatically generated with medium confidence">
            <a:extLst>
              <a:ext uri="{FF2B5EF4-FFF2-40B4-BE49-F238E27FC236}">
                <a16:creationId xmlns:a16="http://schemas.microsoft.com/office/drawing/2014/main" id="{C3E4D623-A7EF-8CFC-B099-DC211A351B05}"/>
              </a:ext>
            </a:extLst>
          </p:cNvPr>
          <p:cNvPicPr>
            <a:picLocks noChangeAspect="1"/>
          </p:cNvPicPr>
          <p:nvPr/>
        </p:nvPicPr>
        <p:blipFill rotWithShape="1">
          <a:blip r:embed="rId10">
            <a:extLst>
              <a:ext uri="{28A0092B-C50C-407E-A947-70E740481C1C}">
                <a14:useLocalDpi xmlns:a14="http://schemas.microsoft.com/office/drawing/2010/main" val="0"/>
              </a:ext>
            </a:extLst>
          </a:blip>
          <a:srcRect l="31613" r="22271"/>
          <a:stretch/>
        </p:blipFill>
        <p:spPr>
          <a:xfrm>
            <a:off x="9365231" y="3845736"/>
            <a:ext cx="2580410" cy="2617377"/>
          </a:xfrm>
          <a:prstGeom prst="rect">
            <a:avLst/>
          </a:prstGeom>
        </p:spPr>
      </p:pic>
      <p:sp>
        <p:nvSpPr>
          <p:cNvPr id="21" name="TextBox 20">
            <a:extLst>
              <a:ext uri="{FF2B5EF4-FFF2-40B4-BE49-F238E27FC236}">
                <a16:creationId xmlns:a16="http://schemas.microsoft.com/office/drawing/2014/main" id="{B3D65039-2AD9-5283-6AC7-2C1C5101EB1C}"/>
              </a:ext>
            </a:extLst>
          </p:cNvPr>
          <p:cNvSpPr txBox="1"/>
          <p:nvPr/>
        </p:nvSpPr>
        <p:spPr>
          <a:xfrm>
            <a:off x="9949047" y="3822885"/>
            <a:ext cx="2047997" cy="369332"/>
          </a:xfrm>
          <a:prstGeom prst="rect">
            <a:avLst/>
          </a:prstGeom>
          <a:noFill/>
        </p:spPr>
        <p:txBody>
          <a:bodyPr wrap="none" rtlCol="0">
            <a:spAutoFit/>
          </a:bodyPr>
          <a:lstStyle/>
          <a:p>
            <a:r>
              <a:rPr lang="fr-CH" b="1" dirty="0">
                <a:solidFill>
                  <a:schemeClr val="bg1"/>
                </a:solidFill>
              </a:rPr>
              <a:t>3.69 ms, 0.044 MA</a:t>
            </a:r>
            <a:endParaRPr lang="en-GB" b="1" dirty="0">
              <a:solidFill>
                <a:schemeClr val="bg1"/>
              </a:solidFill>
            </a:endParaRPr>
          </a:p>
        </p:txBody>
      </p:sp>
    </p:spTree>
    <p:extLst>
      <p:ext uri="{BB962C8B-B14F-4D97-AF65-F5344CB8AC3E}">
        <p14:creationId xmlns:p14="http://schemas.microsoft.com/office/powerpoint/2010/main" val="1776649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192FBE0F-1667-BDC8-D543-433C47A42179}"/>
                  </a:ext>
                </a:extLst>
              </p:cNvPr>
              <p:cNvSpPr>
                <a:spLocks noGrp="1"/>
              </p:cNvSpPr>
              <p:nvPr>
                <p:ph type="title"/>
              </p:nvPr>
            </p:nvSpPr>
            <p:spPr/>
            <p:txBody>
              <a:bodyPr/>
              <a:lstStyle/>
              <a:p>
                <a:r>
                  <a:rPr lang="fr-CH" dirty="0"/>
                  <a:t>Poincare plots for </a:t>
                </a:r>
                <a14:m>
                  <m:oMath xmlns:m="http://schemas.openxmlformats.org/officeDocument/2006/math">
                    <m:r>
                      <a:rPr lang="fr-CH" b="1" i="1" smtClean="0">
                        <a:latin typeface="Cambria Math" panose="02040503050406030204" pitchFamily="18" charset="0"/>
                      </a:rPr>
                      <m:t>𝜼</m:t>
                    </m:r>
                    <m:r>
                      <a:rPr lang="fr-CH" b="1" i="1" smtClean="0">
                        <a:latin typeface="Cambria Math" panose="02040503050406030204" pitchFamily="18" charset="0"/>
                      </a:rPr>
                      <m:t>=</m:t>
                    </m:r>
                    <m:r>
                      <a:rPr lang="fr-CH" b="1" i="1" smtClean="0">
                        <a:latin typeface="Cambria Math" panose="02040503050406030204" pitchFamily="18" charset="0"/>
                      </a:rPr>
                      <m:t>𝟏</m:t>
                    </m:r>
                    <m:r>
                      <a:rPr lang="fr-CH" b="1" i="1" smtClean="0">
                        <a:latin typeface="Cambria Math" panose="02040503050406030204" pitchFamily="18" charset="0"/>
                      </a:rPr>
                      <m:t>.</m:t>
                    </m:r>
                    <m:r>
                      <a:rPr lang="fr-CH" b="1" i="1" smtClean="0">
                        <a:latin typeface="Cambria Math" panose="02040503050406030204" pitchFamily="18" charset="0"/>
                      </a:rPr>
                      <m:t>𝟖𝟒</m:t>
                    </m:r>
                    <m:r>
                      <a:rPr lang="fr-CH" b="1" i="1" smtClean="0">
                        <a:latin typeface="Cambria Math" panose="02040503050406030204" pitchFamily="18" charset="0"/>
                      </a:rPr>
                      <m:t>𝒆</m:t>
                    </m:r>
                    <m:r>
                      <a:rPr lang="fr-CH" b="1" i="1" smtClean="0">
                        <a:latin typeface="Cambria Math" panose="02040503050406030204" pitchFamily="18" charset="0"/>
                      </a:rPr>
                      <m:t>−</m:t>
                    </m:r>
                    <m:r>
                      <a:rPr lang="fr-CH" b="1" i="1" smtClean="0">
                        <a:latin typeface="Cambria Math" panose="02040503050406030204" pitchFamily="18" charset="0"/>
                      </a:rPr>
                      <m:t>𝟒</m:t>
                    </m:r>
                    <m:r>
                      <a:rPr lang="fr-CH" b="1" i="1" smtClean="0">
                        <a:latin typeface="Cambria Math" panose="02040503050406030204" pitchFamily="18" charset="0"/>
                      </a:rPr>
                      <m:t>, </m:t>
                    </m:r>
                    <m:r>
                      <a:rPr lang="fr-CH" b="1" i="1" smtClean="0">
                        <a:latin typeface="Cambria Math" panose="02040503050406030204" pitchFamily="18" charset="0"/>
                      </a:rPr>
                      <m:t>𝑻</m:t>
                    </m:r>
                    <m:r>
                      <a:rPr lang="fr-CH" b="1" i="1" smtClean="0">
                        <a:latin typeface="Cambria Math" panose="02040503050406030204" pitchFamily="18" charset="0"/>
                      </a:rPr>
                      <m:t>≈</m:t>
                    </m:r>
                    <m:r>
                      <a:rPr lang="fr-CH" b="1" i="1" smtClean="0">
                        <a:latin typeface="Cambria Math" panose="02040503050406030204" pitchFamily="18" charset="0"/>
                      </a:rPr>
                      <m:t>𝟑</m:t>
                    </m:r>
                    <m:r>
                      <a:rPr lang="fr-CH" b="1" i="1" smtClean="0">
                        <a:latin typeface="Cambria Math" panose="02040503050406030204" pitchFamily="18" charset="0"/>
                      </a:rPr>
                      <m:t> </m:t>
                    </m:r>
                    <m:r>
                      <a:rPr lang="fr-CH" b="1" i="1" smtClean="0">
                        <a:latin typeface="Cambria Math" panose="02040503050406030204" pitchFamily="18" charset="0"/>
                      </a:rPr>
                      <m:t>𝒆𝑽</m:t>
                    </m:r>
                  </m:oMath>
                </a14:m>
                <a:endParaRPr lang="en-GB" dirty="0"/>
              </a:p>
            </p:txBody>
          </p:sp>
        </mc:Choice>
        <mc:Fallback xmlns="">
          <p:sp>
            <p:nvSpPr>
              <p:cNvPr id="2" name="Title 1">
                <a:extLst>
                  <a:ext uri="{FF2B5EF4-FFF2-40B4-BE49-F238E27FC236}">
                    <a16:creationId xmlns:a16="http://schemas.microsoft.com/office/drawing/2014/main" id="{192FBE0F-1667-BDC8-D543-433C47A42179}"/>
                  </a:ext>
                </a:extLst>
              </p:cNvPr>
              <p:cNvSpPr>
                <a:spLocks noGrp="1" noRot="1" noChangeAspect="1" noMove="1" noResize="1" noEditPoints="1" noAdjustHandles="1" noChangeArrowheads="1" noChangeShapeType="1" noTextEdit="1"/>
              </p:cNvSpPr>
              <p:nvPr>
                <p:ph type="title"/>
              </p:nvPr>
            </p:nvSpPr>
            <p:spPr>
              <a:blipFill>
                <a:blip r:embed="rId3"/>
                <a:stretch>
                  <a:fillRect l="-1289" t="-30667" b="-33333"/>
                </a:stretch>
              </a:blipFill>
            </p:spPr>
            <p:txBody>
              <a:bodyPr/>
              <a:lstStyle/>
              <a:p>
                <a:r>
                  <a:rPr lang="en-GB">
                    <a:noFill/>
                  </a:rPr>
                  <a:t> </a:t>
                </a:r>
              </a:p>
            </p:txBody>
          </p:sp>
        </mc:Fallback>
      </mc:AlternateContent>
      <p:sp>
        <p:nvSpPr>
          <p:cNvPr id="4" name="Footer Placeholder 3">
            <a:extLst>
              <a:ext uri="{FF2B5EF4-FFF2-40B4-BE49-F238E27FC236}">
                <a16:creationId xmlns:a16="http://schemas.microsoft.com/office/drawing/2014/main" id="{B5DC7BB8-9CC7-EF36-F939-6CDF072A9F1A}"/>
              </a:ext>
            </a:extLst>
          </p:cNvPr>
          <p:cNvSpPr>
            <a:spLocks noGrp="1"/>
          </p:cNvSpPr>
          <p:nvPr>
            <p:ph type="ftr" sz="quarter" idx="11"/>
          </p:nvPr>
        </p:nvSpPr>
        <p:spPr/>
        <p:txBody>
          <a:bodyPr/>
          <a:lstStyle/>
          <a:p>
            <a:r>
              <a:rPr lang="en-GB">
                <a:solidFill>
                  <a:prstClr val="white"/>
                </a:solidFill>
              </a:rPr>
              <a:t>L. Singh | Joint REM and SPI  | 13 June 2024</a:t>
            </a:r>
            <a:endParaRPr lang="en-GB" dirty="0">
              <a:solidFill>
                <a:prstClr val="white"/>
              </a:solidFill>
            </a:endParaRPr>
          </a:p>
        </p:txBody>
      </p:sp>
      <p:sp>
        <p:nvSpPr>
          <p:cNvPr id="5" name="Slide Number Placeholder 4">
            <a:extLst>
              <a:ext uri="{FF2B5EF4-FFF2-40B4-BE49-F238E27FC236}">
                <a16:creationId xmlns:a16="http://schemas.microsoft.com/office/drawing/2014/main" id="{7B35777D-FEF0-6359-8914-08CC405CD266}"/>
              </a:ext>
            </a:extLst>
          </p:cNvPr>
          <p:cNvSpPr>
            <a:spLocks noGrp="1"/>
          </p:cNvSpPr>
          <p:nvPr>
            <p:ph type="sldNum" sz="quarter" idx="12"/>
          </p:nvPr>
        </p:nvSpPr>
        <p:spPr/>
        <p:txBody>
          <a:bodyPr/>
          <a:lstStyle/>
          <a:p>
            <a:fld id="{6A6D9FA1-99C7-4910-8E32-B85D378B0060}" type="slidenum">
              <a:rPr lang="en-GB" smtClean="0">
                <a:solidFill>
                  <a:prstClr val="white"/>
                </a:solidFill>
              </a:rPr>
              <a:pPr/>
              <a:t>15</a:t>
            </a:fld>
            <a:endParaRPr lang="en-GB" dirty="0">
              <a:solidFill>
                <a:prstClr val="white"/>
              </a:solidFill>
            </a:endParaRPr>
          </a:p>
        </p:txBody>
      </p:sp>
      <p:pic>
        <p:nvPicPr>
          <p:cNvPr id="6" name="Picture 5" descr="A blue and orange circular object with white lines&#10;&#10;Description automatically generated with medium confidence">
            <a:extLst>
              <a:ext uri="{FF2B5EF4-FFF2-40B4-BE49-F238E27FC236}">
                <a16:creationId xmlns:a16="http://schemas.microsoft.com/office/drawing/2014/main" id="{2DD86943-1C55-8326-B0ED-4F27C4A02D33}"/>
              </a:ext>
            </a:extLst>
          </p:cNvPr>
          <p:cNvPicPr>
            <a:picLocks noChangeAspect="1"/>
          </p:cNvPicPr>
          <p:nvPr/>
        </p:nvPicPr>
        <p:blipFill rotWithShape="1">
          <a:blip r:embed="rId4">
            <a:extLst>
              <a:ext uri="{28A0092B-C50C-407E-A947-70E740481C1C}">
                <a14:useLocalDpi xmlns:a14="http://schemas.microsoft.com/office/drawing/2010/main" val="0"/>
              </a:ext>
            </a:extLst>
          </a:blip>
          <a:srcRect l="26847" r="21080"/>
          <a:stretch/>
        </p:blipFill>
        <p:spPr>
          <a:xfrm>
            <a:off x="6197601" y="686586"/>
            <a:ext cx="3074399" cy="2785769"/>
          </a:xfrm>
          <a:prstGeom prst="rect">
            <a:avLst/>
          </a:prstGeom>
        </p:spPr>
      </p:pic>
      <p:sp>
        <p:nvSpPr>
          <p:cNvPr id="7" name="TextBox 6">
            <a:extLst>
              <a:ext uri="{FF2B5EF4-FFF2-40B4-BE49-F238E27FC236}">
                <a16:creationId xmlns:a16="http://schemas.microsoft.com/office/drawing/2014/main" id="{403F6DF8-D13D-FF63-41F3-F85C7FDB742B}"/>
              </a:ext>
            </a:extLst>
          </p:cNvPr>
          <p:cNvSpPr txBox="1"/>
          <p:nvPr/>
        </p:nvSpPr>
        <p:spPr>
          <a:xfrm>
            <a:off x="7073088" y="649715"/>
            <a:ext cx="2171428" cy="369332"/>
          </a:xfrm>
          <a:prstGeom prst="rect">
            <a:avLst/>
          </a:prstGeom>
          <a:noFill/>
        </p:spPr>
        <p:txBody>
          <a:bodyPr wrap="none" rtlCol="0">
            <a:spAutoFit/>
          </a:bodyPr>
          <a:lstStyle/>
          <a:p>
            <a:r>
              <a:rPr lang="fr-CH" b="1" dirty="0">
                <a:solidFill>
                  <a:schemeClr val="bg1"/>
                </a:solidFill>
              </a:rPr>
              <a:t>1.115 ms, 0.843 MA</a:t>
            </a:r>
            <a:endParaRPr lang="en-GB" b="1" dirty="0">
              <a:solidFill>
                <a:schemeClr val="bg1"/>
              </a:solidFill>
            </a:endParaRPr>
          </a:p>
        </p:txBody>
      </p:sp>
      <p:pic>
        <p:nvPicPr>
          <p:cNvPr id="8" name="Picture 7" descr="A close-up of a blue screen&#10;&#10;Description automatically generated">
            <a:extLst>
              <a:ext uri="{FF2B5EF4-FFF2-40B4-BE49-F238E27FC236}">
                <a16:creationId xmlns:a16="http://schemas.microsoft.com/office/drawing/2014/main" id="{3B31267F-BF7E-B8C9-4681-51F3369FD295}"/>
              </a:ext>
            </a:extLst>
          </p:cNvPr>
          <p:cNvPicPr>
            <a:picLocks noChangeAspect="1"/>
          </p:cNvPicPr>
          <p:nvPr/>
        </p:nvPicPr>
        <p:blipFill rotWithShape="1">
          <a:blip r:embed="rId5">
            <a:extLst>
              <a:ext uri="{28A0092B-C50C-407E-A947-70E740481C1C}">
                <a14:useLocalDpi xmlns:a14="http://schemas.microsoft.com/office/drawing/2010/main" val="0"/>
              </a:ext>
            </a:extLst>
          </a:blip>
          <a:srcRect l="29403" r="22017"/>
          <a:stretch/>
        </p:blipFill>
        <p:spPr>
          <a:xfrm>
            <a:off x="9272000" y="696533"/>
            <a:ext cx="2848368" cy="2746313"/>
          </a:xfrm>
          <a:prstGeom prst="rect">
            <a:avLst/>
          </a:prstGeom>
        </p:spPr>
      </p:pic>
      <p:sp>
        <p:nvSpPr>
          <p:cNvPr id="9" name="TextBox 8">
            <a:extLst>
              <a:ext uri="{FF2B5EF4-FFF2-40B4-BE49-F238E27FC236}">
                <a16:creationId xmlns:a16="http://schemas.microsoft.com/office/drawing/2014/main" id="{D3B27C73-039C-C7F0-0B50-5545D721E98E}"/>
              </a:ext>
            </a:extLst>
          </p:cNvPr>
          <p:cNvSpPr txBox="1"/>
          <p:nvPr/>
        </p:nvSpPr>
        <p:spPr>
          <a:xfrm>
            <a:off x="9948941" y="670977"/>
            <a:ext cx="2171428" cy="369332"/>
          </a:xfrm>
          <a:prstGeom prst="rect">
            <a:avLst/>
          </a:prstGeom>
          <a:noFill/>
        </p:spPr>
        <p:txBody>
          <a:bodyPr wrap="none" rtlCol="0">
            <a:spAutoFit/>
          </a:bodyPr>
          <a:lstStyle/>
          <a:p>
            <a:r>
              <a:rPr lang="fr-CH" b="1" dirty="0">
                <a:solidFill>
                  <a:schemeClr val="bg1"/>
                </a:solidFill>
              </a:rPr>
              <a:t>1.124 ms, 0.844 MA</a:t>
            </a:r>
            <a:endParaRPr lang="en-GB" b="1" dirty="0">
              <a:solidFill>
                <a:schemeClr val="bg1"/>
              </a:solidFill>
            </a:endParaRPr>
          </a:p>
        </p:txBody>
      </p:sp>
      <p:sp>
        <p:nvSpPr>
          <p:cNvPr id="22" name="TextBox 21">
            <a:extLst>
              <a:ext uri="{FF2B5EF4-FFF2-40B4-BE49-F238E27FC236}">
                <a16:creationId xmlns:a16="http://schemas.microsoft.com/office/drawing/2014/main" id="{8137B8D6-1B72-30F0-2DED-22636085CAF2}"/>
              </a:ext>
            </a:extLst>
          </p:cNvPr>
          <p:cNvSpPr txBox="1"/>
          <p:nvPr/>
        </p:nvSpPr>
        <p:spPr>
          <a:xfrm>
            <a:off x="5400665" y="6889141"/>
            <a:ext cx="184731" cy="646331"/>
          </a:xfrm>
          <a:prstGeom prst="rect">
            <a:avLst/>
          </a:prstGeom>
          <a:noFill/>
        </p:spPr>
        <p:txBody>
          <a:bodyPr wrap="none" rtlCol="0">
            <a:spAutoFit/>
          </a:bodyPr>
          <a:lstStyle/>
          <a:p>
            <a:endParaRPr lang="fr-CH" dirty="0"/>
          </a:p>
          <a:p>
            <a:endParaRPr lang="en-GB"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8FA360F-CC3C-20D8-96AE-15B28B347FCE}"/>
                  </a:ext>
                </a:extLst>
              </p:cNvPr>
              <p:cNvSpPr txBox="1"/>
              <p:nvPr/>
            </p:nvSpPr>
            <p:spPr>
              <a:xfrm>
                <a:off x="308189" y="780489"/>
                <a:ext cx="5537200" cy="6247864"/>
              </a:xfrm>
              <a:prstGeom prst="rect">
                <a:avLst/>
              </a:prstGeom>
              <a:noFill/>
            </p:spPr>
            <p:txBody>
              <a:bodyPr wrap="square" rtlCol="0">
                <a:spAutoFit/>
              </a:bodyPr>
              <a:lstStyle/>
              <a:p>
                <a:pPr marL="457200" indent="-457200" algn="just">
                  <a:buFont typeface="Wingdings" panose="05000000000000000000" pitchFamily="2" charset="2"/>
                  <a:buChar char="q"/>
                </a:pPr>
                <a:r>
                  <a:rPr lang="fr-CH" sz="2400" dirty="0"/>
                  <a:t>With respect to the </a:t>
                </a:r>
                <a:r>
                  <a:rPr lang="fr-CH" sz="2400" dirty="0" err="1"/>
                  <a:t>lower</a:t>
                </a:r>
                <a:r>
                  <a:rPr lang="fr-CH" sz="2400" dirty="0"/>
                  <a:t> </a:t>
                </a:r>
                <a:r>
                  <a:rPr lang="fr-CH" sz="2400" dirty="0" err="1"/>
                  <a:t>resistivity</a:t>
                </a:r>
                <a:r>
                  <a:rPr lang="fr-CH" sz="2400" dirty="0"/>
                  <a:t> case, </a:t>
                </a:r>
                <a:r>
                  <a:rPr lang="fr-CH" sz="2400" dirty="0" err="1"/>
                  <a:t>when</a:t>
                </a:r>
                <a:r>
                  <a:rPr lang="fr-CH" sz="2400" dirty="0"/>
                  <a:t> the </a:t>
                </a:r>
                <a:r>
                  <a:rPr lang="fr-CH" sz="2400" dirty="0" err="1"/>
                  <a:t>magnetic</a:t>
                </a:r>
                <a:r>
                  <a:rPr lang="fr-CH" sz="2400" dirty="0"/>
                  <a:t> </a:t>
                </a:r>
                <a:r>
                  <a:rPr lang="fr-CH" sz="2400" dirty="0" err="1"/>
                  <a:t>field</a:t>
                </a:r>
                <a:r>
                  <a:rPr lang="fr-CH" sz="2400" dirty="0"/>
                  <a:t> </a:t>
                </a:r>
                <a:r>
                  <a:rPr lang="fr-CH" sz="2400" dirty="0" err="1"/>
                  <a:t>gets</a:t>
                </a:r>
                <a:r>
                  <a:rPr lang="fr-CH" sz="2400" dirty="0"/>
                  <a:t> </a:t>
                </a:r>
                <a:r>
                  <a:rPr lang="fr-CH" sz="2400" dirty="0" err="1"/>
                  <a:t>stochastic</a:t>
                </a:r>
                <a:r>
                  <a:rPr lang="fr-CH" sz="2400" dirty="0"/>
                  <a:t>, a high radial diffusion of the </a:t>
                </a:r>
                <a:r>
                  <a:rPr lang="fr-CH" sz="2400" dirty="0" err="1"/>
                  <a:t>magnetic</a:t>
                </a:r>
                <a:r>
                  <a:rPr lang="fr-CH" sz="2400" dirty="0"/>
                  <a:t> </a:t>
                </a:r>
                <a:r>
                  <a:rPr lang="fr-CH" sz="2400" dirty="0" err="1"/>
                  <a:t>field</a:t>
                </a:r>
                <a:r>
                  <a:rPr lang="fr-CH" sz="2400" dirty="0"/>
                  <a:t> </a:t>
                </a:r>
                <a:r>
                  <a:rPr lang="fr-CH" sz="2400" dirty="0" err="1"/>
                  <a:t>lines</a:t>
                </a:r>
                <a:r>
                  <a:rPr lang="fr-CH" sz="2400" dirty="0"/>
                  <a:t> </a:t>
                </a:r>
                <a:r>
                  <a:rPr lang="fr-CH" sz="2400" dirty="0" err="1"/>
                  <a:t>occur</a:t>
                </a:r>
                <a:endParaRPr lang="fr-CH" sz="2400" dirty="0"/>
              </a:p>
              <a:p>
                <a:pPr algn="just"/>
                <a:endParaRPr lang="fr-CH" sz="2400" dirty="0"/>
              </a:p>
              <a:p>
                <a:pPr marL="457200" indent="-457200" algn="just">
                  <a:buFont typeface="Wingdings" panose="05000000000000000000" pitchFamily="2" charset="2"/>
                  <a:buChar char="q"/>
                </a:pPr>
                <a:r>
                  <a:rPr lang="fr-CH" sz="2400" dirty="0" err="1"/>
                  <a:t>Around</a:t>
                </a:r>
                <a:r>
                  <a:rPr lang="fr-CH" sz="2400" dirty="0"/>
                  <a:t> t= 1.13ms, </a:t>
                </a:r>
                <a:r>
                  <a:rPr lang="fr-CH" sz="2400" dirty="0" err="1"/>
                  <a:t>when</a:t>
                </a:r>
                <a:r>
                  <a:rPr lang="fr-CH" sz="2400" dirty="0"/>
                  <a:t> </a:t>
                </a:r>
                <a:r>
                  <a:rPr lang="fr-CH" sz="2400" dirty="0" err="1"/>
                  <a:t>we</a:t>
                </a:r>
                <a:r>
                  <a:rPr lang="fr-CH" sz="2400" dirty="0"/>
                  <a:t> have a </a:t>
                </a:r>
                <a:r>
                  <a:rPr lang="fr-CH" sz="2400" dirty="0" err="1"/>
                  <a:t>strong</a:t>
                </a:r>
                <a:r>
                  <a:rPr lang="fr-CH" sz="2400" dirty="0"/>
                  <a:t> interaction </a:t>
                </a:r>
                <a:r>
                  <a:rPr lang="fr-CH" sz="2400" dirty="0" err="1"/>
                  <a:t>between</a:t>
                </a:r>
                <a:r>
                  <a:rPr lang="fr-CH" sz="2400" dirty="0"/>
                  <a:t> the modes, the plasma </a:t>
                </a:r>
                <a:r>
                  <a:rPr lang="fr-CH" sz="2400" dirty="0" err="1"/>
                  <a:t>outer</a:t>
                </a:r>
                <a:r>
                  <a:rPr lang="fr-CH" sz="2400" dirty="0"/>
                  <a:t> </a:t>
                </a:r>
                <a:r>
                  <a:rPr lang="fr-CH" sz="2400" dirty="0" err="1"/>
                  <a:t>region</a:t>
                </a:r>
                <a:r>
                  <a:rPr lang="fr-CH" sz="2400" dirty="0"/>
                  <a:t> </a:t>
                </a:r>
                <a:r>
                  <a:rPr lang="fr-CH" sz="2400" dirty="0" err="1"/>
                  <a:t>becomes</a:t>
                </a:r>
                <a:r>
                  <a:rPr lang="fr-CH" sz="2400" dirty="0"/>
                  <a:t> </a:t>
                </a:r>
                <a:r>
                  <a:rPr lang="fr-CH" sz="2400" dirty="0" err="1"/>
                  <a:t>fully</a:t>
                </a:r>
                <a:r>
                  <a:rPr lang="fr-CH" sz="2400" dirty="0"/>
                  <a:t> </a:t>
                </a:r>
                <a:r>
                  <a:rPr lang="fr-CH" sz="2400" dirty="0" err="1"/>
                  <a:t>stochastic</a:t>
                </a:r>
                <a:r>
                  <a:rPr lang="fr-CH" sz="2400" dirty="0"/>
                  <a:t> </a:t>
                </a:r>
                <a:r>
                  <a:rPr lang="fr-CH" sz="2400" dirty="0" err="1"/>
                  <a:t>accompanied</a:t>
                </a:r>
                <a:r>
                  <a:rPr lang="fr-CH" sz="2400" dirty="0"/>
                  <a:t> by a </a:t>
                </a:r>
                <a:r>
                  <a:rPr lang="fr-CH" sz="2400" dirty="0" err="1"/>
                  <a:t>strong</a:t>
                </a:r>
                <a:r>
                  <a:rPr lang="fr-CH" sz="2400" dirty="0"/>
                  <a:t> radial diffusion of the </a:t>
                </a:r>
                <a:r>
                  <a:rPr lang="fr-CH" sz="2400" dirty="0" err="1"/>
                  <a:t>magnetic</a:t>
                </a:r>
                <a:r>
                  <a:rPr lang="fr-CH" sz="2400" dirty="0"/>
                  <a:t> </a:t>
                </a:r>
                <a:r>
                  <a:rPr lang="fr-CH" sz="2400" dirty="0" err="1"/>
                  <a:t>field</a:t>
                </a:r>
                <a:r>
                  <a:rPr lang="fr-CH" sz="2400" dirty="0"/>
                  <a:t> </a:t>
                </a:r>
                <a:r>
                  <a:rPr lang="fr-CH" sz="2400" dirty="0" err="1"/>
                  <a:t>lines</a:t>
                </a:r>
                <a:r>
                  <a:rPr lang="fr-CH" sz="2400" dirty="0"/>
                  <a:t> </a:t>
                </a:r>
              </a:p>
              <a:p>
                <a:pPr marL="457200" indent="-457200" algn="just">
                  <a:buFont typeface="Wingdings" panose="05000000000000000000" pitchFamily="2" charset="2"/>
                  <a:buChar char="q"/>
                </a:pPr>
                <a:r>
                  <a:rPr lang="fr-CH" sz="2400" dirty="0" err="1"/>
                  <a:t>Around</a:t>
                </a:r>
                <a:r>
                  <a:rPr lang="fr-CH" sz="2400" dirty="0"/>
                  <a:t> 60% of the RE </a:t>
                </a:r>
                <a:r>
                  <a:rPr lang="fr-CH" sz="2400" dirty="0" err="1"/>
                  <a:t>current</a:t>
                </a:r>
                <a:r>
                  <a:rPr lang="fr-CH" sz="2400" dirty="0"/>
                  <a:t> </a:t>
                </a:r>
                <a:r>
                  <a:rPr lang="fr-CH" sz="2400" dirty="0" err="1"/>
                  <a:t>is</a:t>
                </a:r>
                <a:r>
                  <a:rPr lang="fr-CH" sz="2400" dirty="0"/>
                  <a:t> </a:t>
                </a:r>
                <a:r>
                  <a:rPr lang="fr-CH" sz="2400" dirty="0" err="1"/>
                  <a:t>lost</a:t>
                </a:r>
                <a:r>
                  <a:rPr lang="fr-CH" sz="2400" dirty="0"/>
                  <a:t> </a:t>
                </a:r>
                <a:r>
                  <a:rPr lang="fr-CH" sz="2400" dirty="0" err="1"/>
                  <a:t>between</a:t>
                </a:r>
                <a:r>
                  <a:rPr lang="fr-CH" sz="2400" dirty="0"/>
                  <a:t> 1.133 and 1.144 ms (11 </a:t>
                </a:r>
                <a14:m>
                  <m:oMath xmlns:m="http://schemas.openxmlformats.org/officeDocument/2006/math">
                    <m:r>
                      <a:rPr lang="fr-CH" sz="2400" b="0" i="1" smtClean="0">
                        <a:latin typeface="Cambria Math" panose="02040503050406030204" pitchFamily="18" charset="0"/>
                      </a:rPr>
                      <m:t>𝜇</m:t>
                    </m:r>
                    <m:r>
                      <a:rPr lang="fr-CH" sz="2400" b="0" i="1" smtClean="0">
                        <a:latin typeface="Cambria Math" panose="02040503050406030204" pitchFamily="18" charset="0"/>
                      </a:rPr>
                      <m:t>𝑠</m:t>
                    </m:r>
                    <m:r>
                      <a:rPr lang="fr-CH" sz="2400" b="0" i="1" smtClean="0">
                        <a:latin typeface="Cambria Math" panose="02040503050406030204" pitchFamily="18" charset="0"/>
                      </a:rPr>
                      <m:t>)</m:t>
                    </m:r>
                    <m:r>
                      <a:rPr lang="fr-CH" sz="2400" b="0" i="0" smtClean="0">
                        <a:latin typeface="Cambria Math" panose="02040503050406030204" pitchFamily="18" charset="0"/>
                      </a:rPr>
                      <m:t> </m:t>
                    </m:r>
                    <m:r>
                      <a:rPr lang="fr-CH" sz="2400" b="0" i="1" smtClean="0">
                        <a:latin typeface="Cambria Math" panose="02040503050406030204" pitchFamily="18" charset="0"/>
                      </a:rPr>
                      <m:t>→ </m:t>
                    </m:r>
                  </m:oMath>
                </a14:m>
                <a:r>
                  <a:rPr lang="fr-CH" sz="2400" dirty="0"/>
                  <a:t>This </a:t>
                </a:r>
                <a:r>
                  <a:rPr lang="fr-CH" sz="2400" dirty="0" err="1"/>
                  <a:t>might</a:t>
                </a:r>
                <a:r>
                  <a:rPr lang="fr-CH" sz="2400" dirty="0"/>
                  <a:t> </a:t>
                </a:r>
                <a:r>
                  <a:rPr lang="fr-CH" sz="2400" dirty="0" err="1"/>
                  <a:t>result</a:t>
                </a:r>
                <a:r>
                  <a:rPr lang="fr-CH" sz="2400" dirty="0"/>
                  <a:t> in a large RE </a:t>
                </a:r>
                <a:r>
                  <a:rPr lang="fr-CH" sz="2400" dirty="0" err="1"/>
                  <a:t>footprint</a:t>
                </a:r>
                <a:r>
                  <a:rPr lang="fr-CH" sz="2400" dirty="0"/>
                  <a:t> on the </a:t>
                </a:r>
                <a:r>
                  <a:rPr lang="fr-CH" sz="2400" dirty="0" err="1"/>
                  <a:t>wall</a:t>
                </a:r>
                <a:r>
                  <a:rPr lang="fr-CH" sz="2400" dirty="0"/>
                  <a:t> </a:t>
                </a:r>
              </a:p>
              <a:p>
                <a:pPr marL="457200" indent="-457200" algn="l">
                  <a:buFont typeface="Wingdings" panose="05000000000000000000" pitchFamily="2" charset="2"/>
                  <a:buChar char="q"/>
                </a:pPr>
                <a:endParaRPr lang="fr-CH" sz="2000" dirty="0"/>
              </a:p>
              <a:p>
                <a:pPr marL="457200" indent="-457200" algn="l">
                  <a:buFont typeface="Wingdings" panose="05000000000000000000" pitchFamily="2" charset="2"/>
                  <a:buChar char="q"/>
                </a:pPr>
                <a:endParaRPr lang="fr-CH" sz="2000" dirty="0"/>
              </a:p>
            </p:txBody>
          </p:sp>
        </mc:Choice>
        <mc:Fallback xmlns="">
          <p:sp>
            <p:nvSpPr>
              <p:cNvPr id="3" name="TextBox 2">
                <a:extLst>
                  <a:ext uri="{FF2B5EF4-FFF2-40B4-BE49-F238E27FC236}">
                    <a16:creationId xmlns:a16="http://schemas.microsoft.com/office/drawing/2014/main" id="{F8FA360F-CC3C-20D8-96AE-15B28B347FCE}"/>
                  </a:ext>
                </a:extLst>
              </p:cNvPr>
              <p:cNvSpPr txBox="1">
                <a:spLocks noRot="1" noChangeAspect="1" noMove="1" noResize="1" noEditPoints="1" noAdjustHandles="1" noChangeArrowheads="1" noChangeShapeType="1" noTextEdit="1"/>
              </p:cNvSpPr>
              <p:nvPr/>
            </p:nvSpPr>
            <p:spPr>
              <a:xfrm>
                <a:off x="308189" y="780489"/>
                <a:ext cx="5537200" cy="6247864"/>
              </a:xfrm>
              <a:prstGeom prst="rect">
                <a:avLst/>
              </a:prstGeom>
              <a:blipFill>
                <a:blip r:embed="rId6"/>
                <a:stretch>
                  <a:fillRect l="-1542" t="-780" r="-1652"/>
                </a:stretch>
              </a:blipFill>
            </p:spPr>
            <p:txBody>
              <a:bodyPr/>
              <a:lstStyle/>
              <a:p>
                <a:r>
                  <a:rPr lang="en-GB">
                    <a:noFill/>
                  </a:rPr>
                  <a:t> </a:t>
                </a:r>
              </a:p>
            </p:txBody>
          </p:sp>
        </mc:Fallback>
      </mc:AlternateContent>
      <p:pic>
        <p:nvPicPr>
          <p:cNvPr id="23" name="Picture 22" descr="A close up of a screen&#10;&#10;Description automatically generated">
            <a:extLst>
              <a:ext uri="{FF2B5EF4-FFF2-40B4-BE49-F238E27FC236}">
                <a16:creationId xmlns:a16="http://schemas.microsoft.com/office/drawing/2014/main" id="{D932215E-63B9-C478-F143-10F10F7A5DEC}"/>
              </a:ext>
            </a:extLst>
          </p:cNvPr>
          <p:cNvPicPr>
            <a:picLocks noChangeAspect="1"/>
          </p:cNvPicPr>
          <p:nvPr/>
        </p:nvPicPr>
        <p:blipFill rotWithShape="1">
          <a:blip r:embed="rId7">
            <a:extLst>
              <a:ext uri="{28A0092B-C50C-407E-A947-70E740481C1C}">
                <a14:useLocalDpi xmlns:a14="http://schemas.microsoft.com/office/drawing/2010/main" val="0"/>
              </a:ext>
            </a:extLst>
          </a:blip>
          <a:srcRect l="30682" r="21677"/>
          <a:stretch/>
        </p:blipFill>
        <p:spPr>
          <a:xfrm>
            <a:off x="6197601" y="3509226"/>
            <a:ext cx="2793400" cy="2736364"/>
          </a:xfrm>
          <a:prstGeom prst="rect">
            <a:avLst/>
          </a:prstGeom>
        </p:spPr>
      </p:pic>
      <p:sp>
        <p:nvSpPr>
          <p:cNvPr id="24" name="TextBox 23">
            <a:extLst>
              <a:ext uri="{FF2B5EF4-FFF2-40B4-BE49-F238E27FC236}">
                <a16:creationId xmlns:a16="http://schemas.microsoft.com/office/drawing/2014/main" id="{4AB623B2-7500-A9E0-3739-4FDFF10B42B1}"/>
              </a:ext>
            </a:extLst>
          </p:cNvPr>
          <p:cNvSpPr txBox="1"/>
          <p:nvPr/>
        </p:nvSpPr>
        <p:spPr>
          <a:xfrm>
            <a:off x="6819573" y="3462052"/>
            <a:ext cx="2171428" cy="369332"/>
          </a:xfrm>
          <a:prstGeom prst="rect">
            <a:avLst/>
          </a:prstGeom>
          <a:noFill/>
        </p:spPr>
        <p:txBody>
          <a:bodyPr wrap="none" rtlCol="0">
            <a:spAutoFit/>
          </a:bodyPr>
          <a:lstStyle/>
          <a:p>
            <a:r>
              <a:rPr lang="fr-CH" b="1" dirty="0">
                <a:solidFill>
                  <a:schemeClr val="bg1"/>
                </a:solidFill>
              </a:rPr>
              <a:t>1.133 ms, 0.843 MA</a:t>
            </a:r>
            <a:endParaRPr lang="en-GB" b="1" dirty="0">
              <a:solidFill>
                <a:schemeClr val="bg1"/>
              </a:solidFill>
            </a:endParaRPr>
          </a:p>
        </p:txBody>
      </p:sp>
      <p:pic>
        <p:nvPicPr>
          <p:cNvPr id="27" name="Picture 26" descr="A close-up of a blue and orange swirl&#10;&#10;Description automatically generated">
            <a:extLst>
              <a:ext uri="{FF2B5EF4-FFF2-40B4-BE49-F238E27FC236}">
                <a16:creationId xmlns:a16="http://schemas.microsoft.com/office/drawing/2014/main" id="{8A33D039-2945-C732-BB04-98704C76229A}"/>
              </a:ext>
            </a:extLst>
          </p:cNvPr>
          <p:cNvPicPr>
            <a:picLocks noChangeAspect="1"/>
          </p:cNvPicPr>
          <p:nvPr/>
        </p:nvPicPr>
        <p:blipFill rotWithShape="1">
          <a:blip r:embed="rId8">
            <a:extLst>
              <a:ext uri="{28A0092B-C50C-407E-A947-70E740481C1C}">
                <a14:useLocalDpi xmlns:a14="http://schemas.microsoft.com/office/drawing/2010/main" val="0"/>
              </a:ext>
            </a:extLst>
          </a:blip>
          <a:srcRect l="31667" r="21354"/>
          <a:stretch/>
        </p:blipFill>
        <p:spPr>
          <a:xfrm>
            <a:off x="9139809" y="3538379"/>
            <a:ext cx="2980559" cy="2862072"/>
          </a:xfrm>
          <a:prstGeom prst="rect">
            <a:avLst/>
          </a:prstGeom>
        </p:spPr>
      </p:pic>
      <p:sp>
        <p:nvSpPr>
          <p:cNvPr id="28" name="TextBox 27">
            <a:extLst>
              <a:ext uri="{FF2B5EF4-FFF2-40B4-BE49-F238E27FC236}">
                <a16:creationId xmlns:a16="http://schemas.microsoft.com/office/drawing/2014/main" id="{01B158EF-78D9-20F4-7A09-655FC798B7DA}"/>
              </a:ext>
            </a:extLst>
          </p:cNvPr>
          <p:cNvSpPr txBox="1"/>
          <p:nvPr/>
        </p:nvSpPr>
        <p:spPr>
          <a:xfrm>
            <a:off x="9948940" y="3519173"/>
            <a:ext cx="2171428" cy="369332"/>
          </a:xfrm>
          <a:prstGeom prst="rect">
            <a:avLst/>
          </a:prstGeom>
          <a:noFill/>
        </p:spPr>
        <p:txBody>
          <a:bodyPr wrap="none" rtlCol="0">
            <a:spAutoFit/>
          </a:bodyPr>
          <a:lstStyle/>
          <a:p>
            <a:r>
              <a:rPr lang="fr-CH" b="1" dirty="0">
                <a:solidFill>
                  <a:schemeClr val="bg1"/>
                </a:solidFill>
              </a:rPr>
              <a:t>1.144 ms, 0.348 MA</a:t>
            </a:r>
            <a:endParaRPr lang="en-GB" b="1" dirty="0">
              <a:solidFill>
                <a:schemeClr val="bg1"/>
              </a:solidFill>
            </a:endParaRPr>
          </a:p>
        </p:txBody>
      </p:sp>
    </p:spTree>
    <p:extLst>
      <p:ext uri="{BB962C8B-B14F-4D97-AF65-F5344CB8AC3E}">
        <p14:creationId xmlns:p14="http://schemas.microsoft.com/office/powerpoint/2010/main" val="1847253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192FBE0F-1667-BDC8-D543-433C47A42179}"/>
                  </a:ext>
                </a:extLst>
              </p:cNvPr>
              <p:cNvSpPr>
                <a:spLocks noGrp="1"/>
              </p:cNvSpPr>
              <p:nvPr>
                <p:ph type="title"/>
              </p:nvPr>
            </p:nvSpPr>
            <p:spPr/>
            <p:txBody>
              <a:bodyPr/>
              <a:lstStyle/>
              <a:p>
                <a:r>
                  <a:rPr lang="fr-CH" dirty="0"/>
                  <a:t>Poincare plots for </a:t>
                </a:r>
                <a14:m>
                  <m:oMath xmlns:m="http://schemas.openxmlformats.org/officeDocument/2006/math">
                    <m:r>
                      <a:rPr lang="fr-CH" b="1" i="1" smtClean="0">
                        <a:latin typeface="Cambria Math" panose="02040503050406030204" pitchFamily="18" charset="0"/>
                      </a:rPr>
                      <m:t>𝜼</m:t>
                    </m:r>
                    <m:r>
                      <a:rPr lang="fr-CH" b="1" i="1" smtClean="0">
                        <a:latin typeface="Cambria Math" panose="02040503050406030204" pitchFamily="18" charset="0"/>
                      </a:rPr>
                      <m:t>=</m:t>
                    </m:r>
                    <m:r>
                      <a:rPr lang="fr-CH" b="1" i="1" smtClean="0">
                        <a:latin typeface="Cambria Math" panose="02040503050406030204" pitchFamily="18" charset="0"/>
                      </a:rPr>
                      <m:t>𝟏</m:t>
                    </m:r>
                    <m:r>
                      <a:rPr lang="fr-CH" b="1" i="1" smtClean="0">
                        <a:latin typeface="Cambria Math" panose="02040503050406030204" pitchFamily="18" charset="0"/>
                      </a:rPr>
                      <m:t>.</m:t>
                    </m:r>
                    <m:r>
                      <a:rPr lang="fr-CH" b="1" i="1" smtClean="0">
                        <a:latin typeface="Cambria Math" panose="02040503050406030204" pitchFamily="18" charset="0"/>
                      </a:rPr>
                      <m:t>𝟖𝟒</m:t>
                    </m:r>
                    <m:r>
                      <a:rPr lang="fr-CH" b="1" i="1" smtClean="0">
                        <a:latin typeface="Cambria Math" panose="02040503050406030204" pitchFamily="18" charset="0"/>
                      </a:rPr>
                      <m:t>𝒆</m:t>
                    </m:r>
                    <m:r>
                      <a:rPr lang="fr-CH" b="1" i="1" smtClean="0">
                        <a:latin typeface="Cambria Math" panose="02040503050406030204" pitchFamily="18" charset="0"/>
                      </a:rPr>
                      <m:t>−</m:t>
                    </m:r>
                    <m:r>
                      <a:rPr lang="fr-CH" b="1" i="1" smtClean="0">
                        <a:latin typeface="Cambria Math" panose="02040503050406030204" pitchFamily="18" charset="0"/>
                      </a:rPr>
                      <m:t>𝟒</m:t>
                    </m:r>
                    <m:r>
                      <a:rPr lang="fr-CH" b="1" i="1" smtClean="0">
                        <a:latin typeface="Cambria Math" panose="02040503050406030204" pitchFamily="18" charset="0"/>
                      </a:rPr>
                      <m:t>, </m:t>
                    </m:r>
                    <m:r>
                      <a:rPr lang="fr-CH" b="1" i="1" smtClean="0">
                        <a:latin typeface="Cambria Math" panose="02040503050406030204" pitchFamily="18" charset="0"/>
                      </a:rPr>
                      <m:t>𝑻</m:t>
                    </m:r>
                    <m:r>
                      <a:rPr lang="fr-CH" b="1" i="1" smtClean="0">
                        <a:latin typeface="Cambria Math" panose="02040503050406030204" pitchFamily="18" charset="0"/>
                      </a:rPr>
                      <m:t>≈</m:t>
                    </m:r>
                    <m:r>
                      <a:rPr lang="fr-CH" b="1" i="1" smtClean="0">
                        <a:latin typeface="Cambria Math" panose="02040503050406030204" pitchFamily="18" charset="0"/>
                      </a:rPr>
                      <m:t>𝟑</m:t>
                    </m:r>
                    <m:r>
                      <a:rPr lang="fr-CH" b="1" i="1" smtClean="0">
                        <a:latin typeface="Cambria Math" panose="02040503050406030204" pitchFamily="18" charset="0"/>
                      </a:rPr>
                      <m:t> </m:t>
                    </m:r>
                    <m:r>
                      <a:rPr lang="fr-CH" b="1" i="1" smtClean="0">
                        <a:latin typeface="Cambria Math" panose="02040503050406030204" pitchFamily="18" charset="0"/>
                      </a:rPr>
                      <m:t>𝒆𝑽</m:t>
                    </m:r>
                  </m:oMath>
                </a14:m>
                <a:endParaRPr lang="en-GB" dirty="0"/>
              </a:p>
            </p:txBody>
          </p:sp>
        </mc:Choice>
        <mc:Fallback xmlns="">
          <p:sp>
            <p:nvSpPr>
              <p:cNvPr id="2" name="Title 1">
                <a:extLst>
                  <a:ext uri="{FF2B5EF4-FFF2-40B4-BE49-F238E27FC236}">
                    <a16:creationId xmlns:a16="http://schemas.microsoft.com/office/drawing/2014/main" id="{192FBE0F-1667-BDC8-D543-433C47A42179}"/>
                  </a:ext>
                </a:extLst>
              </p:cNvPr>
              <p:cNvSpPr>
                <a:spLocks noGrp="1" noRot="1" noChangeAspect="1" noMove="1" noResize="1" noEditPoints="1" noAdjustHandles="1" noChangeArrowheads="1" noChangeShapeType="1" noTextEdit="1"/>
              </p:cNvSpPr>
              <p:nvPr>
                <p:ph type="title"/>
              </p:nvPr>
            </p:nvSpPr>
            <p:spPr>
              <a:blipFill>
                <a:blip r:embed="rId3"/>
                <a:stretch>
                  <a:fillRect l="-1289" t="-30667" b="-33333"/>
                </a:stretch>
              </a:blipFill>
            </p:spPr>
            <p:txBody>
              <a:bodyPr/>
              <a:lstStyle/>
              <a:p>
                <a:r>
                  <a:rPr lang="en-GB">
                    <a:noFill/>
                  </a:rPr>
                  <a:t> </a:t>
                </a:r>
              </a:p>
            </p:txBody>
          </p:sp>
        </mc:Fallback>
      </mc:AlternateContent>
      <p:sp>
        <p:nvSpPr>
          <p:cNvPr id="4" name="Footer Placeholder 3">
            <a:extLst>
              <a:ext uri="{FF2B5EF4-FFF2-40B4-BE49-F238E27FC236}">
                <a16:creationId xmlns:a16="http://schemas.microsoft.com/office/drawing/2014/main" id="{B5DC7BB8-9CC7-EF36-F939-6CDF072A9F1A}"/>
              </a:ext>
            </a:extLst>
          </p:cNvPr>
          <p:cNvSpPr>
            <a:spLocks noGrp="1"/>
          </p:cNvSpPr>
          <p:nvPr>
            <p:ph type="ftr" sz="quarter" idx="11"/>
          </p:nvPr>
        </p:nvSpPr>
        <p:spPr/>
        <p:txBody>
          <a:bodyPr/>
          <a:lstStyle/>
          <a:p>
            <a:r>
              <a:rPr lang="en-GB">
                <a:solidFill>
                  <a:prstClr val="white"/>
                </a:solidFill>
              </a:rPr>
              <a:t>L. Singh | Joint REM and SPI  | 13 June 2024</a:t>
            </a:r>
            <a:endParaRPr lang="en-GB" dirty="0">
              <a:solidFill>
                <a:prstClr val="white"/>
              </a:solidFill>
            </a:endParaRPr>
          </a:p>
        </p:txBody>
      </p:sp>
      <p:sp>
        <p:nvSpPr>
          <p:cNvPr id="5" name="Slide Number Placeholder 4">
            <a:extLst>
              <a:ext uri="{FF2B5EF4-FFF2-40B4-BE49-F238E27FC236}">
                <a16:creationId xmlns:a16="http://schemas.microsoft.com/office/drawing/2014/main" id="{7B35777D-FEF0-6359-8914-08CC405CD266}"/>
              </a:ext>
            </a:extLst>
          </p:cNvPr>
          <p:cNvSpPr>
            <a:spLocks noGrp="1"/>
          </p:cNvSpPr>
          <p:nvPr>
            <p:ph type="sldNum" sz="quarter" idx="12"/>
          </p:nvPr>
        </p:nvSpPr>
        <p:spPr/>
        <p:txBody>
          <a:bodyPr/>
          <a:lstStyle/>
          <a:p>
            <a:fld id="{6A6D9FA1-99C7-4910-8E32-B85D378B0060}" type="slidenum">
              <a:rPr lang="en-GB" smtClean="0">
                <a:solidFill>
                  <a:prstClr val="white"/>
                </a:solidFill>
              </a:rPr>
              <a:pPr/>
              <a:t>16</a:t>
            </a:fld>
            <a:endParaRPr lang="en-GB" dirty="0">
              <a:solidFill>
                <a:prstClr val="white"/>
              </a:solidFill>
            </a:endParaRPr>
          </a:p>
        </p:txBody>
      </p:sp>
      <p:sp>
        <p:nvSpPr>
          <p:cNvPr id="22" name="TextBox 21">
            <a:extLst>
              <a:ext uri="{FF2B5EF4-FFF2-40B4-BE49-F238E27FC236}">
                <a16:creationId xmlns:a16="http://schemas.microsoft.com/office/drawing/2014/main" id="{8137B8D6-1B72-30F0-2DED-22636085CAF2}"/>
              </a:ext>
            </a:extLst>
          </p:cNvPr>
          <p:cNvSpPr txBox="1"/>
          <p:nvPr/>
        </p:nvSpPr>
        <p:spPr>
          <a:xfrm>
            <a:off x="5400665" y="6889141"/>
            <a:ext cx="184731" cy="646331"/>
          </a:xfrm>
          <a:prstGeom prst="rect">
            <a:avLst/>
          </a:prstGeom>
          <a:noFill/>
        </p:spPr>
        <p:txBody>
          <a:bodyPr wrap="none" rtlCol="0">
            <a:spAutoFit/>
          </a:bodyPr>
          <a:lstStyle/>
          <a:p>
            <a:endParaRPr lang="fr-CH" dirty="0"/>
          </a:p>
          <a:p>
            <a:endParaRPr lang="en-GB" dirty="0"/>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F8FA360F-CC3C-20D8-96AE-15B28B347FCE}"/>
                  </a:ext>
                </a:extLst>
              </p:cNvPr>
              <p:cNvSpPr txBox="1"/>
              <p:nvPr/>
            </p:nvSpPr>
            <p:spPr>
              <a:xfrm>
                <a:off x="308189" y="780489"/>
                <a:ext cx="5537200" cy="5139869"/>
              </a:xfrm>
              <a:prstGeom prst="rect">
                <a:avLst/>
              </a:prstGeom>
              <a:noFill/>
            </p:spPr>
            <p:txBody>
              <a:bodyPr wrap="square" rtlCol="0">
                <a:spAutoFit/>
              </a:bodyPr>
              <a:lstStyle/>
              <a:p>
                <a:pPr marL="457200" indent="-457200" algn="just">
                  <a:buFont typeface="Wingdings" panose="05000000000000000000" pitchFamily="2" charset="2"/>
                  <a:buChar char="q"/>
                </a:pPr>
                <a:r>
                  <a:rPr lang="fr-CH" sz="2400" dirty="0" err="1"/>
                  <a:t>Almost</a:t>
                </a:r>
                <a:r>
                  <a:rPr lang="fr-CH" sz="2400" dirty="0"/>
                  <a:t> of the RE </a:t>
                </a:r>
                <a:r>
                  <a:rPr lang="fr-CH" sz="2400" dirty="0" err="1"/>
                  <a:t>current</a:t>
                </a:r>
                <a:r>
                  <a:rPr lang="fr-CH" sz="2400" dirty="0"/>
                  <a:t> </a:t>
                </a:r>
                <a:r>
                  <a:rPr lang="fr-CH" sz="2400" dirty="0" err="1"/>
                  <a:t>is</a:t>
                </a:r>
                <a:r>
                  <a:rPr lang="fr-CH" sz="2400" dirty="0"/>
                  <a:t> </a:t>
                </a:r>
                <a:r>
                  <a:rPr lang="fr-CH" sz="2400" dirty="0" err="1"/>
                  <a:t>lost</a:t>
                </a:r>
                <a:r>
                  <a:rPr lang="fr-CH" sz="2400" dirty="0"/>
                  <a:t> in 35 </a:t>
                </a:r>
                <a14:m>
                  <m:oMath xmlns:m="http://schemas.openxmlformats.org/officeDocument/2006/math">
                    <m:r>
                      <a:rPr lang="fr-CH" sz="2400" b="0" i="1" smtClean="0">
                        <a:latin typeface="Cambria Math" panose="02040503050406030204" pitchFamily="18" charset="0"/>
                      </a:rPr>
                      <m:t>𝜇</m:t>
                    </m:r>
                    <m:r>
                      <a:rPr lang="fr-CH" sz="2400" b="0" i="1" smtClean="0">
                        <a:latin typeface="Cambria Math" panose="02040503050406030204" pitchFamily="18" charset="0"/>
                      </a:rPr>
                      <m:t>𝑠</m:t>
                    </m:r>
                  </m:oMath>
                </a14:m>
                <a:r>
                  <a:rPr lang="fr-CH" sz="2400" dirty="0"/>
                  <a:t> and </a:t>
                </a:r>
                <a:r>
                  <a:rPr lang="fr-CH" sz="2400" dirty="0" err="1"/>
                  <a:t>is</a:t>
                </a:r>
                <a:r>
                  <a:rPr lang="fr-CH" sz="2400" dirty="0"/>
                  <a:t> </a:t>
                </a:r>
                <a:r>
                  <a:rPr lang="fr-CH" sz="2400" dirty="0" err="1"/>
                  <a:t>accompanied</a:t>
                </a:r>
                <a:r>
                  <a:rPr lang="fr-CH" sz="2400" dirty="0"/>
                  <a:t> by a large radial diffusion of </a:t>
                </a:r>
                <a:r>
                  <a:rPr lang="fr-CH" sz="2400" dirty="0" err="1"/>
                  <a:t>field</a:t>
                </a:r>
                <a:r>
                  <a:rPr lang="fr-CH" sz="2400" dirty="0"/>
                  <a:t> </a:t>
                </a:r>
                <a:r>
                  <a:rPr lang="fr-CH" sz="2400" dirty="0" err="1"/>
                  <a:t>lines</a:t>
                </a:r>
                <a:r>
                  <a:rPr lang="fr-CH" sz="2400" dirty="0"/>
                  <a:t>. </a:t>
                </a:r>
                <a:r>
                  <a:rPr lang="fr-CH" sz="2400" dirty="0" err="1"/>
                  <a:t>However</a:t>
                </a:r>
                <a:r>
                  <a:rPr lang="fr-CH" sz="2400" dirty="0"/>
                  <a:t>, </a:t>
                </a:r>
                <a:r>
                  <a:rPr lang="fr-CH" sz="2400" dirty="0" err="1"/>
                  <a:t>we</a:t>
                </a:r>
                <a:r>
                  <a:rPr lang="fr-CH" sz="2400" dirty="0"/>
                  <a:t> have to </a:t>
                </a:r>
                <a:r>
                  <a:rPr lang="fr-CH" sz="2400" dirty="0" err="1"/>
                  <a:t>verify</a:t>
                </a:r>
                <a:r>
                  <a:rPr lang="fr-CH" sz="2400" dirty="0"/>
                  <a:t> </a:t>
                </a:r>
                <a:r>
                  <a:rPr lang="fr-CH" sz="2400" dirty="0" err="1"/>
                  <a:t>that</a:t>
                </a:r>
                <a:r>
                  <a:rPr lang="fr-CH" sz="2400" dirty="0"/>
                  <a:t> the </a:t>
                </a:r>
                <a:r>
                  <a:rPr lang="fr-CH" sz="2400" dirty="0" err="1"/>
                  <a:t>increase</a:t>
                </a:r>
                <a:r>
                  <a:rPr lang="fr-CH" sz="2400" dirty="0"/>
                  <a:t> rate of the RE </a:t>
                </a:r>
                <a:r>
                  <a:rPr lang="fr-CH" sz="2400" dirty="0" err="1"/>
                  <a:t>footprint</a:t>
                </a:r>
                <a:r>
                  <a:rPr lang="fr-CH" sz="2400" dirty="0"/>
                  <a:t> </a:t>
                </a:r>
                <a:r>
                  <a:rPr lang="fr-CH" sz="2400" dirty="0" err="1"/>
                  <a:t>is</a:t>
                </a:r>
                <a:r>
                  <a:rPr lang="fr-CH" sz="2400" dirty="0"/>
                  <a:t> </a:t>
                </a:r>
                <a:r>
                  <a:rPr lang="fr-CH" sz="2400" dirty="0" err="1"/>
                  <a:t>higher</a:t>
                </a:r>
                <a:r>
                  <a:rPr lang="fr-CH" sz="2400" dirty="0"/>
                  <a:t> </a:t>
                </a:r>
                <a:r>
                  <a:rPr lang="fr-CH" sz="2400" dirty="0" err="1"/>
                  <a:t>than</a:t>
                </a:r>
                <a:r>
                  <a:rPr lang="fr-CH" sz="2400" dirty="0"/>
                  <a:t> the time </a:t>
                </a:r>
                <a:r>
                  <a:rPr lang="fr-CH" sz="2400" dirty="0" err="1"/>
                  <a:t>scale</a:t>
                </a:r>
                <a:r>
                  <a:rPr lang="fr-CH" sz="2400" dirty="0"/>
                  <a:t> on </a:t>
                </a:r>
                <a:r>
                  <a:rPr lang="fr-CH" sz="2400" dirty="0" err="1"/>
                  <a:t>which</a:t>
                </a:r>
                <a:r>
                  <a:rPr lang="fr-CH" sz="2400" dirty="0"/>
                  <a:t> the RE </a:t>
                </a:r>
                <a:r>
                  <a:rPr lang="fr-CH" sz="2400" dirty="0" err="1"/>
                  <a:t>loss</a:t>
                </a:r>
                <a:r>
                  <a:rPr lang="fr-CH" sz="2400" dirty="0"/>
                  <a:t> </a:t>
                </a:r>
                <a:r>
                  <a:rPr lang="fr-CH" sz="2400" dirty="0" err="1"/>
                  <a:t>occur</a:t>
                </a:r>
                <a:r>
                  <a:rPr lang="fr-CH" sz="2400" dirty="0"/>
                  <a:t>. In </a:t>
                </a:r>
                <a:r>
                  <a:rPr lang="fr-CH" sz="2400" dirty="0" err="1"/>
                  <a:t>this</a:t>
                </a:r>
                <a:r>
                  <a:rPr lang="fr-CH" sz="2400" dirty="0"/>
                  <a:t> case, </a:t>
                </a:r>
                <a:r>
                  <a:rPr lang="fr-CH" sz="2400" dirty="0" err="1"/>
                  <a:t>we</a:t>
                </a:r>
                <a:r>
                  <a:rPr lang="fr-CH" sz="2400" dirty="0"/>
                  <a:t> can talk about «</a:t>
                </a:r>
                <a:r>
                  <a:rPr lang="fr-CH" sz="2400" dirty="0" err="1"/>
                  <a:t>fully</a:t>
                </a:r>
                <a:r>
                  <a:rPr lang="fr-CH" sz="2400" dirty="0"/>
                  <a:t>» </a:t>
                </a:r>
                <a:r>
                  <a:rPr lang="fr-CH" sz="2400" dirty="0" err="1"/>
                  <a:t>benign</a:t>
                </a:r>
                <a:r>
                  <a:rPr lang="fr-CH" sz="2400" dirty="0"/>
                  <a:t> </a:t>
                </a:r>
                <a:r>
                  <a:rPr lang="fr-CH" sz="2400" dirty="0" err="1"/>
                  <a:t>termination</a:t>
                </a:r>
                <a:r>
                  <a:rPr lang="fr-CH" sz="2400" dirty="0"/>
                  <a:t> of RE </a:t>
                </a:r>
              </a:p>
              <a:p>
                <a:pPr marL="457200" indent="-457200" algn="just">
                  <a:buFont typeface="Wingdings" panose="05000000000000000000" pitchFamily="2" charset="2"/>
                  <a:buChar char="q"/>
                </a:pPr>
                <a:endParaRPr lang="fr-CH" sz="2400" dirty="0"/>
              </a:p>
              <a:p>
                <a:pPr algn="just"/>
                <a:endParaRPr lang="fr-CH" sz="2400" dirty="0"/>
              </a:p>
              <a:p>
                <a:pPr marL="457200" indent="-457200" algn="just">
                  <a:buFont typeface="Wingdings" panose="05000000000000000000" pitchFamily="2" charset="2"/>
                  <a:buChar char="q"/>
                </a:pPr>
                <a:r>
                  <a:rPr lang="fr-CH" sz="2400" dirty="0" err="1"/>
                  <a:t>After</a:t>
                </a:r>
                <a:r>
                  <a:rPr lang="fr-CH" sz="2400" dirty="0"/>
                  <a:t> the RE </a:t>
                </a:r>
                <a:r>
                  <a:rPr lang="fr-CH" sz="2400" dirty="0" err="1"/>
                  <a:t>loss</a:t>
                </a:r>
                <a:r>
                  <a:rPr lang="fr-CH" sz="2400" dirty="0"/>
                  <a:t> the reformation of the </a:t>
                </a:r>
                <a:r>
                  <a:rPr lang="fr-CH" sz="2400" dirty="0" err="1"/>
                  <a:t>magnetic</a:t>
                </a:r>
                <a:r>
                  <a:rPr lang="fr-CH" sz="2400" dirty="0"/>
                  <a:t> flux surfaces</a:t>
                </a:r>
              </a:p>
              <a:p>
                <a:pPr marL="457200" indent="-457200" algn="l">
                  <a:buFont typeface="Wingdings" panose="05000000000000000000" pitchFamily="2" charset="2"/>
                  <a:buChar char="q"/>
                </a:pPr>
                <a:endParaRPr lang="fr-CH" sz="2000" dirty="0"/>
              </a:p>
              <a:p>
                <a:pPr marL="457200" indent="-457200" algn="l">
                  <a:buFont typeface="Wingdings" panose="05000000000000000000" pitchFamily="2" charset="2"/>
                  <a:buChar char="q"/>
                </a:pPr>
                <a:endParaRPr lang="fr-CH" sz="2000" dirty="0"/>
              </a:p>
            </p:txBody>
          </p:sp>
        </mc:Choice>
        <mc:Fallback>
          <p:sp>
            <p:nvSpPr>
              <p:cNvPr id="3" name="TextBox 2">
                <a:extLst>
                  <a:ext uri="{FF2B5EF4-FFF2-40B4-BE49-F238E27FC236}">
                    <a16:creationId xmlns:a16="http://schemas.microsoft.com/office/drawing/2014/main" id="{F8FA360F-CC3C-20D8-96AE-15B28B347FCE}"/>
                  </a:ext>
                </a:extLst>
              </p:cNvPr>
              <p:cNvSpPr txBox="1">
                <a:spLocks noRot="1" noChangeAspect="1" noMove="1" noResize="1" noEditPoints="1" noAdjustHandles="1" noChangeArrowheads="1" noChangeShapeType="1" noTextEdit="1"/>
              </p:cNvSpPr>
              <p:nvPr/>
            </p:nvSpPr>
            <p:spPr>
              <a:xfrm>
                <a:off x="308189" y="780489"/>
                <a:ext cx="5537200" cy="5139869"/>
              </a:xfrm>
              <a:prstGeom prst="rect">
                <a:avLst/>
              </a:prstGeom>
              <a:blipFill>
                <a:blip r:embed="rId4"/>
                <a:stretch>
                  <a:fillRect l="-1542" t="-949" r="-1652"/>
                </a:stretch>
              </a:blipFill>
            </p:spPr>
            <p:txBody>
              <a:bodyPr/>
              <a:lstStyle/>
              <a:p>
                <a:r>
                  <a:rPr lang="en-GB">
                    <a:noFill/>
                  </a:rPr>
                  <a:t> </a:t>
                </a:r>
              </a:p>
            </p:txBody>
          </p:sp>
        </mc:Fallback>
      </mc:AlternateContent>
      <p:pic>
        <p:nvPicPr>
          <p:cNvPr id="10" name="Picture 9" descr="A close-up of a screen&#10;&#10;Description automatically generated">
            <a:extLst>
              <a:ext uri="{FF2B5EF4-FFF2-40B4-BE49-F238E27FC236}">
                <a16:creationId xmlns:a16="http://schemas.microsoft.com/office/drawing/2014/main" id="{87A04DE6-51D9-5C3E-39F8-7B48A88B5509}"/>
              </a:ext>
            </a:extLst>
          </p:cNvPr>
          <p:cNvPicPr>
            <a:picLocks noChangeAspect="1"/>
          </p:cNvPicPr>
          <p:nvPr/>
        </p:nvPicPr>
        <p:blipFill rotWithShape="1">
          <a:blip r:embed="rId5">
            <a:extLst>
              <a:ext uri="{28A0092B-C50C-407E-A947-70E740481C1C}">
                <a14:useLocalDpi xmlns:a14="http://schemas.microsoft.com/office/drawing/2010/main" val="0"/>
              </a:ext>
            </a:extLst>
          </a:blip>
          <a:srcRect l="31875" r="20824"/>
          <a:stretch/>
        </p:blipFill>
        <p:spPr>
          <a:xfrm>
            <a:off x="6134457" y="571068"/>
            <a:ext cx="3036106" cy="2879467"/>
          </a:xfrm>
          <a:prstGeom prst="rect">
            <a:avLst/>
          </a:prstGeom>
        </p:spPr>
      </p:pic>
      <p:sp>
        <p:nvSpPr>
          <p:cNvPr id="11" name="TextBox 10">
            <a:extLst>
              <a:ext uri="{FF2B5EF4-FFF2-40B4-BE49-F238E27FC236}">
                <a16:creationId xmlns:a16="http://schemas.microsoft.com/office/drawing/2014/main" id="{E3E044F8-B83A-ACDA-0B95-9A4E2A60C759}"/>
              </a:ext>
            </a:extLst>
          </p:cNvPr>
          <p:cNvSpPr txBox="1"/>
          <p:nvPr/>
        </p:nvSpPr>
        <p:spPr>
          <a:xfrm>
            <a:off x="7010847" y="547904"/>
            <a:ext cx="2171428" cy="369332"/>
          </a:xfrm>
          <a:prstGeom prst="rect">
            <a:avLst/>
          </a:prstGeom>
          <a:noFill/>
        </p:spPr>
        <p:txBody>
          <a:bodyPr wrap="none" rtlCol="0">
            <a:spAutoFit/>
          </a:bodyPr>
          <a:lstStyle/>
          <a:p>
            <a:r>
              <a:rPr lang="fr-CH" b="1" dirty="0">
                <a:solidFill>
                  <a:schemeClr val="bg1"/>
                </a:solidFill>
              </a:rPr>
              <a:t>1.156 ms, 0.074 MA</a:t>
            </a:r>
            <a:endParaRPr lang="en-GB" b="1" dirty="0">
              <a:solidFill>
                <a:schemeClr val="bg1"/>
              </a:solidFill>
            </a:endParaRPr>
          </a:p>
        </p:txBody>
      </p:sp>
      <p:pic>
        <p:nvPicPr>
          <p:cNvPr id="12" name="Picture 11" descr="A screenshot of a computer screen&#10;&#10;Description automatically generated">
            <a:extLst>
              <a:ext uri="{FF2B5EF4-FFF2-40B4-BE49-F238E27FC236}">
                <a16:creationId xmlns:a16="http://schemas.microsoft.com/office/drawing/2014/main" id="{B821D98E-A6E8-F7A5-2197-056C695952D2}"/>
              </a:ext>
            </a:extLst>
          </p:cNvPr>
          <p:cNvPicPr>
            <a:picLocks noChangeAspect="1"/>
          </p:cNvPicPr>
          <p:nvPr/>
        </p:nvPicPr>
        <p:blipFill rotWithShape="1">
          <a:blip r:embed="rId6">
            <a:extLst>
              <a:ext uri="{28A0092B-C50C-407E-A947-70E740481C1C}">
                <a14:useLocalDpi xmlns:a14="http://schemas.microsoft.com/office/drawing/2010/main" val="0"/>
              </a:ext>
            </a:extLst>
          </a:blip>
          <a:srcRect l="32131" r="23636"/>
          <a:stretch/>
        </p:blipFill>
        <p:spPr>
          <a:xfrm>
            <a:off x="9193986" y="607443"/>
            <a:ext cx="2822982" cy="2834193"/>
          </a:xfrm>
          <a:prstGeom prst="rect">
            <a:avLst/>
          </a:prstGeom>
        </p:spPr>
      </p:pic>
      <p:sp>
        <p:nvSpPr>
          <p:cNvPr id="13" name="TextBox 12">
            <a:extLst>
              <a:ext uri="{FF2B5EF4-FFF2-40B4-BE49-F238E27FC236}">
                <a16:creationId xmlns:a16="http://schemas.microsoft.com/office/drawing/2014/main" id="{1FA80C91-3753-4F7E-2164-71EAFFCB3433}"/>
              </a:ext>
            </a:extLst>
          </p:cNvPr>
          <p:cNvSpPr txBox="1"/>
          <p:nvPr/>
        </p:nvSpPr>
        <p:spPr>
          <a:xfrm>
            <a:off x="9845540" y="571068"/>
            <a:ext cx="2171428" cy="369332"/>
          </a:xfrm>
          <a:prstGeom prst="rect">
            <a:avLst/>
          </a:prstGeom>
          <a:noFill/>
        </p:spPr>
        <p:txBody>
          <a:bodyPr wrap="none" rtlCol="0">
            <a:spAutoFit/>
          </a:bodyPr>
          <a:lstStyle/>
          <a:p>
            <a:r>
              <a:rPr lang="fr-CH" b="1" dirty="0">
                <a:solidFill>
                  <a:schemeClr val="bg1"/>
                </a:solidFill>
              </a:rPr>
              <a:t>1.168 ms, 0.028 MA</a:t>
            </a:r>
            <a:endParaRPr lang="en-GB" b="1" dirty="0">
              <a:solidFill>
                <a:schemeClr val="bg1"/>
              </a:solidFill>
            </a:endParaRPr>
          </a:p>
        </p:txBody>
      </p:sp>
      <p:pic>
        <p:nvPicPr>
          <p:cNvPr id="14" name="Picture 13" descr="A blue screen with a red circle&#10;&#10;Description automatically generated">
            <a:extLst>
              <a:ext uri="{FF2B5EF4-FFF2-40B4-BE49-F238E27FC236}">
                <a16:creationId xmlns:a16="http://schemas.microsoft.com/office/drawing/2014/main" id="{C05CF829-987A-047F-5F63-08C971B8D8F3}"/>
              </a:ext>
            </a:extLst>
          </p:cNvPr>
          <p:cNvPicPr>
            <a:picLocks noChangeAspect="1"/>
          </p:cNvPicPr>
          <p:nvPr/>
        </p:nvPicPr>
        <p:blipFill rotWithShape="1">
          <a:blip r:embed="rId7">
            <a:extLst>
              <a:ext uri="{28A0092B-C50C-407E-A947-70E740481C1C}">
                <a14:useLocalDpi xmlns:a14="http://schemas.microsoft.com/office/drawing/2010/main" val="0"/>
              </a:ext>
            </a:extLst>
          </a:blip>
          <a:srcRect l="31121" r="21121"/>
          <a:stretch/>
        </p:blipFill>
        <p:spPr>
          <a:xfrm>
            <a:off x="6179960" y="3570165"/>
            <a:ext cx="2874793" cy="2879467"/>
          </a:xfrm>
          <a:prstGeom prst="rect">
            <a:avLst/>
          </a:prstGeom>
        </p:spPr>
      </p:pic>
      <p:sp>
        <p:nvSpPr>
          <p:cNvPr id="15" name="TextBox 14">
            <a:extLst>
              <a:ext uri="{FF2B5EF4-FFF2-40B4-BE49-F238E27FC236}">
                <a16:creationId xmlns:a16="http://schemas.microsoft.com/office/drawing/2014/main" id="{3CB235F8-76D0-C141-0815-13AB3F8D9C70}"/>
              </a:ext>
            </a:extLst>
          </p:cNvPr>
          <p:cNvSpPr txBox="1"/>
          <p:nvPr/>
        </p:nvSpPr>
        <p:spPr>
          <a:xfrm>
            <a:off x="6991768" y="3567701"/>
            <a:ext cx="2047997" cy="369332"/>
          </a:xfrm>
          <a:prstGeom prst="rect">
            <a:avLst/>
          </a:prstGeom>
          <a:noFill/>
        </p:spPr>
        <p:txBody>
          <a:bodyPr wrap="none" rtlCol="0">
            <a:spAutoFit/>
          </a:bodyPr>
          <a:lstStyle/>
          <a:p>
            <a:r>
              <a:rPr lang="fr-CH" b="1" dirty="0">
                <a:solidFill>
                  <a:schemeClr val="bg1"/>
                </a:solidFill>
              </a:rPr>
              <a:t>1.19 ms, 0.023 MA</a:t>
            </a:r>
            <a:endParaRPr lang="en-GB" b="1" dirty="0">
              <a:solidFill>
                <a:schemeClr val="bg1"/>
              </a:solidFill>
            </a:endParaRPr>
          </a:p>
        </p:txBody>
      </p:sp>
      <p:pic>
        <p:nvPicPr>
          <p:cNvPr id="16" name="Picture 15" descr="A blue screen with a red circle&#10;&#10;Description automatically generated">
            <a:extLst>
              <a:ext uri="{FF2B5EF4-FFF2-40B4-BE49-F238E27FC236}">
                <a16:creationId xmlns:a16="http://schemas.microsoft.com/office/drawing/2014/main" id="{D0EAFF0C-4D5D-D724-27B6-8CC78D9E4FF4}"/>
              </a:ext>
            </a:extLst>
          </p:cNvPr>
          <p:cNvPicPr>
            <a:picLocks noChangeAspect="1"/>
          </p:cNvPicPr>
          <p:nvPr/>
        </p:nvPicPr>
        <p:blipFill rotWithShape="1">
          <a:blip r:embed="rId8">
            <a:extLst>
              <a:ext uri="{28A0092B-C50C-407E-A947-70E740481C1C}">
                <a14:useLocalDpi xmlns:a14="http://schemas.microsoft.com/office/drawing/2010/main" val="0"/>
              </a:ext>
            </a:extLst>
          </a:blip>
          <a:srcRect l="26983" r="21121"/>
          <a:stretch/>
        </p:blipFill>
        <p:spPr>
          <a:xfrm>
            <a:off x="9103924" y="3580753"/>
            <a:ext cx="3087735" cy="2834193"/>
          </a:xfrm>
          <a:prstGeom prst="rect">
            <a:avLst/>
          </a:prstGeom>
        </p:spPr>
      </p:pic>
      <p:sp>
        <p:nvSpPr>
          <p:cNvPr id="17" name="TextBox 16">
            <a:extLst>
              <a:ext uri="{FF2B5EF4-FFF2-40B4-BE49-F238E27FC236}">
                <a16:creationId xmlns:a16="http://schemas.microsoft.com/office/drawing/2014/main" id="{75BAB79E-0A83-FC6C-A216-9BB76BB023F2}"/>
              </a:ext>
            </a:extLst>
          </p:cNvPr>
          <p:cNvSpPr txBox="1"/>
          <p:nvPr/>
        </p:nvSpPr>
        <p:spPr>
          <a:xfrm>
            <a:off x="10020231" y="3558661"/>
            <a:ext cx="2171428" cy="369332"/>
          </a:xfrm>
          <a:prstGeom prst="rect">
            <a:avLst/>
          </a:prstGeom>
          <a:noFill/>
        </p:spPr>
        <p:txBody>
          <a:bodyPr wrap="none" rtlCol="0">
            <a:spAutoFit/>
          </a:bodyPr>
          <a:lstStyle/>
          <a:p>
            <a:r>
              <a:rPr lang="fr-CH" b="1" dirty="0">
                <a:solidFill>
                  <a:schemeClr val="bg1"/>
                </a:solidFill>
              </a:rPr>
              <a:t>1.333 ms, 0.023 MA</a:t>
            </a:r>
            <a:endParaRPr lang="en-GB" b="1" dirty="0">
              <a:solidFill>
                <a:schemeClr val="bg1"/>
              </a:solidFill>
            </a:endParaRPr>
          </a:p>
        </p:txBody>
      </p:sp>
    </p:spTree>
    <p:extLst>
      <p:ext uri="{BB962C8B-B14F-4D97-AF65-F5344CB8AC3E}">
        <p14:creationId xmlns:p14="http://schemas.microsoft.com/office/powerpoint/2010/main" val="95807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192FBE0F-1667-BDC8-D543-433C47A42179}"/>
                  </a:ext>
                </a:extLst>
              </p:cNvPr>
              <p:cNvSpPr>
                <a:spLocks noGrp="1"/>
              </p:cNvSpPr>
              <p:nvPr>
                <p:ph type="title"/>
              </p:nvPr>
            </p:nvSpPr>
            <p:spPr/>
            <p:txBody>
              <a:bodyPr/>
              <a:lstStyle/>
              <a:p>
                <a:r>
                  <a:rPr lang="fr-CH" dirty="0"/>
                  <a:t>Poincare plots for </a:t>
                </a:r>
                <a14:m>
                  <m:oMath xmlns:m="http://schemas.openxmlformats.org/officeDocument/2006/math">
                    <m:r>
                      <a:rPr lang="fr-CH" b="1" i="1" smtClean="0">
                        <a:latin typeface="Cambria Math" panose="02040503050406030204" pitchFamily="18" charset="0"/>
                      </a:rPr>
                      <m:t>𝜼</m:t>
                    </m:r>
                    <m:r>
                      <a:rPr lang="fr-CH" b="1" i="1" smtClean="0">
                        <a:latin typeface="Cambria Math" panose="02040503050406030204" pitchFamily="18" charset="0"/>
                      </a:rPr>
                      <m:t>=</m:t>
                    </m:r>
                    <m:r>
                      <a:rPr lang="fr-CH" b="1" i="1" smtClean="0">
                        <a:latin typeface="Cambria Math" panose="02040503050406030204" pitchFamily="18" charset="0"/>
                      </a:rPr>
                      <m:t>𝟏</m:t>
                    </m:r>
                    <m:r>
                      <a:rPr lang="fr-CH" b="1" i="1" smtClean="0">
                        <a:latin typeface="Cambria Math" panose="02040503050406030204" pitchFamily="18" charset="0"/>
                      </a:rPr>
                      <m:t>.</m:t>
                    </m:r>
                    <m:r>
                      <a:rPr lang="fr-CH" b="1" i="1" smtClean="0">
                        <a:latin typeface="Cambria Math" panose="02040503050406030204" pitchFamily="18" charset="0"/>
                      </a:rPr>
                      <m:t>𝟖𝟒</m:t>
                    </m:r>
                    <m:r>
                      <a:rPr lang="fr-CH" b="1" i="1" smtClean="0">
                        <a:latin typeface="Cambria Math" panose="02040503050406030204" pitchFamily="18" charset="0"/>
                      </a:rPr>
                      <m:t>𝒆</m:t>
                    </m:r>
                    <m:r>
                      <a:rPr lang="fr-CH" b="1" i="1" smtClean="0">
                        <a:latin typeface="Cambria Math" panose="02040503050406030204" pitchFamily="18" charset="0"/>
                      </a:rPr>
                      <m:t>−</m:t>
                    </m:r>
                    <m:r>
                      <a:rPr lang="fr-CH" b="1" i="1" smtClean="0">
                        <a:latin typeface="Cambria Math" panose="02040503050406030204" pitchFamily="18" charset="0"/>
                      </a:rPr>
                      <m:t>𝟒</m:t>
                    </m:r>
                    <m:r>
                      <a:rPr lang="fr-CH" b="1" i="1" smtClean="0">
                        <a:latin typeface="Cambria Math" panose="02040503050406030204" pitchFamily="18" charset="0"/>
                      </a:rPr>
                      <m:t>, </m:t>
                    </m:r>
                    <m:r>
                      <a:rPr lang="fr-CH" b="1" i="1" smtClean="0">
                        <a:latin typeface="Cambria Math" panose="02040503050406030204" pitchFamily="18" charset="0"/>
                      </a:rPr>
                      <m:t>𝑻</m:t>
                    </m:r>
                    <m:r>
                      <a:rPr lang="fr-CH" b="1" i="1" smtClean="0">
                        <a:latin typeface="Cambria Math" panose="02040503050406030204" pitchFamily="18" charset="0"/>
                      </a:rPr>
                      <m:t>≈</m:t>
                    </m:r>
                    <m:r>
                      <a:rPr lang="fr-CH" b="1" i="1" smtClean="0">
                        <a:latin typeface="Cambria Math" panose="02040503050406030204" pitchFamily="18" charset="0"/>
                      </a:rPr>
                      <m:t>𝟑</m:t>
                    </m:r>
                    <m:r>
                      <a:rPr lang="fr-CH" b="1" i="1" smtClean="0">
                        <a:latin typeface="Cambria Math" panose="02040503050406030204" pitchFamily="18" charset="0"/>
                      </a:rPr>
                      <m:t> </m:t>
                    </m:r>
                    <m:r>
                      <a:rPr lang="fr-CH" b="1" i="1" smtClean="0">
                        <a:latin typeface="Cambria Math" panose="02040503050406030204" pitchFamily="18" charset="0"/>
                      </a:rPr>
                      <m:t>𝒆𝑽</m:t>
                    </m:r>
                  </m:oMath>
                </a14:m>
                <a:endParaRPr lang="en-GB" dirty="0"/>
              </a:p>
            </p:txBody>
          </p:sp>
        </mc:Choice>
        <mc:Fallback xmlns="">
          <p:sp>
            <p:nvSpPr>
              <p:cNvPr id="2" name="Title 1">
                <a:extLst>
                  <a:ext uri="{FF2B5EF4-FFF2-40B4-BE49-F238E27FC236}">
                    <a16:creationId xmlns:a16="http://schemas.microsoft.com/office/drawing/2014/main" id="{192FBE0F-1667-BDC8-D543-433C47A42179}"/>
                  </a:ext>
                </a:extLst>
              </p:cNvPr>
              <p:cNvSpPr>
                <a:spLocks noGrp="1" noRot="1" noChangeAspect="1" noMove="1" noResize="1" noEditPoints="1" noAdjustHandles="1" noChangeArrowheads="1" noChangeShapeType="1" noTextEdit="1"/>
              </p:cNvSpPr>
              <p:nvPr>
                <p:ph type="title"/>
              </p:nvPr>
            </p:nvSpPr>
            <p:spPr>
              <a:blipFill>
                <a:blip r:embed="rId3"/>
                <a:stretch>
                  <a:fillRect l="-1289" t="-30667" b="-33333"/>
                </a:stretch>
              </a:blipFill>
            </p:spPr>
            <p:txBody>
              <a:bodyPr/>
              <a:lstStyle/>
              <a:p>
                <a:r>
                  <a:rPr lang="en-GB">
                    <a:noFill/>
                  </a:rPr>
                  <a:t> </a:t>
                </a:r>
              </a:p>
            </p:txBody>
          </p:sp>
        </mc:Fallback>
      </mc:AlternateContent>
      <p:sp>
        <p:nvSpPr>
          <p:cNvPr id="4" name="Footer Placeholder 3">
            <a:extLst>
              <a:ext uri="{FF2B5EF4-FFF2-40B4-BE49-F238E27FC236}">
                <a16:creationId xmlns:a16="http://schemas.microsoft.com/office/drawing/2014/main" id="{B5DC7BB8-9CC7-EF36-F939-6CDF072A9F1A}"/>
              </a:ext>
            </a:extLst>
          </p:cNvPr>
          <p:cNvSpPr>
            <a:spLocks noGrp="1"/>
          </p:cNvSpPr>
          <p:nvPr>
            <p:ph type="ftr" sz="quarter" idx="11"/>
          </p:nvPr>
        </p:nvSpPr>
        <p:spPr/>
        <p:txBody>
          <a:bodyPr/>
          <a:lstStyle/>
          <a:p>
            <a:r>
              <a:rPr lang="en-GB">
                <a:solidFill>
                  <a:prstClr val="white"/>
                </a:solidFill>
              </a:rPr>
              <a:t>L. Singh | Joint REM and SPI  | 13 June 2024</a:t>
            </a:r>
            <a:endParaRPr lang="en-GB" dirty="0">
              <a:solidFill>
                <a:prstClr val="white"/>
              </a:solidFill>
            </a:endParaRPr>
          </a:p>
        </p:txBody>
      </p:sp>
      <p:sp>
        <p:nvSpPr>
          <p:cNvPr id="5" name="Slide Number Placeholder 4">
            <a:extLst>
              <a:ext uri="{FF2B5EF4-FFF2-40B4-BE49-F238E27FC236}">
                <a16:creationId xmlns:a16="http://schemas.microsoft.com/office/drawing/2014/main" id="{7B35777D-FEF0-6359-8914-08CC405CD266}"/>
              </a:ext>
            </a:extLst>
          </p:cNvPr>
          <p:cNvSpPr>
            <a:spLocks noGrp="1"/>
          </p:cNvSpPr>
          <p:nvPr>
            <p:ph type="sldNum" sz="quarter" idx="12"/>
          </p:nvPr>
        </p:nvSpPr>
        <p:spPr/>
        <p:txBody>
          <a:bodyPr/>
          <a:lstStyle/>
          <a:p>
            <a:fld id="{6A6D9FA1-99C7-4910-8E32-B85D378B0060}" type="slidenum">
              <a:rPr lang="en-GB" smtClean="0">
                <a:solidFill>
                  <a:prstClr val="white"/>
                </a:solidFill>
              </a:rPr>
              <a:pPr/>
              <a:t>17</a:t>
            </a:fld>
            <a:endParaRPr lang="en-GB" dirty="0">
              <a:solidFill>
                <a:prstClr val="white"/>
              </a:solidFill>
            </a:endParaRPr>
          </a:p>
        </p:txBody>
      </p:sp>
      <p:pic>
        <p:nvPicPr>
          <p:cNvPr id="6" name="Picture 5" descr="A blue and orange circular object with white lines&#10;&#10;Description automatically generated with medium confidence">
            <a:extLst>
              <a:ext uri="{FF2B5EF4-FFF2-40B4-BE49-F238E27FC236}">
                <a16:creationId xmlns:a16="http://schemas.microsoft.com/office/drawing/2014/main" id="{2DD86943-1C55-8326-B0ED-4F27C4A02D33}"/>
              </a:ext>
            </a:extLst>
          </p:cNvPr>
          <p:cNvPicPr>
            <a:picLocks noChangeAspect="1"/>
          </p:cNvPicPr>
          <p:nvPr/>
        </p:nvPicPr>
        <p:blipFill rotWithShape="1">
          <a:blip r:embed="rId4">
            <a:extLst>
              <a:ext uri="{28A0092B-C50C-407E-A947-70E740481C1C}">
                <a14:useLocalDpi xmlns:a14="http://schemas.microsoft.com/office/drawing/2010/main" val="0"/>
              </a:ext>
            </a:extLst>
          </a:blip>
          <a:srcRect l="26847" r="21080"/>
          <a:stretch/>
        </p:blipFill>
        <p:spPr>
          <a:xfrm>
            <a:off x="1" y="686586"/>
            <a:ext cx="3074399" cy="2785769"/>
          </a:xfrm>
          <a:prstGeom prst="rect">
            <a:avLst/>
          </a:prstGeom>
        </p:spPr>
      </p:pic>
      <p:sp>
        <p:nvSpPr>
          <p:cNvPr id="7" name="TextBox 6">
            <a:extLst>
              <a:ext uri="{FF2B5EF4-FFF2-40B4-BE49-F238E27FC236}">
                <a16:creationId xmlns:a16="http://schemas.microsoft.com/office/drawing/2014/main" id="{403F6DF8-D13D-FF63-41F3-F85C7FDB742B}"/>
              </a:ext>
            </a:extLst>
          </p:cNvPr>
          <p:cNvSpPr txBox="1"/>
          <p:nvPr/>
        </p:nvSpPr>
        <p:spPr>
          <a:xfrm>
            <a:off x="875488" y="649715"/>
            <a:ext cx="2171428" cy="369332"/>
          </a:xfrm>
          <a:prstGeom prst="rect">
            <a:avLst/>
          </a:prstGeom>
          <a:noFill/>
        </p:spPr>
        <p:txBody>
          <a:bodyPr wrap="none" rtlCol="0">
            <a:spAutoFit/>
          </a:bodyPr>
          <a:lstStyle/>
          <a:p>
            <a:r>
              <a:rPr lang="fr-CH" b="1" dirty="0">
                <a:solidFill>
                  <a:schemeClr val="bg1"/>
                </a:solidFill>
              </a:rPr>
              <a:t>1.115 ms, 0.843 MA</a:t>
            </a:r>
            <a:endParaRPr lang="en-GB" b="1" dirty="0">
              <a:solidFill>
                <a:schemeClr val="bg1"/>
              </a:solidFill>
            </a:endParaRPr>
          </a:p>
        </p:txBody>
      </p:sp>
      <p:pic>
        <p:nvPicPr>
          <p:cNvPr id="8" name="Picture 7" descr="A close-up of a blue screen&#10;&#10;Description automatically generated">
            <a:extLst>
              <a:ext uri="{FF2B5EF4-FFF2-40B4-BE49-F238E27FC236}">
                <a16:creationId xmlns:a16="http://schemas.microsoft.com/office/drawing/2014/main" id="{3B31267F-BF7E-B8C9-4681-51F3369FD295}"/>
              </a:ext>
            </a:extLst>
          </p:cNvPr>
          <p:cNvPicPr>
            <a:picLocks noChangeAspect="1"/>
          </p:cNvPicPr>
          <p:nvPr/>
        </p:nvPicPr>
        <p:blipFill rotWithShape="1">
          <a:blip r:embed="rId5">
            <a:extLst>
              <a:ext uri="{28A0092B-C50C-407E-A947-70E740481C1C}">
                <a14:useLocalDpi xmlns:a14="http://schemas.microsoft.com/office/drawing/2010/main" val="0"/>
              </a:ext>
            </a:extLst>
          </a:blip>
          <a:srcRect l="29403" r="22017"/>
          <a:stretch/>
        </p:blipFill>
        <p:spPr>
          <a:xfrm>
            <a:off x="3074400" y="696533"/>
            <a:ext cx="2848368" cy="2746313"/>
          </a:xfrm>
          <a:prstGeom prst="rect">
            <a:avLst/>
          </a:prstGeom>
        </p:spPr>
      </p:pic>
      <p:sp>
        <p:nvSpPr>
          <p:cNvPr id="9" name="TextBox 8">
            <a:extLst>
              <a:ext uri="{FF2B5EF4-FFF2-40B4-BE49-F238E27FC236}">
                <a16:creationId xmlns:a16="http://schemas.microsoft.com/office/drawing/2014/main" id="{D3B27C73-039C-C7F0-0B50-5545D721E98E}"/>
              </a:ext>
            </a:extLst>
          </p:cNvPr>
          <p:cNvSpPr txBox="1"/>
          <p:nvPr/>
        </p:nvSpPr>
        <p:spPr>
          <a:xfrm>
            <a:off x="3751341" y="670977"/>
            <a:ext cx="2171428" cy="369332"/>
          </a:xfrm>
          <a:prstGeom prst="rect">
            <a:avLst/>
          </a:prstGeom>
          <a:noFill/>
        </p:spPr>
        <p:txBody>
          <a:bodyPr wrap="none" rtlCol="0">
            <a:spAutoFit/>
          </a:bodyPr>
          <a:lstStyle/>
          <a:p>
            <a:r>
              <a:rPr lang="fr-CH" b="1" dirty="0">
                <a:solidFill>
                  <a:schemeClr val="bg1"/>
                </a:solidFill>
              </a:rPr>
              <a:t>1.124 ms, 0.844 MA</a:t>
            </a:r>
            <a:endParaRPr lang="en-GB" b="1" dirty="0">
              <a:solidFill>
                <a:schemeClr val="bg1"/>
              </a:solidFill>
            </a:endParaRPr>
          </a:p>
        </p:txBody>
      </p:sp>
      <p:pic>
        <p:nvPicPr>
          <p:cNvPr id="10" name="Picture 9" descr="A close up of a screen&#10;&#10;Description automatically generated">
            <a:extLst>
              <a:ext uri="{FF2B5EF4-FFF2-40B4-BE49-F238E27FC236}">
                <a16:creationId xmlns:a16="http://schemas.microsoft.com/office/drawing/2014/main" id="{E1E5CBA0-3DE0-7DFE-0FE0-9B6FBC57FA41}"/>
              </a:ext>
            </a:extLst>
          </p:cNvPr>
          <p:cNvPicPr>
            <a:picLocks noChangeAspect="1"/>
          </p:cNvPicPr>
          <p:nvPr/>
        </p:nvPicPr>
        <p:blipFill rotWithShape="1">
          <a:blip r:embed="rId6">
            <a:extLst>
              <a:ext uri="{28A0092B-C50C-407E-A947-70E740481C1C}">
                <a14:useLocalDpi xmlns:a14="http://schemas.microsoft.com/office/drawing/2010/main" val="0"/>
              </a:ext>
            </a:extLst>
          </a:blip>
          <a:srcRect l="30682" r="21677"/>
          <a:stretch/>
        </p:blipFill>
        <p:spPr>
          <a:xfrm>
            <a:off x="5977737" y="706483"/>
            <a:ext cx="2793400" cy="2736364"/>
          </a:xfrm>
          <a:prstGeom prst="rect">
            <a:avLst/>
          </a:prstGeom>
        </p:spPr>
      </p:pic>
      <p:sp>
        <p:nvSpPr>
          <p:cNvPr id="11" name="TextBox 10">
            <a:extLst>
              <a:ext uri="{FF2B5EF4-FFF2-40B4-BE49-F238E27FC236}">
                <a16:creationId xmlns:a16="http://schemas.microsoft.com/office/drawing/2014/main" id="{9CABB864-B2FA-ADA2-3DB6-3391A72BBED8}"/>
              </a:ext>
            </a:extLst>
          </p:cNvPr>
          <p:cNvSpPr txBox="1"/>
          <p:nvPr/>
        </p:nvSpPr>
        <p:spPr>
          <a:xfrm>
            <a:off x="6599709" y="659309"/>
            <a:ext cx="2171428" cy="369332"/>
          </a:xfrm>
          <a:prstGeom prst="rect">
            <a:avLst/>
          </a:prstGeom>
          <a:noFill/>
        </p:spPr>
        <p:txBody>
          <a:bodyPr wrap="none" rtlCol="0">
            <a:spAutoFit/>
          </a:bodyPr>
          <a:lstStyle/>
          <a:p>
            <a:r>
              <a:rPr lang="fr-CH" b="1" dirty="0">
                <a:solidFill>
                  <a:schemeClr val="bg1"/>
                </a:solidFill>
              </a:rPr>
              <a:t>1.133 ms, 0.843 MA</a:t>
            </a:r>
            <a:endParaRPr lang="en-GB" b="1" dirty="0">
              <a:solidFill>
                <a:schemeClr val="bg1"/>
              </a:solidFill>
            </a:endParaRPr>
          </a:p>
        </p:txBody>
      </p:sp>
      <p:pic>
        <p:nvPicPr>
          <p:cNvPr id="12" name="Picture 11" descr="A close up of a colorful circle&#10;&#10;Description automatically generated with medium confidence">
            <a:extLst>
              <a:ext uri="{FF2B5EF4-FFF2-40B4-BE49-F238E27FC236}">
                <a16:creationId xmlns:a16="http://schemas.microsoft.com/office/drawing/2014/main" id="{1C99A877-8395-BB3C-1254-4C8DDC1F0177}"/>
              </a:ext>
            </a:extLst>
          </p:cNvPr>
          <p:cNvPicPr>
            <a:picLocks noChangeAspect="1"/>
          </p:cNvPicPr>
          <p:nvPr/>
        </p:nvPicPr>
        <p:blipFill rotWithShape="1">
          <a:blip r:embed="rId7">
            <a:extLst>
              <a:ext uri="{28A0092B-C50C-407E-A947-70E740481C1C}">
                <a14:useLocalDpi xmlns:a14="http://schemas.microsoft.com/office/drawing/2010/main" val="0"/>
              </a:ext>
            </a:extLst>
          </a:blip>
          <a:srcRect l="31534" r="20568"/>
          <a:stretch/>
        </p:blipFill>
        <p:spPr>
          <a:xfrm>
            <a:off x="8794560" y="686587"/>
            <a:ext cx="3074399" cy="2756260"/>
          </a:xfrm>
          <a:prstGeom prst="rect">
            <a:avLst/>
          </a:prstGeom>
        </p:spPr>
      </p:pic>
      <p:sp>
        <p:nvSpPr>
          <p:cNvPr id="13" name="TextBox 12">
            <a:extLst>
              <a:ext uri="{FF2B5EF4-FFF2-40B4-BE49-F238E27FC236}">
                <a16:creationId xmlns:a16="http://schemas.microsoft.com/office/drawing/2014/main" id="{F0393878-2915-F8AF-A66B-20A21BB9EC03}"/>
              </a:ext>
            </a:extLst>
          </p:cNvPr>
          <p:cNvSpPr txBox="1"/>
          <p:nvPr/>
        </p:nvSpPr>
        <p:spPr>
          <a:xfrm>
            <a:off x="9720954" y="659309"/>
            <a:ext cx="2171428" cy="369332"/>
          </a:xfrm>
          <a:prstGeom prst="rect">
            <a:avLst/>
          </a:prstGeom>
          <a:noFill/>
        </p:spPr>
        <p:txBody>
          <a:bodyPr wrap="none" rtlCol="0">
            <a:spAutoFit/>
          </a:bodyPr>
          <a:lstStyle/>
          <a:p>
            <a:r>
              <a:rPr lang="fr-CH" b="1" dirty="0">
                <a:solidFill>
                  <a:schemeClr val="bg1"/>
                </a:solidFill>
              </a:rPr>
              <a:t>1.141 ms, 0.542 MA</a:t>
            </a:r>
            <a:endParaRPr lang="en-GB" b="1" dirty="0">
              <a:solidFill>
                <a:schemeClr val="bg1"/>
              </a:solidFill>
            </a:endParaRPr>
          </a:p>
        </p:txBody>
      </p:sp>
      <p:pic>
        <p:nvPicPr>
          <p:cNvPr id="14" name="Picture 13" descr="A close-up of a screen&#10;&#10;Description automatically generated">
            <a:extLst>
              <a:ext uri="{FF2B5EF4-FFF2-40B4-BE49-F238E27FC236}">
                <a16:creationId xmlns:a16="http://schemas.microsoft.com/office/drawing/2014/main" id="{05F2C26E-AD22-8520-934F-65F640150345}"/>
              </a:ext>
            </a:extLst>
          </p:cNvPr>
          <p:cNvPicPr>
            <a:picLocks noChangeAspect="1"/>
          </p:cNvPicPr>
          <p:nvPr/>
        </p:nvPicPr>
        <p:blipFill rotWithShape="1">
          <a:blip r:embed="rId8">
            <a:extLst>
              <a:ext uri="{28A0092B-C50C-407E-A947-70E740481C1C}">
                <a14:useLocalDpi xmlns:a14="http://schemas.microsoft.com/office/drawing/2010/main" val="0"/>
              </a:ext>
            </a:extLst>
          </a:blip>
          <a:srcRect l="31875" r="20824"/>
          <a:stretch/>
        </p:blipFill>
        <p:spPr>
          <a:xfrm>
            <a:off x="5961372" y="3539858"/>
            <a:ext cx="3036106" cy="2879467"/>
          </a:xfrm>
          <a:prstGeom prst="rect">
            <a:avLst/>
          </a:prstGeom>
        </p:spPr>
      </p:pic>
      <p:sp>
        <p:nvSpPr>
          <p:cNvPr id="15" name="TextBox 14">
            <a:extLst>
              <a:ext uri="{FF2B5EF4-FFF2-40B4-BE49-F238E27FC236}">
                <a16:creationId xmlns:a16="http://schemas.microsoft.com/office/drawing/2014/main" id="{3A952E1B-4B56-3299-8EC2-F8988407E0E4}"/>
              </a:ext>
            </a:extLst>
          </p:cNvPr>
          <p:cNvSpPr txBox="1"/>
          <p:nvPr/>
        </p:nvSpPr>
        <p:spPr>
          <a:xfrm>
            <a:off x="6837762" y="3516694"/>
            <a:ext cx="2171428" cy="369332"/>
          </a:xfrm>
          <a:prstGeom prst="rect">
            <a:avLst/>
          </a:prstGeom>
          <a:noFill/>
        </p:spPr>
        <p:txBody>
          <a:bodyPr wrap="none" rtlCol="0">
            <a:spAutoFit/>
          </a:bodyPr>
          <a:lstStyle/>
          <a:p>
            <a:r>
              <a:rPr lang="fr-CH" b="1" dirty="0">
                <a:solidFill>
                  <a:schemeClr val="bg1"/>
                </a:solidFill>
              </a:rPr>
              <a:t>1.156 ms, 0.074 MA</a:t>
            </a:r>
            <a:endParaRPr lang="en-GB" b="1" dirty="0">
              <a:solidFill>
                <a:schemeClr val="bg1"/>
              </a:solidFill>
            </a:endParaRPr>
          </a:p>
        </p:txBody>
      </p:sp>
      <p:pic>
        <p:nvPicPr>
          <p:cNvPr id="16" name="Picture 15" descr="A screenshot of a computer screen&#10;&#10;Description automatically generated">
            <a:extLst>
              <a:ext uri="{FF2B5EF4-FFF2-40B4-BE49-F238E27FC236}">
                <a16:creationId xmlns:a16="http://schemas.microsoft.com/office/drawing/2014/main" id="{8D904E21-952C-C6F6-64C4-DA012917A5EB}"/>
              </a:ext>
            </a:extLst>
          </p:cNvPr>
          <p:cNvPicPr>
            <a:picLocks noChangeAspect="1"/>
          </p:cNvPicPr>
          <p:nvPr/>
        </p:nvPicPr>
        <p:blipFill rotWithShape="1">
          <a:blip r:embed="rId9">
            <a:extLst>
              <a:ext uri="{28A0092B-C50C-407E-A947-70E740481C1C}">
                <a14:useLocalDpi xmlns:a14="http://schemas.microsoft.com/office/drawing/2010/main" val="0"/>
              </a:ext>
            </a:extLst>
          </a:blip>
          <a:srcRect l="32131" r="23636"/>
          <a:stretch/>
        </p:blipFill>
        <p:spPr>
          <a:xfrm>
            <a:off x="9020901" y="3576233"/>
            <a:ext cx="2822982" cy="2834193"/>
          </a:xfrm>
          <a:prstGeom prst="rect">
            <a:avLst/>
          </a:prstGeom>
        </p:spPr>
      </p:pic>
      <p:sp>
        <p:nvSpPr>
          <p:cNvPr id="17" name="TextBox 16">
            <a:extLst>
              <a:ext uri="{FF2B5EF4-FFF2-40B4-BE49-F238E27FC236}">
                <a16:creationId xmlns:a16="http://schemas.microsoft.com/office/drawing/2014/main" id="{09AC2CE3-6F45-F493-EEA4-5001E5093510}"/>
              </a:ext>
            </a:extLst>
          </p:cNvPr>
          <p:cNvSpPr txBox="1"/>
          <p:nvPr/>
        </p:nvSpPr>
        <p:spPr>
          <a:xfrm>
            <a:off x="9672455" y="3539858"/>
            <a:ext cx="2171428" cy="369332"/>
          </a:xfrm>
          <a:prstGeom prst="rect">
            <a:avLst/>
          </a:prstGeom>
          <a:noFill/>
        </p:spPr>
        <p:txBody>
          <a:bodyPr wrap="none" rtlCol="0">
            <a:spAutoFit/>
          </a:bodyPr>
          <a:lstStyle/>
          <a:p>
            <a:r>
              <a:rPr lang="fr-CH" b="1" dirty="0">
                <a:solidFill>
                  <a:schemeClr val="bg1"/>
                </a:solidFill>
              </a:rPr>
              <a:t>1.168 ms, 0.028 MA</a:t>
            </a:r>
            <a:endParaRPr lang="en-GB" b="1" dirty="0">
              <a:solidFill>
                <a:schemeClr val="bg1"/>
              </a:solidFill>
            </a:endParaRPr>
          </a:p>
        </p:txBody>
      </p:sp>
      <p:pic>
        <p:nvPicPr>
          <p:cNvPr id="18" name="Picture 17" descr="A close-up of a blue and orange swirl&#10;&#10;Description automatically generated">
            <a:extLst>
              <a:ext uri="{FF2B5EF4-FFF2-40B4-BE49-F238E27FC236}">
                <a16:creationId xmlns:a16="http://schemas.microsoft.com/office/drawing/2014/main" id="{9850CC21-87B8-8979-21A3-333E423DBB9E}"/>
              </a:ext>
            </a:extLst>
          </p:cNvPr>
          <p:cNvPicPr>
            <a:picLocks noChangeAspect="1"/>
          </p:cNvPicPr>
          <p:nvPr/>
        </p:nvPicPr>
        <p:blipFill rotWithShape="1">
          <a:blip r:embed="rId10">
            <a:extLst>
              <a:ext uri="{28A0092B-C50C-407E-A947-70E740481C1C}">
                <a14:useLocalDpi xmlns:a14="http://schemas.microsoft.com/office/drawing/2010/main" val="0"/>
              </a:ext>
            </a:extLst>
          </a:blip>
          <a:srcRect l="31667" r="21354"/>
          <a:stretch/>
        </p:blipFill>
        <p:spPr>
          <a:xfrm>
            <a:off x="61539" y="3557253"/>
            <a:ext cx="2980559" cy="2862072"/>
          </a:xfrm>
          <a:prstGeom prst="rect">
            <a:avLst/>
          </a:prstGeom>
        </p:spPr>
      </p:pic>
      <p:sp>
        <p:nvSpPr>
          <p:cNvPr id="19" name="TextBox 18">
            <a:extLst>
              <a:ext uri="{FF2B5EF4-FFF2-40B4-BE49-F238E27FC236}">
                <a16:creationId xmlns:a16="http://schemas.microsoft.com/office/drawing/2014/main" id="{056D9ECD-1847-C4BF-F8AC-35064BACB35F}"/>
              </a:ext>
            </a:extLst>
          </p:cNvPr>
          <p:cNvSpPr txBox="1"/>
          <p:nvPr/>
        </p:nvSpPr>
        <p:spPr>
          <a:xfrm>
            <a:off x="870670" y="3538047"/>
            <a:ext cx="2171428" cy="369332"/>
          </a:xfrm>
          <a:prstGeom prst="rect">
            <a:avLst/>
          </a:prstGeom>
          <a:noFill/>
        </p:spPr>
        <p:txBody>
          <a:bodyPr wrap="none" rtlCol="0">
            <a:spAutoFit/>
          </a:bodyPr>
          <a:lstStyle/>
          <a:p>
            <a:r>
              <a:rPr lang="fr-CH" b="1" dirty="0">
                <a:solidFill>
                  <a:schemeClr val="bg1"/>
                </a:solidFill>
              </a:rPr>
              <a:t>1.144 ms, 0.348 MA</a:t>
            </a:r>
            <a:endParaRPr lang="en-GB" b="1" dirty="0">
              <a:solidFill>
                <a:schemeClr val="bg1"/>
              </a:solidFill>
            </a:endParaRPr>
          </a:p>
        </p:txBody>
      </p:sp>
      <p:pic>
        <p:nvPicPr>
          <p:cNvPr id="20" name="Picture 19" descr="A close up of a blue and orange circle&#10;&#10;Description automatically generated">
            <a:extLst>
              <a:ext uri="{FF2B5EF4-FFF2-40B4-BE49-F238E27FC236}">
                <a16:creationId xmlns:a16="http://schemas.microsoft.com/office/drawing/2014/main" id="{FE46178D-8E40-CD73-E7E7-162F69E7431A}"/>
              </a:ext>
            </a:extLst>
          </p:cNvPr>
          <p:cNvPicPr>
            <a:picLocks noChangeAspect="1"/>
          </p:cNvPicPr>
          <p:nvPr/>
        </p:nvPicPr>
        <p:blipFill rotWithShape="1">
          <a:blip r:embed="rId11">
            <a:extLst>
              <a:ext uri="{28A0092B-C50C-407E-A947-70E740481C1C}">
                <a14:useLocalDpi xmlns:a14="http://schemas.microsoft.com/office/drawing/2010/main" val="0"/>
              </a:ext>
            </a:extLst>
          </a:blip>
          <a:srcRect l="31467" r="21562"/>
          <a:stretch/>
        </p:blipFill>
        <p:spPr>
          <a:xfrm>
            <a:off x="3002328" y="3548354"/>
            <a:ext cx="2955295" cy="2862072"/>
          </a:xfrm>
          <a:prstGeom prst="rect">
            <a:avLst/>
          </a:prstGeom>
        </p:spPr>
      </p:pic>
      <p:sp>
        <p:nvSpPr>
          <p:cNvPr id="21" name="TextBox 20">
            <a:extLst>
              <a:ext uri="{FF2B5EF4-FFF2-40B4-BE49-F238E27FC236}">
                <a16:creationId xmlns:a16="http://schemas.microsoft.com/office/drawing/2014/main" id="{4B2943C0-AB08-E154-6A69-8FAE288C8252}"/>
              </a:ext>
            </a:extLst>
          </p:cNvPr>
          <p:cNvSpPr txBox="1"/>
          <p:nvPr/>
        </p:nvSpPr>
        <p:spPr>
          <a:xfrm>
            <a:off x="3778233" y="3522619"/>
            <a:ext cx="2124941" cy="369332"/>
          </a:xfrm>
          <a:prstGeom prst="rect">
            <a:avLst/>
          </a:prstGeom>
          <a:noFill/>
        </p:spPr>
        <p:txBody>
          <a:bodyPr wrap="none" rtlCol="0">
            <a:spAutoFit/>
          </a:bodyPr>
          <a:lstStyle/>
          <a:p>
            <a:r>
              <a:rPr lang="fr-CH" b="1" dirty="0">
                <a:solidFill>
                  <a:schemeClr val="bg1"/>
                </a:solidFill>
              </a:rPr>
              <a:t>1.149 ms, 0.187MA</a:t>
            </a:r>
            <a:endParaRPr lang="en-GB" b="1" dirty="0">
              <a:solidFill>
                <a:schemeClr val="bg1"/>
              </a:solidFill>
            </a:endParaRPr>
          </a:p>
        </p:txBody>
      </p:sp>
      <p:sp>
        <p:nvSpPr>
          <p:cNvPr id="22" name="TextBox 21">
            <a:extLst>
              <a:ext uri="{FF2B5EF4-FFF2-40B4-BE49-F238E27FC236}">
                <a16:creationId xmlns:a16="http://schemas.microsoft.com/office/drawing/2014/main" id="{8137B8D6-1B72-30F0-2DED-22636085CAF2}"/>
              </a:ext>
            </a:extLst>
          </p:cNvPr>
          <p:cNvSpPr txBox="1"/>
          <p:nvPr/>
        </p:nvSpPr>
        <p:spPr>
          <a:xfrm>
            <a:off x="5400665" y="6889141"/>
            <a:ext cx="184731" cy="646331"/>
          </a:xfrm>
          <a:prstGeom prst="rect">
            <a:avLst/>
          </a:prstGeom>
          <a:noFill/>
        </p:spPr>
        <p:txBody>
          <a:bodyPr wrap="none" rtlCol="0">
            <a:spAutoFit/>
          </a:bodyPr>
          <a:lstStyle/>
          <a:p>
            <a:endParaRPr lang="fr-CH" dirty="0"/>
          </a:p>
          <a:p>
            <a:endParaRPr lang="en-GB" dirty="0"/>
          </a:p>
        </p:txBody>
      </p:sp>
    </p:spTree>
    <p:extLst>
      <p:ext uri="{BB962C8B-B14F-4D97-AF65-F5344CB8AC3E}">
        <p14:creationId xmlns:p14="http://schemas.microsoft.com/office/powerpoint/2010/main" val="1085649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A22D6B18-1B36-7F3E-19F2-62929AAC8D59}"/>
                  </a:ext>
                </a:extLst>
              </p:cNvPr>
              <p:cNvSpPr>
                <a:spLocks noGrp="1"/>
              </p:cNvSpPr>
              <p:nvPr>
                <p:ph type="title"/>
              </p:nvPr>
            </p:nvSpPr>
            <p:spPr/>
            <p:txBody>
              <a:bodyPr/>
              <a:lstStyle/>
              <a:p>
                <a:r>
                  <a:rPr lang="fr-CH" dirty="0"/>
                  <a:t>Poincare plots for </a:t>
                </a:r>
                <a14:m>
                  <m:oMath xmlns:m="http://schemas.openxmlformats.org/officeDocument/2006/math">
                    <m:r>
                      <a:rPr lang="fr-CH" b="1" i="1" smtClean="0">
                        <a:latin typeface="Cambria Math" panose="02040503050406030204" pitchFamily="18" charset="0"/>
                      </a:rPr>
                      <m:t>𝜼</m:t>
                    </m:r>
                    <m:r>
                      <a:rPr lang="fr-CH" b="1" i="1" smtClean="0">
                        <a:latin typeface="Cambria Math" panose="02040503050406030204" pitchFamily="18" charset="0"/>
                      </a:rPr>
                      <m:t>=</m:t>
                    </m:r>
                    <m:r>
                      <a:rPr lang="fr-CH" b="1" i="1" smtClean="0">
                        <a:latin typeface="Cambria Math" panose="02040503050406030204" pitchFamily="18" charset="0"/>
                      </a:rPr>
                      <m:t>𝟏</m:t>
                    </m:r>
                    <m:r>
                      <a:rPr lang="fr-CH" b="1" i="1" smtClean="0">
                        <a:latin typeface="Cambria Math" panose="02040503050406030204" pitchFamily="18" charset="0"/>
                      </a:rPr>
                      <m:t>.</m:t>
                    </m:r>
                    <m:r>
                      <a:rPr lang="fr-CH" b="1" i="1" smtClean="0">
                        <a:latin typeface="Cambria Math" panose="02040503050406030204" pitchFamily="18" charset="0"/>
                      </a:rPr>
                      <m:t>𝟖𝟒</m:t>
                    </m:r>
                    <m:r>
                      <a:rPr lang="fr-CH" b="1" i="1" smtClean="0">
                        <a:latin typeface="Cambria Math" panose="02040503050406030204" pitchFamily="18" charset="0"/>
                      </a:rPr>
                      <m:t>𝒆</m:t>
                    </m:r>
                    <m:r>
                      <a:rPr lang="fr-CH" b="1" i="1" smtClean="0">
                        <a:latin typeface="Cambria Math" panose="02040503050406030204" pitchFamily="18" charset="0"/>
                      </a:rPr>
                      <m:t>−</m:t>
                    </m:r>
                    <m:r>
                      <a:rPr lang="fr-CH" b="1" i="1" smtClean="0">
                        <a:latin typeface="Cambria Math" panose="02040503050406030204" pitchFamily="18" charset="0"/>
                      </a:rPr>
                      <m:t>𝟒</m:t>
                    </m:r>
                    <m:r>
                      <a:rPr lang="fr-CH" b="1" i="1" smtClean="0">
                        <a:latin typeface="Cambria Math" panose="02040503050406030204" pitchFamily="18" charset="0"/>
                      </a:rPr>
                      <m:t>, </m:t>
                    </m:r>
                    <m:r>
                      <a:rPr lang="fr-CH" b="1" i="1" smtClean="0">
                        <a:latin typeface="Cambria Math" panose="02040503050406030204" pitchFamily="18" charset="0"/>
                      </a:rPr>
                      <m:t>𝑻</m:t>
                    </m:r>
                    <m:r>
                      <a:rPr lang="fr-CH" b="1" i="1" smtClean="0">
                        <a:latin typeface="Cambria Math" panose="02040503050406030204" pitchFamily="18" charset="0"/>
                      </a:rPr>
                      <m:t>≈</m:t>
                    </m:r>
                    <m:r>
                      <a:rPr lang="fr-CH" b="1" i="1" smtClean="0">
                        <a:latin typeface="Cambria Math" panose="02040503050406030204" pitchFamily="18" charset="0"/>
                      </a:rPr>
                      <m:t>𝟑</m:t>
                    </m:r>
                    <m:r>
                      <a:rPr lang="fr-CH" b="1" i="1" smtClean="0">
                        <a:latin typeface="Cambria Math" panose="02040503050406030204" pitchFamily="18" charset="0"/>
                      </a:rPr>
                      <m:t> </m:t>
                    </m:r>
                    <m:r>
                      <a:rPr lang="fr-CH" b="1" i="1" smtClean="0">
                        <a:latin typeface="Cambria Math" panose="02040503050406030204" pitchFamily="18" charset="0"/>
                      </a:rPr>
                      <m:t>𝒆𝑽</m:t>
                    </m:r>
                  </m:oMath>
                </a14:m>
                <a:endParaRPr lang="en-GB" dirty="0"/>
              </a:p>
            </p:txBody>
          </p:sp>
        </mc:Choice>
        <mc:Fallback xmlns="">
          <p:sp>
            <p:nvSpPr>
              <p:cNvPr id="2" name="Title 1">
                <a:extLst>
                  <a:ext uri="{FF2B5EF4-FFF2-40B4-BE49-F238E27FC236}">
                    <a16:creationId xmlns:a16="http://schemas.microsoft.com/office/drawing/2014/main" id="{A22D6B18-1B36-7F3E-19F2-62929AAC8D59}"/>
                  </a:ext>
                </a:extLst>
              </p:cNvPr>
              <p:cNvSpPr>
                <a:spLocks noGrp="1" noRot="1" noChangeAspect="1" noMove="1" noResize="1" noEditPoints="1" noAdjustHandles="1" noChangeArrowheads="1" noChangeShapeType="1" noTextEdit="1"/>
              </p:cNvSpPr>
              <p:nvPr>
                <p:ph type="title"/>
              </p:nvPr>
            </p:nvSpPr>
            <p:spPr>
              <a:blipFill>
                <a:blip r:embed="rId2"/>
                <a:stretch>
                  <a:fillRect l="-1289" t="-30667" b="-33333"/>
                </a:stretch>
              </a:blipFill>
            </p:spPr>
            <p:txBody>
              <a:bodyPr/>
              <a:lstStyle/>
              <a:p>
                <a:r>
                  <a:rPr lang="en-GB">
                    <a:noFill/>
                  </a:rPr>
                  <a:t> </a:t>
                </a:r>
              </a:p>
            </p:txBody>
          </p:sp>
        </mc:Fallback>
      </mc:AlternateContent>
      <p:sp>
        <p:nvSpPr>
          <p:cNvPr id="4" name="Footer Placeholder 3">
            <a:extLst>
              <a:ext uri="{FF2B5EF4-FFF2-40B4-BE49-F238E27FC236}">
                <a16:creationId xmlns:a16="http://schemas.microsoft.com/office/drawing/2014/main" id="{0C488E66-94FD-6B9D-5012-FDF34A144509}"/>
              </a:ext>
            </a:extLst>
          </p:cNvPr>
          <p:cNvSpPr>
            <a:spLocks noGrp="1"/>
          </p:cNvSpPr>
          <p:nvPr>
            <p:ph type="ftr" sz="quarter" idx="11"/>
          </p:nvPr>
        </p:nvSpPr>
        <p:spPr/>
        <p:txBody>
          <a:bodyPr/>
          <a:lstStyle/>
          <a:p>
            <a:r>
              <a:rPr lang="en-GB">
                <a:solidFill>
                  <a:prstClr val="white"/>
                </a:solidFill>
              </a:rPr>
              <a:t>L. Singh | Joint REM and SPI  | 13 June 2024</a:t>
            </a:r>
            <a:endParaRPr lang="en-GB" dirty="0">
              <a:solidFill>
                <a:prstClr val="white"/>
              </a:solidFill>
            </a:endParaRPr>
          </a:p>
        </p:txBody>
      </p:sp>
      <p:sp>
        <p:nvSpPr>
          <p:cNvPr id="5" name="Slide Number Placeholder 4">
            <a:extLst>
              <a:ext uri="{FF2B5EF4-FFF2-40B4-BE49-F238E27FC236}">
                <a16:creationId xmlns:a16="http://schemas.microsoft.com/office/drawing/2014/main" id="{5EAFD052-D71E-7326-F31C-DDCB8CC69F1C}"/>
              </a:ext>
            </a:extLst>
          </p:cNvPr>
          <p:cNvSpPr>
            <a:spLocks noGrp="1"/>
          </p:cNvSpPr>
          <p:nvPr>
            <p:ph type="sldNum" sz="quarter" idx="12"/>
          </p:nvPr>
        </p:nvSpPr>
        <p:spPr/>
        <p:txBody>
          <a:bodyPr/>
          <a:lstStyle/>
          <a:p>
            <a:fld id="{6A6D9FA1-99C7-4910-8E32-B85D378B0060}" type="slidenum">
              <a:rPr lang="en-GB" smtClean="0">
                <a:solidFill>
                  <a:prstClr val="white"/>
                </a:solidFill>
              </a:rPr>
              <a:pPr/>
              <a:t>18</a:t>
            </a:fld>
            <a:endParaRPr lang="en-GB" dirty="0">
              <a:solidFill>
                <a:prstClr val="white"/>
              </a:solidFill>
            </a:endParaRPr>
          </a:p>
        </p:txBody>
      </p:sp>
      <p:pic>
        <p:nvPicPr>
          <p:cNvPr id="6" name="Picture 5" descr="A screen shot of a computer screen&#10;&#10;Description automatically generated">
            <a:extLst>
              <a:ext uri="{FF2B5EF4-FFF2-40B4-BE49-F238E27FC236}">
                <a16:creationId xmlns:a16="http://schemas.microsoft.com/office/drawing/2014/main" id="{7DE68096-F09E-4E96-722F-1B1CC17A5F8F}"/>
              </a:ext>
            </a:extLst>
          </p:cNvPr>
          <p:cNvPicPr>
            <a:picLocks noChangeAspect="1"/>
          </p:cNvPicPr>
          <p:nvPr/>
        </p:nvPicPr>
        <p:blipFill rotWithShape="1">
          <a:blip r:embed="rId3">
            <a:extLst>
              <a:ext uri="{28A0092B-C50C-407E-A947-70E740481C1C}">
                <a14:useLocalDpi xmlns:a14="http://schemas.microsoft.com/office/drawing/2010/main" val="0"/>
              </a:ext>
            </a:extLst>
          </a:blip>
          <a:srcRect l="31477" r="23409"/>
          <a:stretch/>
        </p:blipFill>
        <p:spPr>
          <a:xfrm>
            <a:off x="162560" y="859512"/>
            <a:ext cx="2703207" cy="3006112"/>
          </a:xfrm>
          <a:prstGeom prst="rect">
            <a:avLst/>
          </a:prstGeom>
        </p:spPr>
      </p:pic>
      <p:sp>
        <p:nvSpPr>
          <p:cNvPr id="7" name="TextBox 6">
            <a:extLst>
              <a:ext uri="{FF2B5EF4-FFF2-40B4-BE49-F238E27FC236}">
                <a16:creationId xmlns:a16="http://schemas.microsoft.com/office/drawing/2014/main" id="{818858CB-D4B2-349D-FC82-C14FE0BDA758}"/>
              </a:ext>
            </a:extLst>
          </p:cNvPr>
          <p:cNvSpPr txBox="1"/>
          <p:nvPr/>
        </p:nvSpPr>
        <p:spPr>
          <a:xfrm>
            <a:off x="675220" y="859511"/>
            <a:ext cx="2171428" cy="369332"/>
          </a:xfrm>
          <a:prstGeom prst="rect">
            <a:avLst/>
          </a:prstGeom>
          <a:noFill/>
        </p:spPr>
        <p:txBody>
          <a:bodyPr wrap="none" rtlCol="0">
            <a:spAutoFit/>
          </a:bodyPr>
          <a:lstStyle/>
          <a:p>
            <a:r>
              <a:rPr lang="fr-CH" b="1" dirty="0">
                <a:solidFill>
                  <a:schemeClr val="bg1"/>
                </a:solidFill>
              </a:rPr>
              <a:t>1.180 ms, 0.023 MA</a:t>
            </a:r>
            <a:endParaRPr lang="en-GB" b="1" dirty="0">
              <a:solidFill>
                <a:schemeClr val="bg1"/>
              </a:solidFill>
            </a:endParaRPr>
          </a:p>
        </p:txBody>
      </p:sp>
      <p:pic>
        <p:nvPicPr>
          <p:cNvPr id="8" name="Picture 7" descr="A blue screen with a red circle&#10;&#10;Description automatically generated">
            <a:extLst>
              <a:ext uri="{FF2B5EF4-FFF2-40B4-BE49-F238E27FC236}">
                <a16:creationId xmlns:a16="http://schemas.microsoft.com/office/drawing/2014/main" id="{51391D8B-5885-172C-6F40-27542EDBF0A7}"/>
              </a:ext>
            </a:extLst>
          </p:cNvPr>
          <p:cNvPicPr>
            <a:picLocks noChangeAspect="1"/>
          </p:cNvPicPr>
          <p:nvPr/>
        </p:nvPicPr>
        <p:blipFill rotWithShape="1">
          <a:blip r:embed="rId4">
            <a:extLst>
              <a:ext uri="{28A0092B-C50C-407E-A947-70E740481C1C}">
                <a14:useLocalDpi xmlns:a14="http://schemas.microsoft.com/office/drawing/2010/main" val="0"/>
              </a:ext>
            </a:extLst>
          </a:blip>
          <a:srcRect l="31121" r="21121"/>
          <a:stretch/>
        </p:blipFill>
        <p:spPr>
          <a:xfrm>
            <a:off x="2889061" y="859511"/>
            <a:ext cx="2874793" cy="3019872"/>
          </a:xfrm>
          <a:prstGeom prst="rect">
            <a:avLst/>
          </a:prstGeom>
        </p:spPr>
      </p:pic>
      <p:sp>
        <p:nvSpPr>
          <p:cNvPr id="9" name="TextBox 8">
            <a:extLst>
              <a:ext uri="{FF2B5EF4-FFF2-40B4-BE49-F238E27FC236}">
                <a16:creationId xmlns:a16="http://schemas.microsoft.com/office/drawing/2014/main" id="{C3EAD10D-1552-49A0-3936-0B2583CC7890}"/>
              </a:ext>
            </a:extLst>
          </p:cNvPr>
          <p:cNvSpPr txBox="1"/>
          <p:nvPr/>
        </p:nvSpPr>
        <p:spPr>
          <a:xfrm>
            <a:off x="3720331" y="845752"/>
            <a:ext cx="2047997" cy="369332"/>
          </a:xfrm>
          <a:prstGeom prst="rect">
            <a:avLst/>
          </a:prstGeom>
          <a:noFill/>
        </p:spPr>
        <p:txBody>
          <a:bodyPr wrap="none" rtlCol="0">
            <a:spAutoFit/>
          </a:bodyPr>
          <a:lstStyle/>
          <a:p>
            <a:r>
              <a:rPr lang="fr-CH" b="1" dirty="0">
                <a:solidFill>
                  <a:schemeClr val="bg1"/>
                </a:solidFill>
              </a:rPr>
              <a:t>1.19 ms, 0.023 MA</a:t>
            </a:r>
            <a:endParaRPr lang="en-GB" b="1" dirty="0">
              <a:solidFill>
                <a:schemeClr val="bg1"/>
              </a:solidFill>
            </a:endParaRPr>
          </a:p>
        </p:txBody>
      </p:sp>
      <p:pic>
        <p:nvPicPr>
          <p:cNvPr id="10" name="Picture 9" descr="A blue screen with a red circle&#10;&#10;Description automatically generated">
            <a:extLst>
              <a:ext uri="{FF2B5EF4-FFF2-40B4-BE49-F238E27FC236}">
                <a16:creationId xmlns:a16="http://schemas.microsoft.com/office/drawing/2014/main" id="{053C1649-6949-328B-D364-B8AA88C81375}"/>
              </a:ext>
            </a:extLst>
          </p:cNvPr>
          <p:cNvPicPr>
            <a:picLocks noChangeAspect="1"/>
          </p:cNvPicPr>
          <p:nvPr/>
        </p:nvPicPr>
        <p:blipFill rotWithShape="1">
          <a:blip r:embed="rId5">
            <a:extLst>
              <a:ext uri="{28A0092B-C50C-407E-A947-70E740481C1C}">
                <a14:useLocalDpi xmlns:a14="http://schemas.microsoft.com/office/drawing/2010/main" val="0"/>
              </a:ext>
            </a:extLst>
          </a:blip>
          <a:srcRect l="26983" r="21121"/>
          <a:stretch/>
        </p:blipFill>
        <p:spPr>
          <a:xfrm>
            <a:off x="5813025" y="870099"/>
            <a:ext cx="3087735" cy="2984938"/>
          </a:xfrm>
          <a:prstGeom prst="rect">
            <a:avLst/>
          </a:prstGeom>
        </p:spPr>
      </p:pic>
      <p:sp>
        <p:nvSpPr>
          <p:cNvPr id="11" name="TextBox 10">
            <a:extLst>
              <a:ext uri="{FF2B5EF4-FFF2-40B4-BE49-F238E27FC236}">
                <a16:creationId xmlns:a16="http://schemas.microsoft.com/office/drawing/2014/main" id="{0E0702CE-ABA0-DAD0-2039-A64F99DB248E}"/>
              </a:ext>
            </a:extLst>
          </p:cNvPr>
          <p:cNvSpPr txBox="1"/>
          <p:nvPr/>
        </p:nvSpPr>
        <p:spPr>
          <a:xfrm>
            <a:off x="6748794" y="836712"/>
            <a:ext cx="2171428" cy="369332"/>
          </a:xfrm>
          <a:prstGeom prst="rect">
            <a:avLst/>
          </a:prstGeom>
          <a:noFill/>
        </p:spPr>
        <p:txBody>
          <a:bodyPr wrap="none" rtlCol="0">
            <a:spAutoFit/>
          </a:bodyPr>
          <a:lstStyle/>
          <a:p>
            <a:r>
              <a:rPr lang="fr-CH" b="1" dirty="0">
                <a:solidFill>
                  <a:schemeClr val="bg1"/>
                </a:solidFill>
              </a:rPr>
              <a:t>1.333 ms, 0.023 MA</a:t>
            </a:r>
            <a:endParaRPr lang="en-GB" b="1" dirty="0">
              <a:solidFill>
                <a:schemeClr val="bg1"/>
              </a:solidFill>
            </a:endParaRPr>
          </a:p>
        </p:txBody>
      </p:sp>
      <p:pic>
        <p:nvPicPr>
          <p:cNvPr id="12" name="Picture 11" descr="A blue screen with a red circle&#10;&#10;Description automatically generated">
            <a:extLst>
              <a:ext uri="{FF2B5EF4-FFF2-40B4-BE49-F238E27FC236}">
                <a16:creationId xmlns:a16="http://schemas.microsoft.com/office/drawing/2014/main" id="{9AEF6A15-6411-AFDA-9CFD-533ACBD864EE}"/>
              </a:ext>
            </a:extLst>
          </p:cNvPr>
          <p:cNvPicPr>
            <a:picLocks noChangeAspect="1"/>
          </p:cNvPicPr>
          <p:nvPr/>
        </p:nvPicPr>
        <p:blipFill rotWithShape="1">
          <a:blip r:embed="rId6">
            <a:extLst>
              <a:ext uri="{28A0092B-C50C-407E-A947-70E740481C1C}">
                <a14:useLocalDpi xmlns:a14="http://schemas.microsoft.com/office/drawing/2010/main" val="0"/>
              </a:ext>
            </a:extLst>
          </a:blip>
          <a:srcRect l="28043" r="21182"/>
          <a:stretch/>
        </p:blipFill>
        <p:spPr>
          <a:xfrm>
            <a:off x="9066917" y="859511"/>
            <a:ext cx="3021056" cy="2984938"/>
          </a:xfrm>
          <a:prstGeom prst="rect">
            <a:avLst/>
          </a:prstGeom>
        </p:spPr>
      </p:pic>
      <p:sp>
        <p:nvSpPr>
          <p:cNvPr id="13" name="TextBox 12">
            <a:extLst>
              <a:ext uri="{FF2B5EF4-FFF2-40B4-BE49-F238E27FC236}">
                <a16:creationId xmlns:a16="http://schemas.microsoft.com/office/drawing/2014/main" id="{B80FEC1A-0B8B-8F33-9848-5CB29984A0FB}"/>
              </a:ext>
            </a:extLst>
          </p:cNvPr>
          <p:cNvSpPr txBox="1"/>
          <p:nvPr/>
        </p:nvSpPr>
        <p:spPr>
          <a:xfrm>
            <a:off x="9881226" y="836712"/>
            <a:ext cx="2047997" cy="369332"/>
          </a:xfrm>
          <a:prstGeom prst="rect">
            <a:avLst/>
          </a:prstGeom>
          <a:noFill/>
        </p:spPr>
        <p:txBody>
          <a:bodyPr wrap="none" rtlCol="0">
            <a:spAutoFit/>
          </a:bodyPr>
          <a:lstStyle/>
          <a:p>
            <a:r>
              <a:rPr lang="fr-CH" b="1" dirty="0">
                <a:solidFill>
                  <a:schemeClr val="bg1"/>
                </a:solidFill>
              </a:rPr>
              <a:t>1.64 ms, 0.023 MA</a:t>
            </a:r>
            <a:endParaRPr lang="en-GB" b="1" dirty="0">
              <a:solidFill>
                <a:schemeClr val="bg1"/>
              </a:solidFill>
            </a:endParaRPr>
          </a:p>
        </p:txBody>
      </p:sp>
    </p:spTree>
    <p:extLst>
      <p:ext uri="{BB962C8B-B14F-4D97-AF65-F5344CB8AC3E}">
        <p14:creationId xmlns:p14="http://schemas.microsoft.com/office/powerpoint/2010/main" val="2650409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01B99-C7BF-5176-66C9-A4663F9D2550}"/>
              </a:ext>
            </a:extLst>
          </p:cNvPr>
          <p:cNvSpPr>
            <a:spLocks noGrp="1"/>
          </p:cNvSpPr>
          <p:nvPr>
            <p:ph type="title"/>
          </p:nvPr>
        </p:nvSpPr>
        <p:spPr/>
        <p:txBody>
          <a:bodyPr/>
          <a:lstStyle/>
          <a:p>
            <a:r>
              <a:rPr lang="fr-CH" dirty="0" err="1"/>
              <a:t>Safety</a:t>
            </a:r>
            <a:r>
              <a:rPr lang="fr-CH" dirty="0"/>
              <a:t> factor profiles</a:t>
            </a:r>
            <a:endParaRPr lang="en-GB" dirty="0"/>
          </a:p>
        </p:txBody>
      </p:sp>
      <p:sp>
        <p:nvSpPr>
          <p:cNvPr id="4" name="Footer Placeholder 3">
            <a:extLst>
              <a:ext uri="{FF2B5EF4-FFF2-40B4-BE49-F238E27FC236}">
                <a16:creationId xmlns:a16="http://schemas.microsoft.com/office/drawing/2014/main" id="{E5A4B426-4E37-55D8-EDD4-958A322B6B33}"/>
              </a:ext>
            </a:extLst>
          </p:cNvPr>
          <p:cNvSpPr>
            <a:spLocks noGrp="1"/>
          </p:cNvSpPr>
          <p:nvPr>
            <p:ph type="ftr" sz="quarter" idx="11"/>
          </p:nvPr>
        </p:nvSpPr>
        <p:spPr/>
        <p:txBody>
          <a:bodyPr/>
          <a:lstStyle/>
          <a:p>
            <a:r>
              <a:rPr lang="en-GB">
                <a:solidFill>
                  <a:prstClr val="white"/>
                </a:solidFill>
              </a:rPr>
              <a:t>L. Singh | Joint REM and SPI  | 13 June 2024</a:t>
            </a:r>
            <a:endParaRPr lang="en-GB" dirty="0">
              <a:solidFill>
                <a:prstClr val="white"/>
              </a:solidFill>
            </a:endParaRPr>
          </a:p>
        </p:txBody>
      </p:sp>
      <p:sp>
        <p:nvSpPr>
          <p:cNvPr id="5" name="Slide Number Placeholder 4">
            <a:extLst>
              <a:ext uri="{FF2B5EF4-FFF2-40B4-BE49-F238E27FC236}">
                <a16:creationId xmlns:a16="http://schemas.microsoft.com/office/drawing/2014/main" id="{C12300BC-08A5-7A33-2EF0-397B2141170A}"/>
              </a:ext>
            </a:extLst>
          </p:cNvPr>
          <p:cNvSpPr>
            <a:spLocks noGrp="1"/>
          </p:cNvSpPr>
          <p:nvPr>
            <p:ph type="sldNum" sz="quarter" idx="12"/>
          </p:nvPr>
        </p:nvSpPr>
        <p:spPr/>
        <p:txBody>
          <a:bodyPr/>
          <a:lstStyle/>
          <a:p>
            <a:fld id="{6A6D9FA1-99C7-4910-8E32-B85D378B0060}" type="slidenum">
              <a:rPr lang="en-GB" smtClean="0">
                <a:solidFill>
                  <a:prstClr val="white"/>
                </a:solidFill>
              </a:rPr>
              <a:pPr/>
              <a:t>19</a:t>
            </a:fld>
            <a:endParaRPr lang="en-GB" dirty="0">
              <a:solidFill>
                <a:prstClr val="white"/>
              </a:solidFill>
            </a:endParaRPr>
          </a:p>
        </p:txBody>
      </p:sp>
      <p:pic>
        <p:nvPicPr>
          <p:cNvPr id="6" name="Picture 5">
            <a:extLst>
              <a:ext uri="{FF2B5EF4-FFF2-40B4-BE49-F238E27FC236}">
                <a16:creationId xmlns:a16="http://schemas.microsoft.com/office/drawing/2014/main" id="{75B8494E-FBA5-0683-DC09-26BAF5D5EDFC}"/>
              </a:ext>
            </a:extLst>
          </p:cNvPr>
          <p:cNvPicPr>
            <a:picLocks noChangeAspect="1"/>
          </p:cNvPicPr>
          <p:nvPr/>
        </p:nvPicPr>
        <p:blipFill>
          <a:blip r:embed="rId3"/>
          <a:stretch>
            <a:fillRect/>
          </a:stretch>
        </p:blipFill>
        <p:spPr>
          <a:xfrm>
            <a:off x="0" y="680141"/>
            <a:ext cx="6095998" cy="3576899"/>
          </a:xfrm>
          <a:prstGeom prst="rect">
            <a:avLst/>
          </a:prstGeom>
        </p:spPr>
      </p:pic>
      <p:pic>
        <p:nvPicPr>
          <p:cNvPr id="8" name="Picture 7">
            <a:extLst>
              <a:ext uri="{FF2B5EF4-FFF2-40B4-BE49-F238E27FC236}">
                <a16:creationId xmlns:a16="http://schemas.microsoft.com/office/drawing/2014/main" id="{2319579F-43D5-EDA3-C165-1EEFE3DCD91D}"/>
              </a:ext>
            </a:extLst>
          </p:cNvPr>
          <p:cNvPicPr>
            <a:picLocks noChangeAspect="1"/>
          </p:cNvPicPr>
          <p:nvPr/>
        </p:nvPicPr>
        <p:blipFill>
          <a:blip r:embed="rId4"/>
          <a:stretch>
            <a:fillRect/>
          </a:stretch>
        </p:blipFill>
        <p:spPr>
          <a:xfrm>
            <a:off x="6167121" y="680141"/>
            <a:ext cx="5902159" cy="3576899"/>
          </a:xfrm>
          <a:prstGeom prst="rect">
            <a:avLst/>
          </a:prstGeom>
        </p:spPr>
      </p:pic>
      <p:sp>
        <p:nvSpPr>
          <p:cNvPr id="3" name="TextBox 2">
            <a:extLst>
              <a:ext uri="{FF2B5EF4-FFF2-40B4-BE49-F238E27FC236}">
                <a16:creationId xmlns:a16="http://schemas.microsoft.com/office/drawing/2014/main" id="{19AFCB38-F751-65A2-939E-C19C88131D49}"/>
              </a:ext>
            </a:extLst>
          </p:cNvPr>
          <p:cNvSpPr txBox="1"/>
          <p:nvPr/>
        </p:nvSpPr>
        <p:spPr>
          <a:xfrm>
            <a:off x="172718" y="4287466"/>
            <a:ext cx="11846560" cy="2308324"/>
          </a:xfrm>
          <a:prstGeom prst="rect">
            <a:avLst/>
          </a:prstGeom>
          <a:noFill/>
        </p:spPr>
        <p:txBody>
          <a:bodyPr wrap="square" rtlCol="0">
            <a:spAutoFit/>
          </a:bodyPr>
          <a:lstStyle/>
          <a:p>
            <a:pPr marL="342900" indent="-342900" algn="just">
              <a:buFont typeface="Wingdings" panose="05000000000000000000" pitchFamily="2" charset="2"/>
              <a:buChar char="q"/>
            </a:pPr>
            <a:r>
              <a:rPr lang="fr-CH" sz="2400" dirty="0"/>
              <a:t>In the </a:t>
            </a:r>
            <a:r>
              <a:rPr lang="fr-CH" sz="2400" dirty="0" err="1"/>
              <a:t>lower</a:t>
            </a:r>
            <a:r>
              <a:rPr lang="fr-CH" sz="2400" dirty="0"/>
              <a:t> </a:t>
            </a:r>
            <a:r>
              <a:rPr lang="fr-CH" sz="2400" dirty="0" err="1"/>
              <a:t>resistivity</a:t>
            </a:r>
            <a:r>
              <a:rPr lang="fr-CH" sz="2400" dirty="0"/>
              <a:t> case, </a:t>
            </a:r>
            <a:r>
              <a:rPr lang="fr-CH" sz="2400" dirty="0" err="1"/>
              <a:t>we</a:t>
            </a:r>
            <a:r>
              <a:rPr lang="fr-CH" sz="2400" dirty="0"/>
              <a:t> have a </a:t>
            </a:r>
            <a:r>
              <a:rPr lang="fr-CH" sz="2400" dirty="0" err="1"/>
              <a:t>flattening</a:t>
            </a:r>
            <a:r>
              <a:rPr lang="fr-CH" sz="2400" dirty="0"/>
              <a:t> of the q profile over time due to the fast </a:t>
            </a:r>
            <a:r>
              <a:rPr lang="fr-CH" sz="2400" dirty="0" err="1"/>
              <a:t>magnetic</a:t>
            </a:r>
            <a:r>
              <a:rPr lang="fr-CH" sz="2400" dirty="0"/>
              <a:t> </a:t>
            </a:r>
            <a:r>
              <a:rPr lang="fr-CH" sz="2400" dirty="0" err="1"/>
              <a:t>reconnection</a:t>
            </a:r>
            <a:endParaRPr lang="fr-CH" sz="2400" dirty="0"/>
          </a:p>
          <a:p>
            <a:pPr algn="just"/>
            <a:endParaRPr lang="fr-CH" sz="2400" dirty="0"/>
          </a:p>
          <a:p>
            <a:pPr marL="342900" indent="-342900" algn="just">
              <a:buFont typeface="Wingdings" panose="05000000000000000000" pitchFamily="2" charset="2"/>
              <a:buChar char="q"/>
            </a:pPr>
            <a:r>
              <a:rPr lang="fr-CH" sz="2400" dirty="0"/>
              <a:t>In the </a:t>
            </a:r>
            <a:r>
              <a:rPr lang="fr-CH" sz="2400" dirty="0" err="1"/>
              <a:t>higher</a:t>
            </a:r>
            <a:r>
              <a:rPr lang="fr-CH" sz="2400" dirty="0"/>
              <a:t> </a:t>
            </a:r>
            <a:r>
              <a:rPr lang="fr-CH" sz="2400" dirty="0" err="1"/>
              <a:t>resistivity</a:t>
            </a:r>
            <a:r>
              <a:rPr lang="fr-CH" sz="2400" dirty="0"/>
              <a:t> case, </a:t>
            </a:r>
            <a:r>
              <a:rPr lang="fr-CH" sz="2400" dirty="0" err="1"/>
              <a:t>after</a:t>
            </a:r>
            <a:r>
              <a:rPr lang="fr-CH" sz="2400" dirty="0"/>
              <a:t> a </a:t>
            </a:r>
            <a:r>
              <a:rPr lang="fr-CH" sz="2400" dirty="0" err="1"/>
              <a:t>flattening</a:t>
            </a:r>
            <a:r>
              <a:rPr lang="fr-CH" sz="2400" dirty="0"/>
              <a:t> </a:t>
            </a:r>
            <a:r>
              <a:rPr lang="fr-CH" sz="2400" dirty="0" err="1"/>
              <a:t>occuring</a:t>
            </a:r>
            <a:r>
              <a:rPr lang="fr-CH" sz="2400" dirty="0"/>
              <a:t> at </a:t>
            </a:r>
            <a:r>
              <a:rPr lang="fr-CH" sz="2400" dirty="0" err="1"/>
              <a:t>intermediate</a:t>
            </a:r>
            <a:r>
              <a:rPr lang="fr-CH" sz="2400" dirty="0"/>
              <a:t> times, the q profile shows a </a:t>
            </a:r>
            <a:r>
              <a:rPr lang="fr-CH" sz="2400" dirty="0" err="1"/>
              <a:t>monotonically</a:t>
            </a:r>
            <a:r>
              <a:rPr lang="fr-CH" sz="2400" dirty="0"/>
              <a:t> </a:t>
            </a:r>
            <a:r>
              <a:rPr lang="fr-CH" sz="2400" dirty="0" err="1"/>
              <a:t>increasing</a:t>
            </a:r>
            <a:r>
              <a:rPr lang="fr-CH" sz="2400" dirty="0"/>
              <a:t> </a:t>
            </a:r>
            <a:r>
              <a:rPr lang="fr-CH" sz="2400" dirty="0" err="1"/>
              <a:t>behavior</a:t>
            </a:r>
            <a:r>
              <a:rPr lang="fr-CH" sz="2400" dirty="0"/>
              <a:t> </a:t>
            </a:r>
          </a:p>
          <a:p>
            <a:pPr marL="342900" indent="-342900" algn="l">
              <a:buFont typeface="Wingdings" panose="05000000000000000000" pitchFamily="2" charset="2"/>
              <a:buChar char="q"/>
            </a:pPr>
            <a:endParaRPr lang="en-GB" sz="2400" dirty="0"/>
          </a:p>
        </p:txBody>
      </p:sp>
    </p:spTree>
    <p:extLst>
      <p:ext uri="{BB962C8B-B14F-4D97-AF65-F5344CB8AC3E}">
        <p14:creationId xmlns:p14="http://schemas.microsoft.com/office/powerpoint/2010/main" val="1629022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06655-165D-A8B0-3C09-B6DEA9D0A567}"/>
              </a:ext>
            </a:extLst>
          </p:cNvPr>
          <p:cNvSpPr>
            <a:spLocks noGrp="1"/>
          </p:cNvSpPr>
          <p:nvPr>
            <p:ph type="title"/>
          </p:nvPr>
        </p:nvSpPr>
        <p:spPr/>
        <p:txBody>
          <a:bodyPr/>
          <a:lstStyle/>
          <a:p>
            <a:r>
              <a:rPr lang="fr-CH" dirty="0"/>
              <a:t>Background and motivation </a:t>
            </a:r>
            <a:endParaRPr lang="en-GB"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1539FFFD-4761-AE51-CEA6-0D975A51DF76}"/>
                  </a:ext>
                </a:extLst>
              </p:cNvPr>
              <p:cNvSpPr>
                <a:spLocks noGrp="1"/>
              </p:cNvSpPr>
              <p:nvPr>
                <p:ph idx="1"/>
              </p:nvPr>
            </p:nvSpPr>
            <p:spPr/>
            <p:txBody>
              <a:bodyPr/>
              <a:lstStyle/>
              <a:p>
                <a:pPr>
                  <a:buFont typeface="Wingdings" panose="05000000000000000000" pitchFamily="2" charset="2"/>
                  <a:buChar char="q"/>
                </a:pPr>
                <a:r>
                  <a:rPr lang="fr-CH" dirty="0"/>
                  <a:t>Built on the </a:t>
                </a:r>
                <a:r>
                  <a:rPr lang="fr-CH" dirty="0" err="1"/>
                  <a:t>work</a:t>
                </a:r>
                <a:r>
                  <a:rPr lang="fr-CH" dirty="0"/>
                  <a:t> </a:t>
                </a:r>
                <a:r>
                  <a:rPr lang="fr-CH" dirty="0" err="1"/>
                  <a:t>done</a:t>
                </a:r>
                <a:r>
                  <a:rPr lang="fr-CH" dirty="0"/>
                  <a:t> by V. Bandaru (</a:t>
                </a:r>
                <a:r>
                  <a:rPr lang="fr-FR" dirty="0"/>
                  <a:t>Bandaru et al 2021 Plasma Phys. Control. Fusion 63 035024):</a:t>
                </a:r>
              </a:p>
              <a:p>
                <a:pPr lvl="1">
                  <a:buFont typeface="Wingdings" panose="05000000000000000000" pitchFamily="2" charset="2"/>
                  <a:buChar char="Ø"/>
                </a:pPr>
                <a:r>
                  <a:rPr lang="fr-FR" sz="2000" dirty="0"/>
                  <a:t>Non </a:t>
                </a:r>
                <a:r>
                  <a:rPr lang="fr-FR" sz="2000" dirty="0" err="1"/>
                  <a:t>linear</a:t>
                </a:r>
                <a:r>
                  <a:rPr lang="fr-FR" sz="2000" dirty="0"/>
                  <a:t> MHD simulations </a:t>
                </a:r>
                <a:r>
                  <a:rPr lang="fr-FR" sz="2000" dirty="0" err="1"/>
                  <a:t>were</a:t>
                </a:r>
                <a:r>
                  <a:rPr lang="fr-FR" sz="2000" dirty="0"/>
                  <a:t> </a:t>
                </a:r>
                <a:r>
                  <a:rPr lang="fr-FR" sz="2000" dirty="0" err="1"/>
                  <a:t>performed</a:t>
                </a:r>
                <a:r>
                  <a:rPr lang="fr-FR" sz="2000" dirty="0"/>
                  <a:t> </a:t>
                </a:r>
                <a:r>
                  <a:rPr lang="fr-FR" sz="2000" dirty="0" err="1"/>
                  <a:t>using</a:t>
                </a:r>
                <a:r>
                  <a:rPr lang="fr-FR" sz="2000" dirty="0"/>
                  <a:t> JOREK RE </a:t>
                </a:r>
                <a:r>
                  <a:rPr lang="fr-FR" sz="2000" dirty="0" err="1"/>
                  <a:t>fluid</a:t>
                </a:r>
                <a:r>
                  <a:rPr lang="fr-FR" sz="2000" dirty="0"/>
                  <a:t> model </a:t>
                </a:r>
              </a:p>
              <a:p>
                <a:pPr marL="342900" lvl="1" indent="0">
                  <a:buNone/>
                </a:pPr>
                <a:endParaRPr lang="fr-FR" sz="2000" dirty="0"/>
              </a:p>
              <a:p>
                <a:pPr lvl="1">
                  <a:buFont typeface="Wingdings" panose="05000000000000000000" pitchFamily="2" charset="2"/>
                  <a:buChar char="Ø"/>
                </a:pPr>
                <a:r>
                  <a:rPr lang="fr-FR" sz="2000" dirty="0" err="1"/>
                  <a:t>Numerical</a:t>
                </a:r>
                <a:r>
                  <a:rPr lang="fr-FR" sz="2000" dirty="0"/>
                  <a:t> </a:t>
                </a:r>
                <a:r>
                  <a:rPr lang="fr-FR" sz="2000" dirty="0" err="1"/>
                  <a:t>demonstration</a:t>
                </a:r>
                <a:r>
                  <a:rPr lang="fr-FR" sz="2000" dirty="0"/>
                  <a:t> of the plasma MHD </a:t>
                </a:r>
                <a:r>
                  <a:rPr lang="fr-FR" sz="2000" dirty="0" err="1"/>
                  <a:t>activity</a:t>
                </a:r>
                <a:r>
                  <a:rPr lang="fr-FR" sz="2000" dirty="0"/>
                  <a:t> </a:t>
                </a:r>
                <a:r>
                  <a:rPr lang="fr-FR" sz="2000" dirty="0" err="1"/>
                  <a:t>role</a:t>
                </a:r>
                <a:r>
                  <a:rPr lang="fr-FR" sz="2000" dirty="0"/>
                  <a:t> in </a:t>
                </a:r>
                <a:r>
                  <a:rPr lang="fr-FR" sz="2000" dirty="0" err="1"/>
                  <a:t>benign</a:t>
                </a:r>
                <a:r>
                  <a:rPr lang="fr-FR" sz="2000" dirty="0"/>
                  <a:t> RE </a:t>
                </a:r>
                <a:r>
                  <a:rPr lang="fr-FR" sz="2000" dirty="0" err="1"/>
                  <a:t>termination</a:t>
                </a:r>
                <a:r>
                  <a:rPr lang="fr-FR" sz="2000" dirty="0"/>
                  <a:t> in JET #95135</a:t>
                </a:r>
              </a:p>
              <a:p>
                <a:pPr marL="342900" lvl="1" indent="0">
                  <a:buNone/>
                </a:pPr>
                <a:endParaRPr lang="fr-FR" sz="2000" dirty="0"/>
              </a:p>
              <a:p>
                <a:pPr lvl="1">
                  <a:buFont typeface="Wingdings" panose="05000000000000000000" pitchFamily="2" charset="2"/>
                  <a:buChar char="Ø"/>
                </a:pPr>
                <a:r>
                  <a:rPr lang="fr-FR" sz="2000" dirty="0"/>
                  <a:t>The simulations </a:t>
                </a:r>
                <a:r>
                  <a:rPr lang="fr-FR" sz="2000" dirty="0" err="1"/>
                  <a:t>were</a:t>
                </a:r>
                <a:r>
                  <a:rPr lang="fr-FR" sz="2000" dirty="0"/>
                  <a:t> </a:t>
                </a:r>
                <a:r>
                  <a:rPr lang="fr-FR" sz="2000" dirty="0" err="1"/>
                  <a:t>started</a:t>
                </a:r>
                <a:r>
                  <a:rPr lang="fr-FR" sz="2000" dirty="0"/>
                  <a:t> </a:t>
                </a:r>
                <a:r>
                  <a:rPr lang="fr-FR" sz="2000" dirty="0" err="1"/>
                  <a:t>from</a:t>
                </a:r>
                <a:r>
                  <a:rPr lang="fr-FR" sz="2000" dirty="0"/>
                  <a:t> an </a:t>
                </a:r>
                <a:r>
                  <a:rPr lang="fr-FR" sz="2000" b="1" dirty="0" err="1">
                    <a:solidFill>
                      <a:schemeClr val="tx2"/>
                    </a:solidFill>
                  </a:rPr>
                  <a:t>unstable</a:t>
                </a:r>
                <a:r>
                  <a:rPr lang="fr-FR" sz="2000" b="1" dirty="0">
                    <a:solidFill>
                      <a:schemeClr val="tx2"/>
                    </a:solidFill>
                  </a:rPr>
                  <a:t> </a:t>
                </a:r>
                <a:r>
                  <a:rPr lang="fr-FR" sz="2000" b="1" dirty="0" err="1">
                    <a:solidFill>
                      <a:schemeClr val="tx2"/>
                    </a:solidFill>
                  </a:rPr>
                  <a:t>equilibrium</a:t>
                </a:r>
                <a:r>
                  <a:rPr lang="fr-FR" sz="2000" b="1" dirty="0">
                    <a:solidFill>
                      <a:schemeClr val="tx2"/>
                    </a:solidFill>
                  </a:rPr>
                  <a:t> </a:t>
                </a:r>
                <a:r>
                  <a:rPr lang="fr-FR" sz="2000" dirty="0" err="1"/>
                  <a:t>which</a:t>
                </a:r>
                <a:r>
                  <a:rPr lang="fr-FR" sz="2000" dirty="0"/>
                  <a:t> lead to </a:t>
                </a:r>
                <a:r>
                  <a:rPr lang="fr-FR" sz="2000" dirty="0" err="1"/>
                  <a:t>magnetic</a:t>
                </a:r>
                <a:r>
                  <a:rPr lang="fr-FR" sz="2000" dirty="0"/>
                  <a:t> </a:t>
                </a:r>
                <a:r>
                  <a:rPr lang="fr-FR" sz="2000" dirty="0" err="1"/>
                  <a:t>field</a:t>
                </a:r>
                <a:r>
                  <a:rPr lang="fr-FR" sz="2000" dirty="0"/>
                  <a:t> </a:t>
                </a:r>
                <a:r>
                  <a:rPr lang="fr-FR" sz="2000" dirty="0" err="1"/>
                  <a:t>stochastization</a:t>
                </a:r>
                <a:r>
                  <a:rPr lang="fr-FR" sz="2000" dirty="0"/>
                  <a:t> </a:t>
                </a:r>
                <a:r>
                  <a:rPr lang="fr-FR" sz="2000" dirty="0" err="1"/>
                  <a:t>causing</a:t>
                </a:r>
                <a:r>
                  <a:rPr lang="fr-FR" sz="2000" dirty="0"/>
                  <a:t> RE </a:t>
                </a:r>
                <a:r>
                  <a:rPr lang="fr-FR" sz="2000" dirty="0" err="1"/>
                  <a:t>losses</a:t>
                </a:r>
                <a:endParaRPr lang="fr-FR" sz="2000" dirty="0"/>
              </a:p>
              <a:p>
                <a:pPr marL="342900" lvl="1" indent="0">
                  <a:buNone/>
                </a:pPr>
                <a:endParaRPr lang="fr-FR" sz="2000" dirty="0"/>
              </a:p>
              <a:p>
                <a:pPr lvl="1">
                  <a:buFont typeface="Wingdings" panose="05000000000000000000" pitchFamily="2" charset="2"/>
                  <a:buChar char="Ø"/>
                </a:pPr>
                <a:r>
                  <a:rPr lang="fr-FR" sz="2000" dirty="0"/>
                  <a:t>Background plasma </a:t>
                </a:r>
                <a:r>
                  <a:rPr lang="fr-FR" sz="2000" dirty="0" err="1"/>
                  <a:t>electron</a:t>
                </a:r>
                <a:r>
                  <a:rPr lang="fr-FR" sz="2000" dirty="0"/>
                  <a:t> </a:t>
                </a:r>
                <a:r>
                  <a:rPr lang="fr-FR" sz="2000" dirty="0" err="1"/>
                  <a:t>temperature</a:t>
                </a:r>
                <a:r>
                  <a:rPr lang="fr-FR" sz="2000" dirty="0"/>
                  <a:t> </a:t>
                </a:r>
                <a14:m>
                  <m:oMath xmlns:m="http://schemas.openxmlformats.org/officeDocument/2006/math">
                    <m:sSub>
                      <m:sSubPr>
                        <m:ctrlPr>
                          <a:rPr lang="fr-CH" sz="2000" b="1" i="1" smtClean="0">
                            <a:solidFill>
                              <a:schemeClr val="tx2"/>
                            </a:solidFill>
                            <a:latin typeface="Cambria Math" panose="02040503050406030204" pitchFamily="18" charset="0"/>
                          </a:rPr>
                        </m:ctrlPr>
                      </m:sSubPr>
                      <m:e>
                        <m:r>
                          <a:rPr lang="fr-CH" sz="2000" b="1" i="1" smtClean="0">
                            <a:solidFill>
                              <a:schemeClr val="tx2"/>
                            </a:solidFill>
                            <a:latin typeface="Cambria Math" panose="02040503050406030204" pitchFamily="18" charset="0"/>
                          </a:rPr>
                          <m:t>𝑻</m:t>
                        </m:r>
                      </m:e>
                      <m:sub>
                        <m:r>
                          <a:rPr lang="fr-CH" sz="2000" b="1" i="1" smtClean="0">
                            <a:solidFill>
                              <a:schemeClr val="tx2"/>
                            </a:solidFill>
                            <a:latin typeface="Cambria Math" panose="02040503050406030204" pitchFamily="18" charset="0"/>
                          </a:rPr>
                          <m:t>𝒆</m:t>
                        </m:r>
                      </m:sub>
                    </m:sSub>
                    <m:r>
                      <a:rPr lang="fr-CH" sz="2000" b="1" i="1" smtClean="0">
                        <a:solidFill>
                          <a:schemeClr val="tx2"/>
                        </a:solidFill>
                        <a:latin typeface="Cambria Math" panose="02040503050406030204" pitchFamily="18" charset="0"/>
                      </a:rPr>
                      <m:t>=</m:t>
                    </m:r>
                    <m:r>
                      <a:rPr lang="fr-CH" sz="2000" b="1" i="1" smtClean="0">
                        <a:solidFill>
                          <a:schemeClr val="tx2"/>
                        </a:solidFill>
                        <a:latin typeface="Cambria Math" panose="02040503050406030204" pitchFamily="18" charset="0"/>
                      </a:rPr>
                      <m:t>𝟏𝟎</m:t>
                    </m:r>
                    <m:r>
                      <a:rPr lang="fr-CH" sz="2000" b="1" i="1" smtClean="0">
                        <a:solidFill>
                          <a:schemeClr val="tx2"/>
                        </a:solidFill>
                        <a:latin typeface="Cambria Math" panose="02040503050406030204" pitchFamily="18" charset="0"/>
                      </a:rPr>
                      <m:t> </m:t>
                    </m:r>
                    <m:r>
                      <a:rPr lang="fr-CH" sz="2000" b="1" i="1" smtClean="0">
                        <a:solidFill>
                          <a:schemeClr val="tx2"/>
                        </a:solidFill>
                        <a:latin typeface="Cambria Math" panose="02040503050406030204" pitchFamily="18" charset="0"/>
                      </a:rPr>
                      <m:t>𝒆𝑽</m:t>
                    </m:r>
                  </m:oMath>
                </a14:m>
                <a:r>
                  <a:rPr lang="en-GB" sz="2000" b="1" dirty="0">
                    <a:solidFill>
                      <a:schemeClr val="tx2"/>
                    </a:solidFill>
                  </a:rPr>
                  <a:t> </a:t>
                </a:r>
                <a:r>
                  <a:rPr lang="en-GB" sz="2000" dirty="0"/>
                  <a:t>and electron density </a:t>
                </a:r>
                <a14:m>
                  <m:oMath xmlns:m="http://schemas.openxmlformats.org/officeDocument/2006/math">
                    <m:sSub>
                      <m:sSubPr>
                        <m:ctrlPr>
                          <a:rPr lang="fr-CH" sz="2000" b="1" i="1" smtClean="0">
                            <a:solidFill>
                              <a:schemeClr val="tx2"/>
                            </a:solidFill>
                            <a:latin typeface="Cambria Math" panose="02040503050406030204" pitchFamily="18" charset="0"/>
                          </a:rPr>
                        </m:ctrlPr>
                      </m:sSubPr>
                      <m:e>
                        <m:r>
                          <a:rPr lang="fr-CH" sz="2000" b="1" i="1" smtClean="0">
                            <a:solidFill>
                              <a:schemeClr val="tx2"/>
                            </a:solidFill>
                            <a:latin typeface="Cambria Math" panose="02040503050406030204" pitchFamily="18" charset="0"/>
                          </a:rPr>
                          <m:t>𝒏</m:t>
                        </m:r>
                      </m:e>
                      <m:sub>
                        <m:r>
                          <a:rPr lang="fr-CH" sz="2000" b="1" i="1" smtClean="0">
                            <a:solidFill>
                              <a:schemeClr val="tx2"/>
                            </a:solidFill>
                            <a:latin typeface="Cambria Math" panose="02040503050406030204" pitchFamily="18" charset="0"/>
                          </a:rPr>
                          <m:t>𝒆</m:t>
                        </m:r>
                      </m:sub>
                    </m:sSub>
                    <m:r>
                      <a:rPr lang="fr-CH" sz="2000" b="1" i="1" smtClean="0">
                        <a:solidFill>
                          <a:schemeClr val="tx2"/>
                        </a:solidFill>
                        <a:latin typeface="Cambria Math" panose="02040503050406030204" pitchFamily="18" charset="0"/>
                      </a:rPr>
                      <m:t>=</m:t>
                    </m:r>
                    <m:r>
                      <a:rPr lang="fr-CH" sz="2000" b="1" i="1" smtClean="0">
                        <a:solidFill>
                          <a:schemeClr val="tx2"/>
                        </a:solidFill>
                        <a:latin typeface="Cambria Math" panose="02040503050406030204" pitchFamily="18" charset="0"/>
                      </a:rPr>
                      <m:t>𝟏</m:t>
                    </m:r>
                    <m:r>
                      <a:rPr lang="fr-CH" sz="2000" b="1" i="1" smtClean="0">
                        <a:solidFill>
                          <a:schemeClr val="tx2"/>
                        </a:solidFill>
                        <a:latin typeface="Cambria Math" panose="02040503050406030204" pitchFamily="18" charset="0"/>
                      </a:rPr>
                      <m:t>𝒆</m:t>
                    </m:r>
                    <m:r>
                      <a:rPr lang="fr-CH" sz="2000" b="1" i="1" smtClean="0">
                        <a:solidFill>
                          <a:schemeClr val="tx2"/>
                        </a:solidFill>
                        <a:latin typeface="Cambria Math" panose="02040503050406030204" pitchFamily="18" charset="0"/>
                      </a:rPr>
                      <m:t>𝟏𝟗</m:t>
                    </m:r>
                    <m:r>
                      <a:rPr lang="fr-CH" sz="2000" b="1" i="1" smtClean="0">
                        <a:solidFill>
                          <a:schemeClr val="tx2"/>
                        </a:solidFill>
                        <a:latin typeface="Cambria Math" panose="02040503050406030204" pitchFamily="18" charset="0"/>
                      </a:rPr>
                      <m:t> </m:t>
                    </m:r>
                    <m:sSup>
                      <m:sSupPr>
                        <m:ctrlPr>
                          <a:rPr lang="fr-CH" sz="2000" b="1" i="1" smtClean="0">
                            <a:solidFill>
                              <a:schemeClr val="tx2"/>
                            </a:solidFill>
                            <a:latin typeface="Cambria Math" panose="02040503050406030204" pitchFamily="18" charset="0"/>
                          </a:rPr>
                        </m:ctrlPr>
                      </m:sSupPr>
                      <m:e>
                        <m:r>
                          <a:rPr lang="fr-CH" sz="2000" b="1" i="1" smtClean="0">
                            <a:solidFill>
                              <a:schemeClr val="tx2"/>
                            </a:solidFill>
                            <a:latin typeface="Cambria Math" panose="02040503050406030204" pitchFamily="18" charset="0"/>
                          </a:rPr>
                          <m:t>𝒎</m:t>
                        </m:r>
                      </m:e>
                      <m:sup>
                        <m:r>
                          <a:rPr lang="fr-CH" sz="2000" b="1" i="1" smtClean="0">
                            <a:solidFill>
                              <a:schemeClr val="tx2"/>
                            </a:solidFill>
                            <a:latin typeface="Cambria Math" panose="02040503050406030204" pitchFamily="18" charset="0"/>
                          </a:rPr>
                          <m:t>−</m:t>
                        </m:r>
                        <m:r>
                          <a:rPr lang="fr-CH" sz="2000" b="1" i="1" smtClean="0">
                            <a:solidFill>
                              <a:schemeClr val="tx2"/>
                            </a:solidFill>
                            <a:latin typeface="Cambria Math" panose="02040503050406030204" pitchFamily="18" charset="0"/>
                          </a:rPr>
                          <m:t>𝟑</m:t>
                        </m:r>
                      </m:sup>
                    </m:sSup>
                    <m:r>
                      <a:rPr lang="fr-CH" sz="2000" b="1" i="1" smtClean="0">
                        <a:latin typeface="Cambria Math" panose="02040503050406030204" pitchFamily="18" charset="0"/>
                      </a:rPr>
                      <m:t> </m:t>
                    </m:r>
                  </m:oMath>
                </a14:m>
                <a:endParaRPr lang="en-GB" sz="2000" b="1" dirty="0"/>
              </a:p>
              <a:p>
                <a:pPr marL="342900" lvl="1" indent="0">
                  <a:buNone/>
                </a:pPr>
                <a:endParaRPr lang="en-GB" sz="2000" b="1" dirty="0"/>
              </a:p>
              <a:p>
                <a:pPr lvl="1">
                  <a:buFont typeface="Wingdings" panose="05000000000000000000" pitchFamily="2" charset="2"/>
                  <a:buChar char="Ø"/>
                </a:pPr>
                <a:r>
                  <a:rPr lang="en-GB" sz="2000" dirty="0"/>
                  <a:t>RE transport described by </a:t>
                </a:r>
                <a:r>
                  <a:rPr lang="en-GB" sz="2000" b="1" dirty="0">
                    <a:solidFill>
                      <a:schemeClr val="tx2"/>
                    </a:solidFill>
                  </a:rPr>
                  <a:t>parallel diffusion </a:t>
                </a:r>
                <a:r>
                  <a:rPr lang="en-GB" sz="2000" dirty="0"/>
                  <a:t>and no parallel advection. Even if it has been shown that the transport mechanism does not have a significant effect on the system evolution</a:t>
                </a:r>
              </a:p>
              <a:p>
                <a:pPr marL="0" indent="0">
                  <a:buNone/>
                </a:pPr>
                <a:endParaRPr lang="en-GB" dirty="0"/>
              </a:p>
              <a:p>
                <a:pPr marL="385762" indent="-342900"/>
                <a:endParaRPr lang="en-GB" dirty="0"/>
              </a:p>
            </p:txBody>
          </p:sp>
        </mc:Choice>
        <mc:Fallback>
          <p:sp>
            <p:nvSpPr>
              <p:cNvPr id="3" name="Content Placeholder 2">
                <a:extLst>
                  <a:ext uri="{FF2B5EF4-FFF2-40B4-BE49-F238E27FC236}">
                    <a16:creationId xmlns:a16="http://schemas.microsoft.com/office/drawing/2014/main" id="{1539FFFD-4761-AE51-CEA6-0D975A51DF76}"/>
                  </a:ext>
                </a:extLst>
              </p:cNvPr>
              <p:cNvSpPr>
                <a:spLocks noGrp="1" noRot="1" noChangeAspect="1" noMove="1" noResize="1" noEditPoints="1" noAdjustHandles="1" noChangeArrowheads="1" noChangeShapeType="1" noTextEdit="1"/>
              </p:cNvSpPr>
              <p:nvPr>
                <p:ph idx="1"/>
              </p:nvPr>
            </p:nvSpPr>
            <p:spPr>
              <a:blipFill>
                <a:blip r:embed="rId3"/>
                <a:stretch>
                  <a:fillRect l="-714" t="-857"/>
                </a:stretch>
              </a:blipFill>
            </p:spPr>
            <p:txBody>
              <a:bodyPr/>
              <a:lstStyle/>
              <a:p>
                <a:r>
                  <a:rPr lang="en-GB">
                    <a:noFill/>
                  </a:rPr>
                  <a:t> </a:t>
                </a:r>
              </a:p>
            </p:txBody>
          </p:sp>
        </mc:Fallback>
      </mc:AlternateContent>
      <p:sp>
        <p:nvSpPr>
          <p:cNvPr id="4" name="Footer Placeholder 3">
            <a:extLst>
              <a:ext uri="{FF2B5EF4-FFF2-40B4-BE49-F238E27FC236}">
                <a16:creationId xmlns:a16="http://schemas.microsoft.com/office/drawing/2014/main" id="{F66096F3-1060-7672-3E70-4E0A940B717F}"/>
              </a:ext>
            </a:extLst>
          </p:cNvPr>
          <p:cNvSpPr>
            <a:spLocks noGrp="1"/>
          </p:cNvSpPr>
          <p:nvPr>
            <p:ph type="ftr" sz="quarter" idx="11"/>
          </p:nvPr>
        </p:nvSpPr>
        <p:spPr/>
        <p:txBody>
          <a:bodyPr/>
          <a:lstStyle/>
          <a:p>
            <a:r>
              <a:rPr lang="en-GB">
                <a:solidFill>
                  <a:prstClr val="white"/>
                </a:solidFill>
              </a:rPr>
              <a:t>L. Singh | Joint REM and SPI  | 13 June 2024</a:t>
            </a:r>
            <a:endParaRPr lang="en-GB" dirty="0">
              <a:solidFill>
                <a:prstClr val="white"/>
              </a:solidFill>
            </a:endParaRPr>
          </a:p>
        </p:txBody>
      </p:sp>
      <p:sp>
        <p:nvSpPr>
          <p:cNvPr id="5" name="Slide Number Placeholder 4">
            <a:extLst>
              <a:ext uri="{FF2B5EF4-FFF2-40B4-BE49-F238E27FC236}">
                <a16:creationId xmlns:a16="http://schemas.microsoft.com/office/drawing/2014/main" id="{97B6DD2E-CB54-66FB-E400-FE5445C6BD9A}"/>
              </a:ext>
            </a:extLst>
          </p:cNvPr>
          <p:cNvSpPr>
            <a:spLocks noGrp="1"/>
          </p:cNvSpPr>
          <p:nvPr>
            <p:ph type="sldNum" sz="quarter" idx="12"/>
          </p:nvPr>
        </p:nvSpPr>
        <p:spPr/>
        <p:txBody>
          <a:bodyPr/>
          <a:lstStyle/>
          <a:p>
            <a:fld id="{6A6D9FA1-99C7-4910-8E32-B85D378B0060}" type="slidenum">
              <a:rPr lang="en-GB" smtClean="0">
                <a:solidFill>
                  <a:prstClr val="white"/>
                </a:solidFill>
              </a:rPr>
              <a:pPr/>
              <a:t>2</a:t>
            </a:fld>
            <a:endParaRPr lang="en-GB" dirty="0">
              <a:solidFill>
                <a:prstClr val="white"/>
              </a:solidFill>
            </a:endParaRPr>
          </a:p>
        </p:txBody>
      </p:sp>
    </p:spTree>
    <p:extLst>
      <p:ext uri="{BB962C8B-B14F-4D97-AF65-F5344CB8AC3E}">
        <p14:creationId xmlns:p14="http://schemas.microsoft.com/office/powerpoint/2010/main" val="2608632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3FD6A-FB7B-1284-73A3-E94A782CC320}"/>
              </a:ext>
            </a:extLst>
          </p:cNvPr>
          <p:cNvSpPr>
            <a:spLocks noGrp="1"/>
          </p:cNvSpPr>
          <p:nvPr>
            <p:ph type="title"/>
          </p:nvPr>
        </p:nvSpPr>
        <p:spPr/>
        <p:txBody>
          <a:bodyPr/>
          <a:lstStyle/>
          <a:p>
            <a:r>
              <a:rPr lang="fr-CH" dirty="0"/>
              <a:t>RE </a:t>
            </a:r>
            <a:r>
              <a:rPr lang="fr-CH" dirty="0" err="1"/>
              <a:t>density</a:t>
            </a:r>
            <a:r>
              <a:rPr lang="fr-CH" dirty="0"/>
              <a:t> cross section</a:t>
            </a:r>
            <a:endParaRPr lang="en-GB" dirty="0"/>
          </a:p>
        </p:txBody>
      </p:sp>
      <p:sp>
        <p:nvSpPr>
          <p:cNvPr id="4" name="Footer Placeholder 3">
            <a:extLst>
              <a:ext uri="{FF2B5EF4-FFF2-40B4-BE49-F238E27FC236}">
                <a16:creationId xmlns:a16="http://schemas.microsoft.com/office/drawing/2014/main" id="{F0CBD221-DF23-3218-DCD9-973DA7469CC6}"/>
              </a:ext>
            </a:extLst>
          </p:cNvPr>
          <p:cNvSpPr>
            <a:spLocks noGrp="1"/>
          </p:cNvSpPr>
          <p:nvPr>
            <p:ph type="ftr" sz="quarter" idx="11"/>
          </p:nvPr>
        </p:nvSpPr>
        <p:spPr/>
        <p:txBody>
          <a:bodyPr/>
          <a:lstStyle/>
          <a:p>
            <a:r>
              <a:rPr lang="en-GB">
                <a:solidFill>
                  <a:prstClr val="white"/>
                </a:solidFill>
              </a:rPr>
              <a:t>L. Singh | Joint REM and SPI  | 13 June 2024</a:t>
            </a:r>
            <a:endParaRPr lang="en-GB" dirty="0">
              <a:solidFill>
                <a:prstClr val="white"/>
              </a:solidFill>
            </a:endParaRPr>
          </a:p>
        </p:txBody>
      </p:sp>
      <p:sp>
        <p:nvSpPr>
          <p:cNvPr id="5" name="Slide Number Placeholder 4">
            <a:extLst>
              <a:ext uri="{FF2B5EF4-FFF2-40B4-BE49-F238E27FC236}">
                <a16:creationId xmlns:a16="http://schemas.microsoft.com/office/drawing/2014/main" id="{D603D812-D0C3-056E-CA7F-EEFC52143A29}"/>
              </a:ext>
            </a:extLst>
          </p:cNvPr>
          <p:cNvSpPr>
            <a:spLocks noGrp="1"/>
          </p:cNvSpPr>
          <p:nvPr>
            <p:ph type="sldNum" sz="quarter" idx="12"/>
          </p:nvPr>
        </p:nvSpPr>
        <p:spPr/>
        <p:txBody>
          <a:bodyPr/>
          <a:lstStyle/>
          <a:p>
            <a:fld id="{6A6D9FA1-99C7-4910-8E32-B85D378B0060}" type="slidenum">
              <a:rPr lang="en-GB" smtClean="0">
                <a:solidFill>
                  <a:prstClr val="white"/>
                </a:solidFill>
              </a:rPr>
              <a:pPr/>
              <a:t>20</a:t>
            </a:fld>
            <a:endParaRPr lang="en-GB" dirty="0">
              <a:solidFill>
                <a:prstClr val="white"/>
              </a:solidFill>
            </a:endParaRPr>
          </a:p>
        </p:txBody>
      </p:sp>
      <p:pic>
        <p:nvPicPr>
          <p:cNvPr id="9" name="ETA1.84E-4">
            <a:hlinkClick r:id="" action="ppaction://media"/>
            <a:extLst>
              <a:ext uri="{FF2B5EF4-FFF2-40B4-BE49-F238E27FC236}">
                <a16:creationId xmlns:a16="http://schemas.microsoft.com/office/drawing/2014/main" id="{5530B21A-FE00-5A29-B204-090809E6B2C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81293" y="758736"/>
            <a:ext cx="5752147" cy="4219890"/>
          </a:xfrm>
        </p:spPr>
      </p:pic>
      <p:pic>
        <p:nvPicPr>
          <p:cNvPr id="10" name="ETA6.13E-4">
            <a:hlinkClick r:id="" action="ppaction://media"/>
            <a:extLst>
              <a:ext uri="{FF2B5EF4-FFF2-40B4-BE49-F238E27FC236}">
                <a16:creationId xmlns:a16="http://schemas.microsoft.com/office/drawing/2014/main" id="{18537BA1-5666-0B3E-392D-C1C05A191989}"/>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604000" y="758736"/>
            <a:ext cx="5463883" cy="4223873"/>
          </a:xfrm>
          <a:prstGeom prst="rect">
            <a:avLst/>
          </a:prstGeom>
        </p:spPr>
      </p:pic>
    </p:spTree>
    <p:extLst>
      <p:ext uri="{BB962C8B-B14F-4D97-AF65-F5344CB8AC3E}">
        <p14:creationId xmlns:p14="http://schemas.microsoft.com/office/powerpoint/2010/main" val="337918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99"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38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9"/>
                </p:tgtEl>
              </p:cMediaNode>
            </p:vide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9"/>
                                        </p:tgtEl>
                                      </p:cBhvr>
                                    </p:cmd>
                                  </p:childTnLst>
                                </p:cTn>
                              </p:par>
                            </p:childTnLst>
                          </p:cTn>
                        </p:par>
                      </p:childTnLst>
                    </p:cTn>
                  </p:par>
                </p:childTnLst>
              </p:cTn>
              <p:nextCondLst>
                <p:cond evt="onClick" delay="0">
                  <p:tgtEl>
                    <p:spTgt spid="9"/>
                  </p:tgtEl>
                </p:cond>
              </p:nextCondLst>
            </p:seq>
            <p:video>
              <p:cMediaNode vol="80000">
                <p:cTn id="17" fill="hold" display="0">
                  <p:stCondLst>
                    <p:cond delay="indefinite"/>
                  </p:stCondLst>
                </p:cTn>
                <p:tgtEl>
                  <p:spTgt spid="10"/>
                </p:tgtEl>
              </p:cMediaNode>
            </p:video>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653DE-CBDD-2687-52BC-09AA5C1E353A}"/>
              </a:ext>
            </a:extLst>
          </p:cNvPr>
          <p:cNvSpPr>
            <a:spLocks noGrp="1"/>
          </p:cNvSpPr>
          <p:nvPr>
            <p:ph type="title"/>
          </p:nvPr>
        </p:nvSpPr>
        <p:spPr/>
        <p:txBody>
          <a:bodyPr/>
          <a:lstStyle/>
          <a:p>
            <a:r>
              <a:rPr lang="fr-CH" dirty="0" err="1"/>
              <a:t>Current</a:t>
            </a:r>
            <a:r>
              <a:rPr lang="fr-CH" dirty="0"/>
              <a:t> profiles</a:t>
            </a:r>
            <a:endParaRPr lang="en-GB" dirty="0"/>
          </a:p>
        </p:txBody>
      </p:sp>
      <p:pic>
        <p:nvPicPr>
          <p:cNvPr id="7" name="Content Placeholder 6">
            <a:extLst>
              <a:ext uri="{FF2B5EF4-FFF2-40B4-BE49-F238E27FC236}">
                <a16:creationId xmlns:a16="http://schemas.microsoft.com/office/drawing/2014/main" id="{1B1D2D42-F67F-42CA-CFD9-E0D9DFDBFA43}"/>
              </a:ext>
            </a:extLst>
          </p:cNvPr>
          <p:cNvPicPr>
            <a:picLocks noGrp="1" noChangeAspect="1"/>
          </p:cNvPicPr>
          <p:nvPr>
            <p:ph idx="1"/>
          </p:nvPr>
        </p:nvPicPr>
        <p:blipFill>
          <a:blip r:embed="rId2"/>
          <a:stretch>
            <a:fillRect/>
          </a:stretch>
        </p:blipFill>
        <p:spPr>
          <a:xfrm>
            <a:off x="27234" y="649715"/>
            <a:ext cx="5863590" cy="4040110"/>
          </a:xfrm>
        </p:spPr>
      </p:pic>
      <p:sp>
        <p:nvSpPr>
          <p:cNvPr id="4" name="Footer Placeholder 3">
            <a:extLst>
              <a:ext uri="{FF2B5EF4-FFF2-40B4-BE49-F238E27FC236}">
                <a16:creationId xmlns:a16="http://schemas.microsoft.com/office/drawing/2014/main" id="{BC6D6893-57A1-FC55-4309-87CE6EC5693B}"/>
              </a:ext>
            </a:extLst>
          </p:cNvPr>
          <p:cNvSpPr>
            <a:spLocks noGrp="1"/>
          </p:cNvSpPr>
          <p:nvPr>
            <p:ph type="ftr" sz="quarter" idx="11"/>
          </p:nvPr>
        </p:nvSpPr>
        <p:spPr/>
        <p:txBody>
          <a:bodyPr/>
          <a:lstStyle/>
          <a:p>
            <a:r>
              <a:rPr lang="en-GB">
                <a:solidFill>
                  <a:prstClr val="white"/>
                </a:solidFill>
              </a:rPr>
              <a:t>L. Singh | Joint REM and SPI  | 13 June 2024</a:t>
            </a:r>
            <a:endParaRPr lang="en-GB" dirty="0">
              <a:solidFill>
                <a:prstClr val="white"/>
              </a:solidFill>
            </a:endParaRPr>
          </a:p>
        </p:txBody>
      </p:sp>
      <p:sp>
        <p:nvSpPr>
          <p:cNvPr id="5" name="Slide Number Placeholder 4">
            <a:extLst>
              <a:ext uri="{FF2B5EF4-FFF2-40B4-BE49-F238E27FC236}">
                <a16:creationId xmlns:a16="http://schemas.microsoft.com/office/drawing/2014/main" id="{7124220A-FD45-69AD-3B8F-E377A12BAFB5}"/>
              </a:ext>
            </a:extLst>
          </p:cNvPr>
          <p:cNvSpPr>
            <a:spLocks noGrp="1"/>
          </p:cNvSpPr>
          <p:nvPr>
            <p:ph type="sldNum" sz="quarter" idx="12"/>
          </p:nvPr>
        </p:nvSpPr>
        <p:spPr/>
        <p:txBody>
          <a:bodyPr/>
          <a:lstStyle/>
          <a:p>
            <a:fld id="{6A6D9FA1-99C7-4910-8E32-B85D378B0060}" type="slidenum">
              <a:rPr lang="en-GB" smtClean="0">
                <a:solidFill>
                  <a:prstClr val="white"/>
                </a:solidFill>
              </a:rPr>
              <a:pPr/>
              <a:t>21</a:t>
            </a:fld>
            <a:endParaRPr lang="en-GB" dirty="0">
              <a:solidFill>
                <a:prstClr val="white"/>
              </a:solidFill>
            </a:endParaRPr>
          </a:p>
        </p:txBody>
      </p:sp>
      <p:pic>
        <p:nvPicPr>
          <p:cNvPr id="9" name="Picture 8">
            <a:extLst>
              <a:ext uri="{FF2B5EF4-FFF2-40B4-BE49-F238E27FC236}">
                <a16:creationId xmlns:a16="http://schemas.microsoft.com/office/drawing/2014/main" id="{017EDE5E-E5CA-CD12-5FF9-F3FA5126791A}"/>
              </a:ext>
            </a:extLst>
          </p:cNvPr>
          <p:cNvPicPr>
            <a:picLocks noChangeAspect="1"/>
          </p:cNvPicPr>
          <p:nvPr/>
        </p:nvPicPr>
        <p:blipFill>
          <a:blip r:embed="rId3"/>
          <a:stretch>
            <a:fillRect/>
          </a:stretch>
        </p:blipFill>
        <p:spPr>
          <a:xfrm>
            <a:off x="5863590" y="690649"/>
            <a:ext cx="6328410" cy="3958241"/>
          </a:xfrm>
          <a:prstGeom prst="rect">
            <a:avLst/>
          </a:prstGeom>
        </p:spPr>
      </p:pic>
      <p:sp>
        <p:nvSpPr>
          <p:cNvPr id="10" name="TextBox 9">
            <a:extLst>
              <a:ext uri="{FF2B5EF4-FFF2-40B4-BE49-F238E27FC236}">
                <a16:creationId xmlns:a16="http://schemas.microsoft.com/office/drawing/2014/main" id="{52B086D1-5C89-2D44-0423-51E3BF76DA1B}"/>
              </a:ext>
            </a:extLst>
          </p:cNvPr>
          <p:cNvSpPr txBox="1"/>
          <p:nvPr/>
        </p:nvSpPr>
        <p:spPr>
          <a:xfrm>
            <a:off x="54469" y="4648890"/>
            <a:ext cx="11672711" cy="1938992"/>
          </a:xfrm>
          <a:prstGeom prst="rect">
            <a:avLst/>
          </a:prstGeom>
          <a:noFill/>
        </p:spPr>
        <p:txBody>
          <a:bodyPr wrap="square" rtlCol="0">
            <a:spAutoFit/>
          </a:bodyPr>
          <a:lstStyle/>
          <a:p>
            <a:pPr marL="457200" indent="-457200" algn="l">
              <a:buFont typeface="Wingdings" panose="05000000000000000000" pitchFamily="2" charset="2"/>
              <a:buChar char="q"/>
            </a:pPr>
            <a:r>
              <a:rPr lang="fr-CH" sz="2400" dirty="0"/>
              <a:t>In case </a:t>
            </a:r>
            <a:r>
              <a:rPr lang="fr-CH" sz="2400" dirty="0" err="1"/>
              <a:t>almost</a:t>
            </a:r>
            <a:r>
              <a:rPr lang="fr-CH" sz="2400" dirty="0"/>
              <a:t> all the RE </a:t>
            </a:r>
            <a:r>
              <a:rPr lang="fr-CH" sz="2400" dirty="0" err="1"/>
              <a:t>current</a:t>
            </a:r>
            <a:r>
              <a:rPr lang="fr-CH" sz="2400" dirty="0"/>
              <a:t> </a:t>
            </a:r>
            <a:r>
              <a:rPr lang="fr-CH" sz="2400" dirty="0" err="1"/>
              <a:t>is</a:t>
            </a:r>
            <a:r>
              <a:rPr lang="fr-CH" sz="2400" dirty="0"/>
              <a:t> </a:t>
            </a:r>
            <a:r>
              <a:rPr lang="fr-CH" sz="2400" dirty="0" err="1"/>
              <a:t>lost</a:t>
            </a:r>
            <a:r>
              <a:rPr lang="fr-CH" sz="2400" dirty="0"/>
              <a:t> </a:t>
            </a:r>
            <a:r>
              <a:rPr lang="fr-CH" sz="2400" dirty="0" err="1"/>
              <a:t>during</a:t>
            </a:r>
            <a:r>
              <a:rPr lang="fr-CH" sz="2400" dirty="0"/>
              <a:t> the </a:t>
            </a:r>
            <a:r>
              <a:rPr lang="fr-CH" sz="2400" dirty="0" err="1"/>
              <a:t>stochastization</a:t>
            </a:r>
            <a:r>
              <a:rPr lang="fr-CH" sz="2400" dirty="0"/>
              <a:t> phase, the </a:t>
            </a:r>
            <a:r>
              <a:rPr lang="fr-CH" sz="2400" dirty="0" err="1"/>
              <a:t>beam</a:t>
            </a:r>
            <a:r>
              <a:rPr lang="fr-CH" sz="2400" dirty="0"/>
              <a:t> </a:t>
            </a:r>
            <a:r>
              <a:rPr lang="fr-CH" sz="2400" dirty="0" err="1"/>
              <a:t>scrape</a:t>
            </a:r>
            <a:r>
              <a:rPr lang="fr-CH" sz="2400" dirty="0"/>
              <a:t> off </a:t>
            </a:r>
            <a:r>
              <a:rPr lang="fr-CH" sz="2400" dirty="0" err="1"/>
              <a:t>does</a:t>
            </a:r>
            <a:r>
              <a:rPr lang="fr-CH" sz="2400" dirty="0"/>
              <a:t> not </a:t>
            </a:r>
            <a:r>
              <a:rPr lang="fr-CH" sz="2400" dirty="0" err="1"/>
              <a:t>occur</a:t>
            </a:r>
            <a:r>
              <a:rPr lang="fr-CH" sz="2400" dirty="0"/>
              <a:t>. The </a:t>
            </a:r>
            <a:r>
              <a:rPr lang="fr-CH" sz="2400" dirty="0" err="1"/>
              <a:t>whole</a:t>
            </a:r>
            <a:r>
              <a:rPr lang="fr-CH" sz="2400" dirty="0"/>
              <a:t> </a:t>
            </a:r>
            <a:r>
              <a:rPr lang="fr-CH" sz="2400" dirty="0" err="1"/>
              <a:t>current</a:t>
            </a:r>
            <a:r>
              <a:rPr lang="fr-CH" sz="2400" dirty="0"/>
              <a:t> </a:t>
            </a:r>
            <a:r>
              <a:rPr lang="fr-CH" sz="2400" dirty="0" err="1"/>
              <a:t>is</a:t>
            </a:r>
            <a:r>
              <a:rPr lang="fr-CH" sz="2400" dirty="0"/>
              <a:t> </a:t>
            </a:r>
            <a:r>
              <a:rPr lang="fr-CH" sz="2400" dirty="0" err="1"/>
              <a:t>carried</a:t>
            </a:r>
            <a:r>
              <a:rPr lang="fr-CH" sz="2400" dirty="0"/>
              <a:t> by the thermal </a:t>
            </a:r>
            <a:r>
              <a:rPr lang="fr-CH" sz="2400" dirty="0" err="1"/>
              <a:t>current</a:t>
            </a:r>
            <a:r>
              <a:rPr lang="fr-CH" sz="2400" dirty="0"/>
              <a:t>.</a:t>
            </a:r>
          </a:p>
          <a:p>
            <a:pPr marL="457200" indent="-457200" algn="l">
              <a:buFont typeface="Wingdings" panose="05000000000000000000" pitchFamily="2" charset="2"/>
              <a:buChar char="q"/>
            </a:pPr>
            <a:r>
              <a:rPr lang="fr-CH" sz="2400" dirty="0"/>
              <a:t>In case of a non </a:t>
            </a:r>
            <a:r>
              <a:rPr lang="fr-CH" sz="2400" dirty="0" err="1"/>
              <a:t>negligeable</a:t>
            </a:r>
            <a:r>
              <a:rPr lang="fr-CH" sz="2400" dirty="0"/>
              <a:t> final RE </a:t>
            </a:r>
            <a:r>
              <a:rPr lang="fr-CH" sz="2400" dirty="0" err="1"/>
              <a:t>current</a:t>
            </a:r>
            <a:r>
              <a:rPr lang="fr-CH" sz="2400" dirty="0"/>
              <a:t> </a:t>
            </a:r>
            <a:r>
              <a:rPr lang="fr-CH" sz="2400" dirty="0" err="1"/>
              <a:t>intensity</a:t>
            </a:r>
            <a:r>
              <a:rPr lang="fr-CH" sz="2400" dirty="0"/>
              <a:t>, the </a:t>
            </a:r>
            <a:r>
              <a:rPr lang="fr-CH" sz="2400" dirty="0" err="1"/>
              <a:t>current</a:t>
            </a:r>
            <a:r>
              <a:rPr lang="fr-CH" sz="2400" dirty="0"/>
              <a:t> </a:t>
            </a:r>
            <a:r>
              <a:rPr lang="fr-CH" sz="2400" dirty="0" err="1"/>
              <a:t>is</a:t>
            </a:r>
            <a:r>
              <a:rPr lang="fr-CH" sz="2400" dirty="0"/>
              <a:t> </a:t>
            </a:r>
            <a:r>
              <a:rPr lang="fr-CH" sz="2400" dirty="0" err="1"/>
              <a:t>carried</a:t>
            </a:r>
            <a:r>
              <a:rPr lang="fr-CH" sz="2400" dirty="0"/>
              <a:t> by </a:t>
            </a:r>
            <a:r>
              <a:rPr lang="fr-CH" sz="2400" dirty="0" err="1"/>
              <a:t>both</a:t>
            </a:r>
            <a:r>
              <a:rPr lang="fr-CH" sz="2400" dirty="0"/>
              <a:t> RE and thermal </a:t>
            </a:r>
            <a:r>
              <a:rPr lang="fr-CH" sz="2400" dirty="0" err="1"/>
              <a:t>electrons</a:t>
            </a:r>
            <a:r>
              <a:rPr lang="fr-CH" sz="2400" dirty="0"/>
              <a:t> </a:t>
            </a:r>
            <a:r>
              <a:rPr lang="fr-CH" sz="2400" dirty="0" err="1"/>
              <a:t>which</a:t>
            </a:r>
            <a:r>
              <a:rPr lang="fr-CH" sz="2400" dirty="0"/>
              <a:t> </a:t>
            </a:r>
            <a:r>
              <a:rPr lang="fr-CH" sz="2400" dirty="0" err="1"/>
              <a:t>might</a:t>
            </a:r>
            <a:r>
              <a:rPr lang="fr-CH" sz="2400" dirty="0"/>
              <a:t> change the radial force balance </a:t>
            </a:r>
            <a:r>
              <a:rPr lang="fr-CH" sz="2400" dirty="0" err="1"/>
              <a:t>leading</a:t>
            </a:r>
            <a:r>
              <a:rPr lang="fr-CH" sz="2400" dirty="0"/>
              <a:t> to </a:t>
            </a:r>
            <a:r>
              <a:rPr lang="fr-CH" sz="2400" dirty="0" err="1"/>
              <a:t>beam</a:t>
            </a:r>
            <a:r>
              <a:rPr lang="fr-CH" sz="2400" dirty="0"/>
              <a:t> </a:t>
            </a:r>
            <a:r>
              <a:rPr lang="fr-CH" sz="2400" dirty="0" err="1"/>
              <a:t>scrape</a:t>
            </a:r>
            <a:r>
              <a:rPr lang="fr-CH" sz="2400" dirty="0"/>
              <a:t> off</a:t>
            </a:r>
            <a:endParaRPr lang="en-GB" sz="2400" dirty="0"/>
          </a:p>
        </p:txBody>
      </p:sp>
    </p:spTree>
    <p:extLst>
      <p:ext uri="{BB962C8B-B14F-4D97-AF65-F5344CB8AC3E}">
        <p14:creationId xmlns:p14="http://schemas.microsoft.com/office/powerpoint/2010/main" val="34883038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7D204-94AB-E506-5C15-38070D9D980D}"/>
              </a:ext>
            </a:extLst>
          </p:cNvPr>
          <p:cNvSpPr>
            <a:spLocks noGrp="1"/>
          </p:cNvSpPr>
          <p:nvPr>
            <p:ph type="title"/>
          </p:nvPr>
        </p:nvSpPr>
        <p:spPr/>
        <p:txBody>
          <a:bodyPr/>
          <a:lstStyle/>
          <a:p>
            <a:r>
              <a:rPr lang="fr-CH" dirty="0"/>
              <a:t>Outlook</a:t>
            </a:r>
            <a:endParaRPr lang="en-GB" dirty="0"/>
          </a:p>
        </p:txBody>
      </p:sp>
      <p:sp>
        <p:nvSpPr>
          <p:cNvPr id="3" name="Content Placeholder 2">
            <a:extLst>
              <a:ext uri="{FF2B5EF4-FFF2-40B4-BE49-F238E27FC236}">
                <a16:creationId xmlns:a16="http://schemas.microsoft.com/office/drawing/2014/main" id="{E5FFE53B-0DF5-36CD-5F82-A02E7925E6B7}"/>
              </a:ext>
            </a:extLst>
          </p:cNvPr>
          <p:cNvSpPr>
            <a:spLocks noGrp="1"/>
          </p:cNvSpPr>
          <p:nvPr>
            <p:ph idx="1"/>
          </p:nvPr>
        </p:nvSpPr>
        <p:spPr/>
        <p:txBody>
          <a:bodyPr/>
          <a:lstStyle/>
          <a:p>
            <a:pPr algn="just">
              <a:buFont typeface="Wingdings" panose="05000000000000000000" pitchFamily="2" charset="2"/>
              <a:buChar char="q"/>
            </a:pPr>
            <a:r>
              <a:rPr lang="fr-CH" dirty="0"/>
              <a:t>The </a:t>
            </a:r>
            <a:r>
              <a:rPr lang="fr-CH" dirty="0" err="1"/>
              <a:t>benign</a:t>
            </a:r>
            <a:r>
              <a:rPr lang="fr-CH" dirty="0"/>
              <a:t> </a:t>
            </a:r>
            <a:r>
              <a:rPr lang="fr-CH" dirty="0" err="1"/>
              <a:t>effect</a:t>
            </a:r>
            <a:r>
              <a:rPr lang="fr-CH" dirty="0"/>
              <a:t> of the </a:t>
            </a:r>
            <a:r>
              <a:rPr lang="fr-CH" dirty="0" err="1"/>
              <a:t>magnetic</a:t>
            </a:r>
            <a:r>
              <a:rPr lang="fr-CH" dirty="0"/>
              <a:t> </a:t>
            </a:r>
            <a:r>
              <a:rPr lang="fr-CH" dirty="0" err="1"/>
              <a:t>field</a:t>
            </a:r>
            <a:r>
              <a:rPr lang="fr-CH" dirty="0"/>
              <a:t> </a:t>
            </a:r>
            <a:r>
              <a:rPr lang="fr-CH" dirty="0" err="1"/>
              <a:t>stochastization</a:t>
            </a:r>
            <a:r>
              <a:rPr lang="fr-CH" dirty="0"/>
              <a:t> </a:t>
            </a:r>
            <a:r>
              <a:rPr lang="fr-CH" dirty="0" err="1"/>
              <a:t>depends</a:t>
            </a:r>
            <a:r>
              <a:rPr lang="fr-CH" dirty="0"/>
              <a:t> on the ion </a:t>
            </a:r>
            <a:r>
              <a:rPr lang="fr-CH" dirty="0" err="1"/>
              <a:t>density</a:t>
            </a:r>
            <a:r>
              <a:rPr lang="fr-CH" dirty="0"/>
              <a:t> and </a:t>
            </a:r>
            <a:r>
              <a:rPr lang="fr-CH" dirty="0" err="1"/>
              <a:t>resistivity</a:t>
            </a:r>
            <a:r>
              <a:rPr lang="fr-CH" dirty="0"/>
              <a:t> </a:t>
            </a:r>
          </a:p>
          <a:p>
            <a:pPr algn="just">
              <a:buFont typeface="Wingdings" panose="05000000000000000000" pitchFamily="2" charset="2"/>
              <a:buChar char="q"/>
            </a:pPr>
            <a:r>
              <a:rPr lang="fr-CH" dirty="0"/>
              <a:t>A </a:t>
            </a:r>
            <a:r>
              <a:rPr lang="fr-CH" dirty="0" err="1"/>
              <a:t>lower</a:t>
            </a:r>
            <a:r>
              <a:rPr lang="fr-CH" dirty="0"/>
              <a:t> </a:t>
            </a:r>
            <a:r>
              <a:rPr lang="fr-CH" dirty="0" err="1"/>
              <a:t>resistivity</a:t>
            </a:r>
            <a:r>
              <a:rPr lang="fr-CH" dirty="0"/>
              <a:t> leads to a </a:t>
            </a:r>
            <a:r>
              <a:rPr lang="fr-CH" dirty="0" err="1"/>
              <a:t>lower</a:t>
            </a:r>
            <a:r>
              <a:rPr lang="fr-CH" dirty="0"/>
              <a:t> radial diffusion of </a:t>
            </a:r>
            <a:r>
              <a:rPr lang="fr-CH" dirty="0" err="1"/>
              <a:t>magnetic</a:t>
            </a:r>
            <a:r>
              <a:rPr lang="fr-CH" dirty="0"/>
              <a:t> </a:t>
            </a:r>
            <a:r>
              <a:rPr lang="fr-CH" dirty="0" err="1"/>
              <a:t>field</a:t>
            </a:r>
            <a:r>
              <a:rPr lang="fr-CH" dirty="0"/>
              <a:t> </a:t>
            </a:r>
            <a:r>
              <a:rPr lang="fr-CH" dirty="0" err="1"/>
              <a:t>lines</a:t>
            </a:r>
            <a:r>
              <a:rPr lang="fr-CH" dirty="0"/>
              <a:t> </a:t>
            </a:r>
            <a:r>
              <a:rPr lang="fr-CH" dirty="0" err="1"/>
              <a:t>when</a:t>
            </a:r>
            <a:r>
              <a:rPr lang="fr-CH" dirty="0"/>
              <a:t> the </a:t>
            </a:r>
            <a:r>
              <a:rPr lang="fr-CH" dirty="0" err="1"/>
              <a:t>majority</a:t>
            </a:r>
            <a:r>
              <a:rPr lang="fr-CH" dirty="0"/>
              <a:t> of RE </a:t>
            </a:r>
            <a:r>
              <a:rPr lang="fr-CH" dirty="0" err="1"/>
              <a:t>is</a:t>
            </a:r>
            <a:r>
              <a:rPr lang="fr-CH" dirty="0"/>
              <a:t> </a:t>
            </a:r>
            <a:r>
              <a:rPr lang="fr-CH" dirty="0" err="1"/>
              <a:t>lost</a:t>
            </a:r>
            <a:r>
              <a:rPr lang="fr-CH" dirty="0"/>
              <a:t> -&gt; </a:t>
            </a:r>
            <a:r>
              <a:rPr lang="fr-CH" dirty="0" err="1"/>
              <a:t>Smaller</a:t>
            </a:r>
            <a:r>
              <a:rPr lang="fr-CH" dirty="0"/>
              <a:t> </a:t>
            </a:r>
            <a:r>
              <a:rPr lang="fr-CH" dirty="0" err="1"/>
              <a:t>footprint</a:t>
            </a:r>
            <a:r>
              <a:rPr lang="fr-CH" dirty="0"/>
              <a:t> of the RE impact -&gt; possible damage</a:t>
            </a:r>
          </a:p>
          <a:p>
            <a:pPr algn="just">
              <a:buFont typeface="Wingdings" panose="05000000000000000000" pitchFamily="2" charset="2"/>
              <a:buChar char="q"/>
            </a:pPr>
            <a:r>
              <a:rPr lang="fr-CH" dirty="0"/>
              <a:t>At </a:t>
            </a:r>
            <a:r>
              <a:rPr lang="fr-CH" dirty="0" err="1"/>
              <a:t>higher</a:t>
            </a:r>
            <a:r>
              <a:rPr lang="fr-CH" dirty="0"/>
              <a:t> </a:t>
            </a:r>
            <a:r>
              <a:rPr lang="fr-CH" dirty="0" err="1"/>
              <a:t>resisitivity</a:t>
            </a:r>
            <a:r>
              <a:rPr lang="fr-CH" dirty="0"/>
              <a:t>, </a:t>
            </a:r>
            <a:r>
              <a:rPr lang="fr-CH" dirty="0" err="1"/>
              <a:t>almost</a:t>
            </a:r>
            <a:r>
              <a:rPr lang="fr-CH" dirty="0"/>
              <a:t> the </a:t>
            </a:r>
            <a:r>
              <a:rPr lang="fr-CH" dirty="0" err="1"/>
              <a:t>whole</a:t>
            </a:r>
            <a:r>
              <a:rPr lang="fr-CH" dirty="0"/>
              <a:t> </a:t>
            </a:r>
            <a:r>
              <a:rPr lang="fr-CH" dirty="0" err="1"/>
              <a:t>current</a:t>
            </a:r>
            <a:r>
              <a:rPr lang="fr-CH" dirty="0"/>
              <a:t> </a:t>
            </a:r>
            <a:r>
              <a:rPr lang="fr-CH" dirty="0" err="1"/>
              <a:t>is</a:t>
            </a:r>
            <a:r>
              <a:rPr lang="fr-CH" dirty="0"/>
              <a:t> </a:t>
            </a:r>
            <a:r>
              <a:rPr lang="fr-CH" dirty="0" err="1"/>
              <a:t>lost</a:t>
            </a:r>
            <a:r>
              <a:rPr lang="fr-CH" dirty="0"/>
              <a:t> </a:t>
            </a:r>
            <a:r>
              <a:rPr lang="fr-CH" dirty="0" err="1"/>
              <a:t>with</a:t>
            </a:r>
            <a:r>
              <a:rPr lang="fr-CH" dirty="0"/>
              <a:t> high radial diffusion of </a:t>
            </a:r>
            <a:r>
              <a:rPr lang="fr-CH" dirty="0" err="1"/>
              <a:t>magnetic</a:t>
            </a:r>
            <a:r>
              <a:rPr lang="fr-CH" dirty="0"/>
              <a:t> </a:t>
            </a:r>
            <a:r>
              <a:rPr lang="fr-CH" dirty="0" err="1"/>
              <a:t>field</a:t>
            </a:r>
            <a:r>
              <a:rPr lang="fr-CH" dirty="0"/>
              <a:t> </a:t>
            </a:r>
            <a:r>
              <a:rPr lang="fr-CH" dirty="0" err="1"/>
              <a:t>lines</a:t>
            </a:r>
            <a:r>
              <a:rPr lang="fr-CH" dirty="0"/>
              <a:t>. </a:t>
            </a:r>
            <a:r>
              <a:rPr lang="fr-CH" dirty="0" err="1"/>
              <a:t>However</a:t>
            </a:r>
            <a:r>
              <a:rPr lang="fr-CH" dirty="0"/>
              <a:t>, the </a:t>
            </a:r>
            <a:r>
              <a:rPr lang="fr-CH" dirty="0" err="1"/>
              <a:t>benign</a:t>
            </a:r>
            <a:r>
              <a:rPr lang="fr-CH" dirty="0"/>
              <a:t> </a:t>
            </a:r>
            <a:r>
              <a:rPr lang="fr-CH" dirty="0" err="1"/>
              <a:t>effect</a:t>
            </a:r>
            <a:r>
              <a:rPr lang="fr-CH" dirty="0"/>
              <a:t> </a:t>
            </a:r>
            <a:r>
              <a:rPr lang="fr-CH" dirty="0" err="1"/>
              <a:t>depends</a:t>
            </a:r>
            <a:r>
              <a:rPr lang="fr-CH" dirty="0"/>
              <a:t> on the time </a:t>
            </a:r>
            <a:r>
              <a:rPr lang="fr-CH" dirty="0" err="1"/>
              <a:t>scale</a:t>
            </a:r>
            <a:r>
              <a:rPr lang="fr-CH" dirty="0"/>
              <a:t> of </a:t>
            </a:r>
            <a:r>
              <a:rPr lang="fr-CH" dirty="0" err="1"/>
              <a:t>footprint</a:t>
            </a:r>
            <a:r>
              <a:rPr lang="fr-CH" dirty="0"/>
              <a:t> </a:t>
            </a:r>
            <a:r>
              <a:rPr lang="fr-CH" dirty="0" err="1"/>
              <a:t>increase</a:t>
            </a:r>
            <a:r>
              <a:rPr lang="fr-CH" dirty="0"/>
              <a:t>  (has to </a:t>
            </a:r>
            <a:r>
              <a:rPr lang="fr-CH" dirty="0" err="1"/>
              <a:t>be</a:t>
            </a:r>
            <a:r>
              <a:rPr lang="fr-CH" dirty="0"/>
              <a:t> </a:t>
            </a:r>
            <a:r>
              <a:rPr lang="fr-CH" dirty="0" err="1"/>
              <a:t>larger</a:t>
            </a:r>
            <a:r>
              <a:rPr lang="fr-CH" dirty="0"/>
              <a:t> </a:t>
            </a:r>
            <a:r>
              <a:rPr lang="fr-CH" dirty="0" err="1"/>
              <a:t>than</a:t>
            </a:r>
            <a:r>
              <a:rPr lang="fr-CH" dirty="0"/>
              <a:t> the time </a:t>
            </a:r>
            <a:r>
              <a:rPr lang="fr-CH" dirty="0" err="1"/>
              <a:t>scale</a:t>
            </a:r>
            <a:r>
              <a:rPr lang="fr-CH" dirty="0"/>
              <a:t> on </a:t>
            </a:r>
            <a:r>
              <a:rPr lang="fr-CH" dirty="0" err="1"/>
              <a:t>which</a:t>
            </a:r>
            <a:r>
              <a:rPr lang="fr-CH" dirty="0"/>
              <a:t> the RE </a:t>
            </a:r>
            <a:r>
              <a:rPr lang="fr-CH" dirty="0" err="1"/>
              <a:t>current</a:t>
            </a:r>
            <a:r>
              <a:rPr lang="fr-CH" dirty="0"/>
              <a:t> </a:t>
            </a:r>
            <a:r>
              <a:rPr lang="fr-CH" dirty="0" err="1"/>
              <a:t>is</a:t>
            </a:r>
            <a:r>
              <a:rPr lang="fr-CH" dirty="0"/>
              <a:t> </a:t>
            </a:r>
            <a:r>
              <a:rPr lang="fr-CH" dirty="0" err="1"/>
              <a:t>lost</a:t>
            </a:r>
            <a:r>
              <a:rPr lang="fr-CH" dirty="0"/>
              <a:t>)</a:t>
            </a:r>
          </a:p>
          <a:p>
            <a:pPr algn="just">
              <a:buFont typeface="Wingdings" panose="05000000000000000000" pitchFamily="2" charset="2"/>
              <a:buChar char="q"/>
            </a:pPr>
            <a:r>
              <a:rPr lang="fr-CH" dirty="0"/>
              <a:t>If the final RE </a:t>
            </a:r>
            <a:r>
              <a:rPr lang="fr-CH" dirty="0" err="1"/>
              <a:t>current</a:t>
            </a:r>
            <a:r>
              <a:rPr lang="fr-CH" dirty="0"/>
              <a:t> </a:t>
            </a:r>
            <a:r>
              <a:rPr lang="fr-CH" dirty="0" err="1"/>
              <a:t>intensity</a:t>
            </a:r>
            <a:r>
              <a:rPr lang="fr-CH" dirty="0"/>
              <a:t> </a:t>
            </a:r>
            <a:r>
              <a:rPr lang="fr-CH" dirty="0" err="1"/>
              <a:t>is</a:t>
            </a:r>
            <a:r>
              <a:rPr lang="fr-CH" dirty="0"/>
              <a:t> not </a:t>
            </a:r>
            <a:r>
              <a:rPr lang="fr-CH" dirty="0" err="1"/>
              <a:t>negligeable</a:t>
            </a:r>
            <a:r>
              <a:rPr lang="fr-CH" dirty="0"/>
              <a:t> the </a:t>
            </a:r>
            <a:r>
              <a:rPr lang="fr-CH" dirty="0" err="1"/>
              <a:t>beam</a:t>
            </a:r>
            <a:r>
              <a:rPr lang="fr-CH" dirty="0"/>
              <a:t> </a:t>
            </a:r>
            <a:r>
              <a:rPr lang="fr-CH" dirty="0" err="1"/>
              <a:t>is</a:t>
            </a:r>
            <a:r>
              <a:rPr lang="fr-CH" dirty="0"/>
              <a:t> </a:t>
            </a:r>
            <a:r>
              <a:rPr lang="fr-CH" dirty="0" err="1"/>
              <a:t>scrapped</a:t>
            </a:r>
            <a:r>
              <a:rPr lang="fr-CH" dirty="0"/>
              <a:t> off due to changes in the radial force balance</a:t>
            </a:r>
          </a:p>
          <a:p>
            <a:pPr algn="just">
              <a:buFont typeface="Wingdings" panose="05000000000000000000" pitchFamily="2" charset="2"/>
              <a:buChar char="q"/>
            </a:pPr>
            <a:r>
              <a:rPr lang="fr-CH" dirty="0" err="1"/>
              <a:t>Particle</a:t>
            </a:r>
            <a:r>
              <a:rPr lang="fr-CH" dirty="0"/>
              <a:t> tracing </a:t>
            </a:r>
            <a:r>
              <a:rPr lang="fr-CH" dirty="0" err="1"/>
              <a:t>postprocessing</a:t>
            </a:r>
            <a:r>
              <a:rPr lang="fr-CH" dirty="0"/>
              <a:t> </a:t>
            </a:r>
            <a:r>
              <a:rPr lang="fr-CH" dirty="0" err="1"/>
              <a:t>tool</a:t>
            </a:r>
            <a:r>
              <a:rPr lang="fr-CH" dirty="0"/>
              <a:t> </a:t>
            </a:r>
            <a:r>
              <a:rPr lang="fr-CH" dirty="0" err="1"/>
              <a:t>will</a:t>
            </a:r>
            <a:r>
              <a:rPr lang="fr-CH" dirty="0"/>
              <a:t> </a:t>
            </a:r>
            <a:r>
              <a:rPr lang="fr-CH" dirty="0" err="1"/>
              <a:t>be</a:t>
            </a:r>
            <a:r>
              <a:rPr lang="fr-CH" dirty="0"/>
              <a:t> </a:t>
            </a:r>
            <a:r>
              <a:rPr lang="fr-CH" dirty="0" err="1"/>
              <a:t>used</a:t>
            </a:r>
            <a:r>
              <a:rPr lang="fr-CH" dirty="0"/>
              <a:t> to asses the </a:t>
            </a:r>
            <a:r>
              <a:rPr lang="fr-CH" dirty="0" err="1"/>
              <a:t>footprint</a:t>
            </a:r>
            <a:r>
              <a:rPr lang="fr-CH" dirty="0"/>
              <a:t> of the RE </a:t>
            </a:r>
            <a:r>
              <a:rPr lang="fr-CH" dirty="0" err="1"/>
              <a:t>beam</a:t>
            </a:r>
            <a:r>
              <a:rPr lang="fr-CH" dirty="0"/>
              <a:t> </a:t>
            </a:r>
          </a:p>
          <a:p>
            <a:pPr algn="just">
              <a:buFont typeface="Wingdings" panose="05000000000000000000" pitchFamily="2" charset="2"/>
              <a:buChar char="q"/>
            </a:pPr>
            <a:endParaRPr lang="fr-CH" dirty="0"/>
          </a:p>
          <a:p>
            <a:endParaRPr lang="en-GB" dirty="0"/>
          </a:p>
        </p:txBody>
      </p:sp>
      <p:sp>
        <p:nvSpPr>
          <p:cNvPr id="4" name="Footer Placeholder 3">
            <a:extLst>
              <a:ext uri="{FF2B5EF4-FFF2-40B4-BE49-F238E27FC236}">
                <a16:creationId xmlns:a16="http://schemas.microsoft.com/office/drawing/2014/main" id="{47CE9EA8-E30D-8754-E470-C9BA4664951C}"/>
              </a:ext>
            </a:extLst>
          </p:cNvPr>
          <p:cNvSpPr>
            <a:spLocks noGrp="1"/>
          </p:cNvSpPr>
          <p:nvPr>
            <p:ph type="ftr" sz="quarter" idx="11"/>
          </p:nvPr>
        </p:nvSpPr>
        <p:spPr/>
        <p:txBody>
          <a:bodyPr/>
          <a:lstStyle/>
          <a:p>
            <a:r>
              <a:rPr lang="en-GB">
                <a:solidFill>
                  <a:prstClr val="white"/>
                </a:solidFill>
              </a:rPr>
              <a:t>L. Singh | Joint REM and SPI  | 13 June 2024</a:t>
            </a:r>
            <a:endParaRPr lang="en-GB" dirty="0">
              <a:solidFill>
                <a:prstClr val="white"/>
              </a:solidFill>
            </a:endParaRPr>
          </a:p>
        </p:txBody>
      </p:sp>
      <p:sp>
        <p:nvSpPr>
          <p:cNvPr id="5" name="Slide Number Placeholder 4">
            <a:extLst>
              <a:ext uri="{FF2B5EF4-FFF2-40B4-BE49-F238E27FC236}">
                <a16:creationId xmlns:a16="http://schemas.microsoft.com/office/drawing/2014/main" id="{0CEB76B4-6968-290F-6AD4-18752ED90208}"/>
              </a:ext>
            </a:extLst>
          </p:cNvPr>
          <p:cNvSpPr>
            <a:spLocks noGrp="1"/>
          </p:cNvSpPr>
          <p:nvPr>
            <p:ph type="sldNum" sz="quarter" idx="12"/>
          </p:nvPr>
        </p:nvSpPr>
        <p:spPr/>
        <p:txBody>
          <a:bodyPr/>
          <a:lstStyle/>
          <a:p>
            <a:fld id="{6A6D9FA1-99C7-4910-8E32-B85D378B0060}" type="slidenum">
              <a:rPr lang="en-GB" smtClean="0">
                <a:solidFill>
                  <a:prstClr val="white"/>
                </a:solidFill>
              </a:rPr>
              <a:pPr/>
              <a:t>22</a:t>
            </a:fld>
            <a:endParaRPr lang="en-GB" dirty="0">
              <a:solidFill>
                <a:prstClr val="white"/>
              </a:solidFill>
            </a:endParaRPr>
          </a:p>
        </p:txBody>
      </p:sp>
    </p:spTree>
    <p:extLst>
      <p:ext uri="{BB962C8B-B14F-4D97-AF65-F5344CB8AC3E}">
        <p14:creationId xmlns:p14="http://schemas.microsoft.com/office/powerpoint/2010/main" val="1871974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DE11D-83B6-8092-6762-63BE6C9ED8A5}"/>
              </a:ext>
            </a:extLst>
          </p:cNvPr>
          <p:cNvSpPr>
            <a:spLocks noGrp="1"/>
          </p:cNvSpPr>
          <p:nvPr>
            <p:ph type="title"/>
          </p:nvPr>
        </p:nvSpPr>
        <p:spPr/>
        <p:txBody>
          <a:bodyPr/>
          <a:lstStyle/>
          <a:p>
            <a:r>
              <a:rPr lang="fr-CH" dirty="0"/>
              <a:t>Modes </a:t>
            </a:r>
            <a:r>
              <a:rPr lang="fr-CH" dirty="0" err="1"/>
              <a:t>magnetic</a:t>
            </a:r>
            <a:r>
              <a:rPr lang="fr-CH" dirty="0"/>
              <a:t> </a:t>
            </a:r>
            <a:r>
              <a:rPr lang="fr-CH" dirty="0" err="1"/>
              <a:t>energies</a:t>
            </a:r>
            <a:r>
              <a:rPr lang="fr-CH" dirty="0"/>
              <a:t> </a:t>
            </a:r>
            <a:r>
              <a:rPr lang="fr-CH" dirty="0" err="1"/>
              <a:t>growth</a:t>
            </a:r>
            <a:endParaRPr lang="en-GB" dirty="0"/>
          </a:p>
        </p:txBody>
      </p:sp>
      <p:sp>
        <p:nvSpPr>
          <p:cNvPr id="4" name="Footer Placeholder 3">
            <a:extLst>
              <a:ext uri="{FF2B5EF4-FFF2-40B4-BE49-F238E27FC236}">
                <a16:creationId xmlns:a16="http://schemas.microsoft.com/office/drawing/2014/main" id="{58F451A2-A0C9-2269-3F9F-23673F344E34}"/>
              </a:ext>
            </a:extLst>
          </p:cNvPr>
          <p:cNvSpPr>
            <a:spLocks noGrp="1"/>
          </p:cNvSpPr>
          <p:nvPr>
            <p:ph type="ftr" sz="quarter" idx="11"/>
          </p:nvPr>
        </p:nvSpPr>
        <p:spPr/>
        <p:txBody>
          <a:bodyPr/>
          <a:lstStyle/>
          <a:p>
            <a:r>
              <a:rPr lang="en-GB">
                <a:solidFill>
                  <a:prstClr val="white"/>
                </a:solidFill>
              </a:rPr>
              <a:t>L. Singh | Joint REM and SPI  | 13 June 2024</a:t>
            </a:r>
            <a:endParaRPr lang="en-GB" dirty="0">
              <a:solidFill>
                <a:prstClr val="white"/>
              </a:solidFill>
            </a:endParaRPr>
          </a:p>
        </p:txBody>
      </p:sp>
      <p:sp>
        <p:nvSpPr>
          <p:cNvPr id="5" name="Slide Number Placeholder 4">
            <a:extLst>
              <a:ext uri="{FF2B5EF4-FFF2-40B4-BE49-F238E27FC236}">
                <a16:creationId xmlns:a16="http://schemas.microsoft.com/office/drawing/2014/main" id="{180DE25A-2EDC-CE28-A8BB-53676F0FF01D}"/>
              </a:ext>
            </a:extLst>
          </p:cNvPr>
          <p:cNvSpPr>
            <a:spLocks noGrp="1"/>
          </p:cNvSpPr>
          <p:nvPr>
            <p:ph type="sldNum" sz="quarter" idx="12"/>
          </p:nvPr>
        </p:nvSpPr>
        <p:spPr/>
        <p:txBody>
          <a:bodyPr/>
          <a:lstStyle/>
          <a:p>
            <a:fld id="{6A6D9FA1-99C7-4910-8E32-B85D378B0060}" type="slidenum">
              <a:rPr lang="en-GB" smtClean="0">
                <a:solidFill>
                  <a:prstClr val="white"/>
                </a:solidFill>
              </a:rPr>
              <a:pPr/>
              <a:t>23</a:t>
            </a:fld>
            <a:endParaRPr lang="en-GB" dirty="0">
              <a:solidFill>
                <a:prstClr val="white"/>
              </a:solidFill>
            </a:endParaRPr>
          </a:p>
        </p:txBody>
      </p:sp>
      <p:pic>
        <p:nvPicPr>
          <p:cNvPr id="7" name="Content Placeholder 6">
            <a:extLst>
              <a:ext uri="{FF2B5EF4-FFF2-40B4-BE49-F238E27FC236}">
                <a16:creationId xmlns:a16="http://schemas.microsoft.com/office/drawing/2014/main" id="{FB09D077-F782-5E5E-9EEA-9CF0F6B8A8EE}"/>
              </a:ext>
            </a:extLst>
          </p:cNvPr>
          <p:cNvPicPr>
            <a:picLocks noGrp="1" noChangeAspect="1"/>
          </p:cNvPicPr>
          <p:nvPr>
            <p:ph idx="1"/>
          </p:nvPr>
        </p:nvPicPr>
        <p:blipFill>
          <a:blip r:embed="rId3"/>
          <a:stretch>
            <a:fillRect/>
          </a:stretch>
        </p:blipFill>
        <p:spPr>
          <a:xfrm>
            <a:off x="88900" y="3007360"/>
            <a:ext cx="4673600" cy="3413761"/>
          </a:xfrm>
        </p:spPr>
      </p:pic>
      <p:pic>
        <p:nvPicPr>
          <p:cNvPr id="8" name="Picture 7">
            <a:extLst>
              <a:ext uri="{FF2B5EF4-FFF2-40B4-BE49-F238E27FC236}">
                <a16:creationId xmlns:a16="http://schemas.microsoft.com/office/drawing/2014/main" id="{147F4197-3D4B-6D4E-E84F-C3837C62B9A0}"/>
              </a:ext>
            </a:extLst>
          </p:cNvPr>
          <p:cNvPicPr>
            <a:picLocks noChangeAspect="1"/>
          </p:cNvPicPr>
          <p:nvPr/>
        </p:nvPicPr>
        <p:blipFill>
          <a:blip r:embed="rId4"/>
          <a:stretch>
            <a:fillRect/>
          </a:stretch>
        </p:blipFill>
        <p:spPr>
          <a:xfrm>
            <a:off x="7347615" y="3007360"/>
            <a:ext cx="4844385" cy="3413761"/>
          </a:xfrm>
          <a:prstGeom prst="rect">
            <a:avLst/>
          </a:prstGeom>
        </p:spPr>
      </p:pic>
      <p:sp>
        <p:nvSpPr>
          <p:cNvPr id="11" name="TextBox 10">
            <a:extLst>
              <a:ext uri="{FF2B5EF4-FFF2-40B4-BE49-F238E27FC236}">
                <a16:creationId xmlns:a16="http://schemas.microsoft.com/office/drawing/2014/main" id="{F9025F9B-35BB-E885-8D41-9F32D3DE518D}"/>
              </a:ext>
            </a:extLst>
          </p:cNvPr>
          <p:cNvSpPr txBox="1"/>
          <p:nvPr/>
        </p:nvSpPr>
        <p:spPr>
          <a:xfrm>
            <a:off x="88900" y="784364"/>
            <a:ext cx="12184380" cy="2308324"/>
          </a:xfrm>
          <a:prstGeom prst="rect">
            <a:avLst/>
          </a:prstGeom>
          <a:noFill/>
        </p:spPr>
        <p:txBody>
          <a:bodyPr wrap="square">
            <a:spAutoFit/>
          </a:bodyPr>
          <a:lstStyle/>
          <a:p>
            <a:pPr marL="0" indent="0">
              <a:buNone/>
            </a:pPr>
            <a:r>
              <a:rPr lang="fr-CH" sz="2400" dirty="0" err="1"/>
              <a:t>Comparison</a:t>
            </a:r>
            <a:r>
              <a:rPr lang="fr-CH" sz="2400" dirty="0"/>
              <a:t> </a:t>
            </a:r>
            <a:r>
              <a:rPr lang="fr-CH" sz="2400" dirty="0" err="1"/>
              <a:t>between</a:t>
            </a:r>
            <a:r>
              <a:rPr lang="fr-CH" sz="2400" dirty="0"/>
              <a:t> the cases </a:t>
            </a:r>
            <a:r>
              <a:rPr lang="fr-CH" sz="2400" dirty="0" err="1"/>
              <a:t>with</a:t>
            </a:r>
            <a:r>
              <a:rPr lang="fr-CH" sz="2400" dirty="0"/>
              <a:t> high </a:t>
            </a:r>
            <a:r>
              <a:rPr lang="fr-CH" sz="2400" dirty="0" err="1"/>
              <a:t>resistivity</a:t>
            </a:r>
            <a:r>
              <a:rPr lang="fr-CH" sz="2400" dirty="0"/>
              <a:t>:</a:t>
            </a:r>
          </a:p>
          <a:p>
            <a:pPr lvl="1">
              <a:buFont typeface="Wingdings" panose="05000000000000000000" pitchFamily="2" charset="2"/>
              <a:buChar char="q"/>
            </a:pPr>
            <a:r>
              <a:rPr lang="fr-CH" sz="2400" dirty="0" err="1"/>
              <a:t>Similar</a:t>
            </a:r>
            <a:r>
              <a:rPr lang="fr-CH" sz="2400" dirty="0"/>
              <a:t> </a:t>
            </a:r>
            <a:r>
              <a:rPr lang="fr-CH" sz="2400" dirty="0" err="1"/>
              <a:t>behavior</a:t>
            </a:r>
            <a:r>
              <a:rPr lang="fr-CH" sz="2400" dirty="0"/>
              <a:t> for the </a:t>
            </a:r>
            <a:r>
              <a:rPr lang="fr-CH" sz="2400" dirty="0" err="1"/>
              <a:t>magnetic</a:t>
            </a:r>
            <a:r>
              <a:rPr lang="fr-CH" sz="2400" dirty="0"/>
              <a:t> </a:t>
            </a:r>
            <a:r>
              <a:rPr lang="fr-CH" sz="2400" dirty="0" err="1"/>
              <a:t>energies</a:t>
            </a:r>
            <a:r>
              <a:rPr lang="fr-CH" sz="2400" dirty="0"/>
              <a:t> </a:t>
            </a:r>
            <a:r>
              <a:rPr lang="fr-CH" sz="2400" dirty="0" err="1"/>
              <a:t>growth</a:t>
            </a:r>
            <a:r>
              <a:rPr lang="fr-CH" sz="2400" dirty="0"/>
              <a:t> </a:t>
            </a:r>
            <a:r>
              <a:rPr lang="fr-CH" sz="2400" dirty="0" err="1"/>
              <a:t>during</a:t>
            </a:r>
            <a:r>
              <a:rPr lang="fr-CH" sz="2400" dirty="0"/>
              <a:t> the </a:t>
            </a:r>
            <a:r>
              <a:rPr lang="fr-CH" sz="2400" dirty="0" err="1"/>
              <a:t>stochastic</a:t>
            </a:r>
            <a:r>
              <a:rPr lang="fr-CH" sz="2400" dirty="0"/>
              <a:t> phase of the </a:t>
            </a:r>
            <a:r>
              <a:rPr lang="fr-CH" sz="2400" dirty="0" err="1"/>
              <a:t>magnetic</a:t>
            </a:r>
            <a:r>
              <a:rPr lang="fr-CH" sz="2400" dirty="0"/>
              <a:t> </a:t>
            </a:r>
            <a:r>
              <a:rPr lang="fr-CH" sz="2400" dirty="0" err="1"/>
              <a:t>field</a:t>
            </a:r>
            <a:r>
              <a:rPr lang="fr-CH" sz="2400" dirty="0"/>
              <a:t> </a:t>
            </a:r>
            <a:r>
              <a:rPr lang="fr-CH" sz="2400" dirty="0" err="1"/>
              <a:t>lines</a:t>
            </a:r>
            <a:endParaRPr lang="fr-CH" sz="2400" dirty="0"/>
          </a:p>
          <a:p>
            <a:pPr lvl="1">
              <a:buFont typeface="Wingdings" panose="05000000000000000000" pitchFamily="2" charset="2"/>
              <a:buChar char="q"/>
            </a:pPr>
            <a:r>
              <a:rPr lang="fr-CH" sz="2400" dirty="0" err="1"/>
              <a:t>After</a:t>
            </a:r>
            <a:r>
              <a:rPr lang="fr-CH" sz="2400" dirty="0"/>
              <a:t> the reformation of the </a:t>
            </a:r>
            <a:r>
              <a:rPr lang="fr-CH" sz="2400" dirty="0" err="1"/>
              <a:t>magnetic</a:t>
            </a:r>
            <a:r>
              <a:rPr lang="fr-CH" sz="2400" dirty="0"/>
              <a:t> flux surfaces, a </a:t>
            </a:r>
            <a:r>
              <a:rPr lang="fr-CH" sz="2400" dirty="0" err="1"/>
              <a:t>growth</a:t>
            </a:r>
            <a:r>
              <a:rPr lang="fr-CH" sz="2400" dirty="0"/>
              <a:t> in the </a:t>
            </a:r>
            <a:r>
              <a:rPr lang="fr-CH" sz="2400" dirty="0" err="1"/>
              <a:t>magnetic</a:t>
            </a:r>
            <a:r>
              <a:rPr lang="fr-CH" sz="2400" dirty="0"/>
              <a:t> </a:t>
            </a:r>
            <a:r>
              <a:rPr lang="fr-CH" sz="2400" dirty="0" err="1"/>
              <a:t>energies</a:t>
            </a:r>
            <a:r>
              <a:rPr lang="fr-CH" sz="2400" dirty="0"/>
              <a:t> </a:t>
            </a:r>
            <a:r>
              <a:rPr lang="fr-CH" sz="2400" dirty="0" err="1"/>
              <a:t>occur</a:t>
            </a:r>
            <a:endParaRPr lang="fr-CH" sz="2400" dirty="0"/>
          </a:p>
          <a:p>
            <a:pPr lvl="1">
              <a:buFont typeface="Wingdings" panose="05000000000000000000" pitchFamily="2" charset="2"/>
              <a:buChar char="q"/>
            </a:pPr>
            <a:r>
              <a:rPr lang="fr-CH" sz="2400" dirty="0"/>
              <a:t>This </a:t>
            </a:r>
            <a:r>
              <a:rPr lang="fr-CH" sz="2400" dirty="0" err="1"/>
              <a:t>growth</a:t>
            </a:r>
            <a:r>
              <a:rPr lang="fr-CH" sz="2400" dirty="0"/>
              <a:t> </a:t>
            </a:r>
            <a:r>
              <a:rPr lang="fr-CH" sz="2400" dirty="0" err="1"/>
              <a:t>is</a:t>
            </a:r>
            <a:r>
              <a:rPr lang="fr-CH" sz="2400" dirty="0"/>
              <a:t> </a:t>
            </a:r>
            <a:r>
              <a:rPr lang="fr-CH" sz="2400" dirty="0" err="1"/>
              <a:t>higher</a:t>
            </a:r>
            <a:r>
              <a:rPr lang="fr-CH" sz="2400" dirty="0"/>
              <a:t> for the </a:t>
            </a:r>
            <a:r>
              <a:rPr lang="fr-CH" sz="2400" dirty="0" err="1"/>
              <a:t>higher</a:t>
            </a:r>
            <a:r>
              <a:rPr lang="fr-CH" sz="2400" dirty="0"/>
              <a:t> </a:t>
            </a:r>
            <a:r>
              <a:rPr lang="fr-CH" sz="2400" dirty="0" err="1"/>
              <a:t>resistivity</a:t>
            </a:r>
            <a:r>
              <a:rPr lang="fr-CH" sz="2400" dirty="0"/>
              <a:t> case</a:t>
            </a:r>
          </a:p>
        </p:txBody>
      </p:sp>
    </p:spTree>
    <p:extLst>
      <p:ext uri="{BB962C8B-B14F-4D97-AF65-F5344CB8AC3E}">
        <p14:creationId xmlns:p14="http://schemas.microsoft.com/office/powerpoint/2010/main" val="12756758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911F27CD-F768-2DCE-AD54-3940815FEBB5}"/>
                  </a:ext>
                </a:extLst>
              </p:cNvPr>
              <p:cNvSpPr>
                <a:spLocks noGrp="1"/>
              </p:cNvSpPr>
              <p:nvPr>
                <p:ph type="title"/>
              </p:nvPr>
            </p:nvSpPr>
            <p:spPr/>
            <p:txBody>
              <a:bodyPr/>
              <a:lstStyle/>
              <a:p>
                <a:r>
                  <a:rPr lang="fr-CH" dirty="0"/>
                  <a:t>Poincare plots for </a:t>
                </a:r>
                <a14:m>
                  <m:oMath xmlns:m="http://schemas.openxmlformats.org/officeDocument/2006/math">
                    <m:r>
                      <a:rPr lang="fr-CH" b="1" i="1" smtClean="0">
                        <a:latin typeface="Cambria Math" panose="02040503050406030204" pitchFamily="18" charset="0"/>
                      </a:rPr>
                      <m:t>𝜼</m:t>
                    </m:r>
                    <m:r>
                      <a:rPr lang="fr-CH" b="1" i="1" smtClean="0">
                        <a:latin typeface="Cambria Math" panose="02040503050406030204" pitchFamily="18" charset="0"/>
                      </a:rPr>
                      <m:t>=</m:t>
                    </m:r>
                    <m:r>
                      <a:rPr lang="fr-CH" b="1" i="1" smtClean="0">
                        <a:latin typeface="Cambria Math" panose="02040503050406030204" pitchFamily="18" charset="0"/>
                      </a:rPr>
                      <m:t>𝟔</m:t>
                    </m:r>
                    <m:r>
                      <a:rPr lang="fr-CH" b="1" i="1" smtClean="0">
                        <a:latin typeface="Cambria Math" panose="02040503050406030204" pitchFamily="18" charset="0"/>
                      </a:rPr>
                      <m:t>.</m:t>
                    </m:r>
                    <m:r>
                      <a:rPr lang="fr-CH" b="1" i="1" smtClean="0">
                        <a:latin typeface="Cambria Math" panose="02040503050406030204" pitchFamily="18" charset="0"/>
                      </a:rPr>
                      <m:t>𝟏𝟑</m:t>
                    </m:r>
                    <m:r>
                      <a:rPr lang="fr-CH" b="1" i="1" smtClean="0">
                        <a:latin typeface="Cambria Math" panose="02040503050406030204" pitchFamily="18" charset="0"/>
                      </a:rPr>
                      <m:t>𝒆</m:t>
                    </m:r>
                    <m:r>
                      <a:rPr lang="fr-CH" b="1" i="1" smtClean="0">
                        <a:latin typeface="Cambria Math" panose="02040503050406030204" pitchFamily="18" charset="0"/>
                      </a:rPr>
                      <m:t>−</m:t>
                    </m:r>
                    <m:r>
                      <a:rPr lang="fr-CH" b="1" i="1" smtClean="0">
                        <a:latin typeface="Cambria Math" panose="02040503050406030204" pitchFamily="18" charset="0"/>
                      </a:rPr>
                      <m:t>𝟒</m:t>
                    </m:r>
                    <m:r>
                      <a:rPr lang="fr-CH" b="1" i="1" smtClean="0">
                        <a:latin typeface="Cambria Math" panose="02040503050406030204" pitchFamily="18" charset="0"/>
                      </a:rPr>
                      <m:t>, </m:t>
                    </m:r>
                    <m:r>
                      <a:rPr lang="fr-CH" b="1" i="1" smtClean="0">
                        <a:latin typeface="Cambria Math" panose="02040503050406030204" pitchFamily="18" charset="0"/>
                      </a:rPr>
                      <m:t>𝑻</m:t>
                    </m:r>
                    <m:r>
                      <a:rPr lang="fr-CH" b="1" i="1" smtClean="0">
                        <a:latin typeface="Cambria Math" panose="02040503050406030204" pitchFamily="18" charset="0"/>
                      </a:rPr>
                      <m:t>≈</m:t>
                    </m:r>
                    <m:r>
                      <a:rPr lang="fr-CH" b="1" i="1" smtClean="0">
                        <a:latin typeface="Cambria Math" panose="02040503050406030204" pitchFamily="18" charset="0"/>
                      </a:rPr>
                      <m:t>𝟏</m:t>
                    </m:r>
                    <m:r>
                      <a:rPr lang="fr-CH" b="1" i="1" smtClean="0">
                        <a:latin typeface="Cambria Math" panose="02040503050406030204" pitchFamily="18" charset="0"/>
                      </a:rPr>
                      <m:t>.</m:t>
                    </m:r>
                    <m:r>
                      <a:rPr lang="fr-CH" b="1" i="1" smtClean="0">
                        <a:latin typeface="Cambria Math" panose="02040503050406030204" pitchFamily="18" charset="0"/>
                      </a:rPr>
                      <m:t>𝟒</m:t>
                    </m:r>
                    <m:r>
                      <a:rPr lang="fr-CH" b="1" i="1" smtClean="0">
                        <a:latin typeface="Cambria Math" panose="02040503050406030204" pitchFamily="18" charset="0"/>
                      </a:rPr>
                      <m:t> </m:t>
                    </m:r>
                    <m:r>
                      <a:rPr lang="fr-CH" b="1" i="1" smtClean="0">
                        <a:latin typeface="Cambria Math" panose="02040503050406030204" pitchFamily="18" charset="0"/>
                      </a:rPr>
                      <m:t>𝒆𝑽</m:t>
                    </m:r>
                  </m:oMath>
                </a14:m>
                <a:endParaRPr lang="en-GB" dirty="0"/>
              </a:p>
            </p:txBody>
          </p:sp>
        </mc:Choice>
        <mc:Fallback xmlns="">
          <p:sp>
            <p:nvSpPr>
              <p:cNvPr id="2" name="Title 1">
                <a:extLst>
                  <a:ext uri="{FF2B5EF4-FFF2-40B4-BE49-F238E27FC236}">
                    <a16:creationId xmlns:a16="http://schemas.microsoft.com/office/drawing/2014/main" id="{911F27CD-F768-2DCE-AD54-3940815FEBB5}"/>
                  </a:ext>
                </a:extLst>
              </p:cNvPr>
              <p:cNvSpPr>
                <a:spLocks noGrp="1" noRot="1" noChangeAspect="1" noMove="1" noResize="1" noEditPoints="1" noAdjustHandles="1" noChangeArrowheads="1" noChangeShapeType="1" noTextEdit="1"/>
              </p:cNvSpPr>
              <p:nvPr>
                <p:ph type="title"/>
              </p:nvPr>
            </p:nvSpPr>
            <p:spPr>
              <a:blipFill>
                <a:blip r:embed="rId2"/>
                <a:stretch>
                  <a:fillRect l="-1289" t="-30667" b="-33333"/>
                </a:stretch>
              </a:blipFill>
            </p:spPr>
            <p:txBody>
              <a:bodyPr/>
              <a:lstStyle/>
              <a:p>
                <a:r>
                  <a:rPr lang="en-GB">
                    <a:noFill/>
                  </a:rPr>
                  <a:t> </a:t>
                </a:r>
              </a:p>
            </p:txBody>
          </p:sp>
        </mc:Fallback>
      </mc:AlternateContent>
      <p:sp>
        <p:nvSpPr>
          <p:cNvPr id="4" name="Footer Placeholder 3">
            <a:extLst>
              <a:ext uri="{FF2B5EF4-FFF2-40B4-BE49-F238E27FC236}">
                <a16:creationId xmlns:a16="http://schemas.microsoft.com/office/drawing/2014/main" id="{185F99FB-E84E-3EB5-A960-16FB31AE3224}"/>
              </a:ext>
            </a:extLst>
          </p:cNvPr>
          <p:cNvSpPr>
            <a:spLocks noGrp="1"/>
          </p:cNvSpPr>
          <p:nvPr>
            <p:ph type="ftr" sz="quarter" idx="11"/>
          </p:nvPr>
        </p:nvSpPr>
        <p:spPr/>
        <p:txBody>
          <a:bodyPr/>
          <a:lstStyle/>
          <a:p>
            <a:r>
              <a:rPr lang="en-GB">
                <a:solidFill>
                  <a:prstClr val="white"/>
                </a:solidFill>
              </a:rPr>
              <a:t>L. Singh | Joint REM and SPI  | 13 June 2024</a:t>
            </a:r>
            <a:endParaRPr lang="en-GB" dirty="0">
              <a:solidFill>
                <a:prstClr val="white"/>
              </a:solidFill>
            </a:endParaRPr>
          </a:p>
        </p:txBody>
      </p:sp>
      <p:sp>
        <p:nvSpPr>
          <p:cNvPr id="5" name="Slide Number Placeholder 4">
            <a:extLst>
              <a:ext uri="{FF2B5EF4-FFF2-40B4-BE49-F238E27FC236}">
                <a16:creationId xmlns:a16="http://schemas.microsoft.com/office/drawing/2014/main" id="{FFE929DC-D6B7-C297-5E90-999913EA36C4}"/>
              </a:ext>
            </a:extLst>
          </p:cNvPr>
          <p:cNvSpPr>
            <a:spLocks noGrp="1"/>
          </p:cNvSpPr>
          <p:nvPr>
            <p:ph type="sldNum" sz="quarter" idx="12"/>
          </p:nvPr>
        </p:nvSpPr>
        <p:spPr/>
        <p:txBody>
          <a:bodyPr/>
          <a:lstStyle/>
          <a:p>
            <a:fld id="{6A6D9FA1-99C7-4910-8E32-B85D378B0060}" type="slidenum">
              <a:rPr lang="en-GB" smtClean="0">
                <a:solidFill>
                  <a:prstClr val="white"/>
                </a:solidFill>
              </a:rPr>
              <a:pPr/>
              <a:t>24</a:t>
            </a:fld>
            <a:endParaRPr lang="en-GB" dirty="0">
              <a:solidFill>
                <a:prstClr val="white"/>
              </a:solidFill>
            </a:endParaRPr>
          </a:p>
        </p:txBody>
      </p:sp>
      <p:pic>
        <p:nvPicPr>
          <p:cNvPr id="6" name="Picture 5" descr="A blue and red circular object with black dots&#10;&#10;Description automatically generated with medium confidence">
            <a:extLst>
              <a:ext uri="{FF2B5EF4-FFF2-40B4-BE49-F238E27FC236}">
                <a16:creationId xmlns:a16="http://schemas.microsoft.com/office/drawing/2014/main" id="{29979B07-60FC-CA4F-D39F-146B78418FFB}"/>
              </a:ext>
            </a:extLst>
          </p:cNvPr>
          <p:cNvPicPr>
            <a:picLocks noChangeAspect="1"/>
          </p:cNvPicPr>
          <p:nvPr/>
        </p:nvPicPr>
        <p:blipFill rotWithShape="1">
          <a:blip r:embed="rId3">
            <a:extLst>
              <a:ext uri="{28A0092B-C50C-407E-A947-70E740481C1C}">
                <a14:useLocalDpi xmlns:a14="http://schemas.microsoft.com/office/drawing/2010/main" val="0"/>
              </a:ext>
            </a:extLst>
          </a:blip>
          <a:srcRect l="30353" r="21647"/>
          <a:stretch/>
        </p:blipFill>
        <p:spPr>
          <a:xfrm>
            <a:off x="6096001" y="706789"/>
            <a:ext cx="2886396" cy="2722211"/>
          </a:xfrm>
          <a:prstGeom prst="rect">
            <a:avLst/>
          </a:prstGeom>
        </p:spPr>
      </p:pic>
      <p:pic>
        <p:nvPicPr>
          <p:cNvPr id="7" name="Picture 6" descr="A blue and orange circular object with black dots&#10;&#10;Description automatically generated with medium confidence">
            <a:extLst>
              <a:ext uri="{FF2B5EF4-FFF2-40B4-BE49-F238E27FC236}">
                <a16:creationId xmlns:a16="http://schemas.microsoft.com/office/drawing/2014/main" id="{8D9E7BEC-0EE8-63EF-48EB-5F5E4EE643D0}"/>
              </a:ext>
            </a:extLst>
          </p:cNvPr>
          <p:cNvPicPr>
            <a:picLocks noChangeAspect="1"/>
          </p:cNvPicPr>
          <p:nvPr/>
        </p:nvPicPr>
        <p:blipFill rotWithShape="1">
          <a:blip r:embed="rId4">
            <a:extLst>
              <a:ext uri="{28A0092B-C50C-407E-A947-70E740481C1C}">
                <a14:useLocalDpi xmlns:a14="http://schemas.microsoft.com/office/drawing/2010/main" val="0"/>
              </a:ext>
            </a:extLst>
          </a:blip>
          <a:srcRect l="30265" r="22353"/>
          <a:stretch/>
        </p:blipFill>
        <p:spPr>
          <a:xfrm>
            <a:off x="3293242" y="711548"/>
            <a:ext cx="2802758" cy="2785083"/>
          </a:xfrm>
          <a:prstGeom prst="rect">
            <a:avLst/>
          </a:prstGeom>
        </p:spPr>
      </p:pic>
      <p:pic>
        <p:nvPicPr>
          <p:cNvPr id="8" name="Picture 7" descr="A close-up of a blue screen&#10;&#10;Description automatically generated">
            <a:extLst>
              <a:ext uri="{FF2B5EF4-FFF2-40B4-BE49-F238E27FC236}">
                <a16:creationId xmlns:a16="http://schemas.microsoft.com/office/drawing/2014/main" id="{0E5E4F9A-3075-CF0D-D132-C6C41C3ECF20}"/>
              </a:ext>
            </a:extLst>
          </p:cNvPr>
          <p:cNvPicPr>
            <a:picLocks noChangeAspect="1"/>
          </p:cNvPicPr>
          <p:nvPr/>
        </p:nvPicPr>
        <p:blipFill rotWithShape="1">
          <a:blip r:embed="rId5">
            <a:extLst>
              <a:ext uri="{28A0092B-C50C-407E-A947-70E740481C1C}">
                <a14:useLocalDpi xmlns:a14="http://schemas.microsoft.com/office/drawing/2010/main" val="0"/>
              </a:ext>
            </a:extLst>
          </a:blip>
          <a:srcRect l="26911" r="22265"/>
          <a:stretch/>
        </p:blipFill>
        <p:spPr>
          <a:xfrm>
            <a:off x="225747" y="687778"/>
            <a:ext cx="3030970" cy="2808853"/>
          </a:xfrm>
          <a:prstGeom prst="rect">
            <a:avLst/>
          </a:prstGeom>
        </p:spPr>
      </p:pic>
      <p:sp>
        <p:nvSpPr>
          <p:cNvPr id="9" name="TextBox 8">
            <a:extLst>
              <a:ext uri="{FF2B5EF4-FFF2-40B4-BE49-F238E27FC236}">
                <a16:creationId xmlns:a16="http://schemas.microsoft.com/office/drawing/2014/main" id="{63CBADD3-E04B-B2A4-3A84-A9E929118E62}"/>
              </a:ext>
            </a:extLst>
          </p:cNvPr>
          <p:cNvSpPr txBox="1"/>
          <p:nvPr/>
        </p:nvSpPr>
        <p:spPr>
          <a:xfrm>
            <a:off x="1137779" y="666995"/>
            <a:ext cx="2217915" cy="369332"/>
          </a:xfrm>
          <a:prstGeom prst="rect">
            <a:avLst/>
          </a:prstGeom>
          <a:noFill/>
        </p:spPr>
        <p:txBody>
          <a:bodyPr wrap="none" rtlCol="0">
            <a:spAutoFit/>
          </a:bodyPr>
          <a:lstStyle/>
          <a:p>
            <a:r>
              <a:rPr lang="fr-CH" b="1" dirty="0">
                <a:solidFill>
                  <a:schemeClr val="bg1"/>
                </a:solidFill>
              </a:rPr>
              <a:t>0.978 ms, 0.844 MA </a:t>
            </a:r>
            <a:endParaRPr lang="en-GB" b="1" dirty="0">
              <a:solidFill>
                <a:schemeClr val="bg1"/>
              </a:solidFill>
            </a:endParaRPr>
          </a:p>
        </p:txBody>
      </p:sp>
      <p:sp>
        <p:nvSpPr>
          <p:cNvPr id="10" name="TextBox 9">
            <a:extLst>
              <a:ext uri="{FF2B5EF4-FFF2-40B4-BE49-F238E27FC236}">
                <a16:creationId xmlns:a16="http://schemas.microsoft.com/office/drawing/2014/main" id="{68EB91AC-0405-1FF5-F987-08F662251705}"/>
              </a:ext>
            </a:extLst>
          </p:cNvPr>
          <p:cNvSpPr txBox="1"/>
          <p:nvPr/>
        </p:nvSpPr>
        <p:spPr>
          <a:xfrm>
            <a:off x="3962962" y="676371"/>
            <a:ext cx="2171428" cy="369332"/>
          </a:xfrm>
          <a:prstGeom prst="rect">
            <a:avLst/>
          </a:prstGeom>
          <a:noFill/>
        </p:spPr>
        <p:txBody>
          <a:bodyPr wrap="none" rtlCol="0">
            <a:spAutoFit/>
          </a:bodyPr>
          <a:lstStyle/>
          <a:p>
            <a:r>
              <a:rPr lang="fr-CH" b="1" dirty="0">
                <a:solidFill>
                  <a:schemeClr val="bg1"/>
                </a:solidFill>
              </a:rPr>
              <a:t>0.984 ms, 0.846 MA</a:t>
            </a:r>
            <a:endParaRPr lang="en-GB" b="1" dirty="0">
              <a:solidFill>
                <a:schemeClr val="bg1"/>
              </a:solidFill>
            </a:endParaRPr>
          </a:p>
        </p:txBody>
      </p:sp>
      <p:sp>
        <p:nvSpPr>
          <p:cNvPr id="11" name="TextBox 10">
            <a:extLst>
              <a:ext uri="{FF2B5EF4-FFF2-40B4-BE49-F238E27FC236}">
                <a16:creationId xmlns:a16="http://schemas.microsoft.com/office/drawing/2014/main" id="{0642C4E1-8DF1-3227-DAF3-0897C9CA15B1}"/>
              </a:ext>
            </a:extLst>
          </p:cNvPr>
          <p:cNvSpPr txBox="1"/>
          <p:nvPr/>
        </p:nvSpPr>
        <p:spPr>
          <a:xfrm>
            <a:off x="6774377" y="676371"/>
            <a:ext cx="2359087" cy="369332"/>
          </a:xfrm>
          <a:prstGeom prst="rect">
            <a:avLst/>
          </a:prstGeom>
          <a:noFill/>
        </p:spPr>
        <p:txBody>
          <a:bodyPr wrap="square" rtlCol="0">
            <a:spAutoFit/>
          </a:bodyPr>
          <a:lstStyle/>
          <a:p>
            <a:r>
              <a:rPr lang="fr-CH" b="1" dirty="0">
                <a:solidFill>
                  <a:schemeClr val="bg1"/>
                </a:solidFill>
              </a:rPr>
              <a:t>0.989 ms, 0.803 MA</a:t>
            </a:r>
            <a:endParaRPr lang="en-GB" b="1" dirty="0">
              <a:solidFill>
                <a:schemeClr val="bg1"/>
              </a:solidFill>
            </a:endParaRPr>
          </a:p>
        </p:txBody>
      </p:sp>
      <p:pic>
        <p:nvPicPr>
          <p:cNvPr id="12" name="Picture 11">
            <a:extLst>
              <a:ext uri="{FF2B5EF4-FFF2-40B4-BE49-F238E27FC236}">
                <a16:creationId xmlns:a16="http://schemas.microsoft.com/office/drawing/2014/main" id="{AEB90A95-8591-97CD-5F49-E1F882B1BB7D}"/>
              </a:ext>
            </a:extLst>
          </p:cNvPr>
          <p:cNvPicPr>
            <a:picLocks noChangeAspect="1"/>
          </p:cNvPicPr>
          <p:nvPr/>
        </p:nvPicPr>
        <p:blipFill rotWithShape="1">
          <a:blip r:embed="rId6">
            <a:extLst>
              <a:ext uri="{28A0092B-C50C-407E-A947-70E740481C1C}">
                <a14:useLocalDpi xmlns:a14="http://schemas.microsoft.com/office/drawing/2010/main" val="0"/>
              </a:ext>
            </a:extLst>
          </a:blip>
          <a:srcRect l="31193" r="21761"/>
          <a:stretch/>
        </p:blipFill>
        <p:spPr>
          <a:xfrm>
            <a:off x="9022120" y="711518"/>
            <a:ext cx="2852221" cy="2727214"/>
          </a:xfrm>
          <a:prstGeom prst="rect">
            <a:avLst/>
          </a:prstGeom>
        </p:spPr>
      </p:pic>
      <p:sp>
        <p:nvSpPr>
          <p:cNvPr id="13" name="TextBox 12">
            <a:extLst>
              <a:ext uri="{FF2B5EF4-FFF2-40B4-BE49-F238E27FC236}">
                <a16:creationId xmlns:a16="http://schemas.microsoft.com/office/drawing/2014/main" id="{659D1EE4-988A-8C96-D296-781FE1F4DEC7}"/>
              </a:ext>
            </a:extLst>
          </p:cNvPr>
          <p:cNvSpPr txBox="1"/>
          <p:nvPr/>
        </p:nvSpPr>
        <p:spPr>
          <a:xfrm>
            <a:off x="9344348" y="676371"/>
            <a:ext cx="2546392" cy="369332"/>
          </a:xfrm>
          <a:prstGeom prst="rect">
            <a:avLst/>
          </a:prstGeom>
          <a:noFill/>
        </p:spPr>
        <p:txBody>
          <a:bodyPr wrap="square" rtlCol="0">
            <a:spAutoFit/>
          </a:bodyPr>
          <a:lstStyle/>
          <a:p>
            <a:r>
              <a:rPr lang="fr-CH" b="1" dirty="0">
                <a:solidFill>
                  <a:schemeClr val="bg1"/>
                </a:solidFill>
              </a:rPr>
              <a:t>0.991 ms, 0.610 MA</a:t>
            </a:r>
            <a:endParaRPr lang="en-GB" b="1" dirty="0">
              <a:solidFill>
                <a:schemeClr val="bg1"/>
              </a:solidFill>
            </a:endParaRPr>
          </a:p>
        </p:txBody>
      </p:sp>
      <p:pic>
        <p:nvPicPr>
          <p:cNvPr id="14" name="Picture 13" descr="A close-up of a blue and orange swirl&#10;&#10;Description automatically generated">
            <a:extLst>
              <a:ext uri="{FF2B5EF4-FFF2-40B4-BE49-F238E27FC236}">
                <a16:creationId xmlns:a16="http://schemas.microsoft.com/office/drawing/2014/main" id="{1384F7DB-CA20-DAA8-9CE6-5C23B4CDA82F}"/>
              </a:ext>
            </a:extLst>
          </p:cNvPr>
          <p:cNvPicPr>
            <a:picLocks noChangeAspect="1"/>
          </p:cNvPicPr>
          <p:nvPr/>
        </p:nvPicPr>
        <p:blipFill rotWithShape="1">
          <a:blip r:embed="rId7">
            <a:extLst>
              <a:ext uri="{28A0092B-C50C-407E-A947-70E740481C1C}">
                <a14:useLocalDpi xmlns:a14="http://schemas.microsoft.com/office/drawing/2010/main" val="0"/>
              </a:ext>
            </a:extLst>
          </a:blip>
          <a:srcRect l="31829" t="7170" r="22715"/>
          <a:stretch/>
        </p:blipFill>
        <p:spPr>
          <a:xfrm>
            <a:off x="342588" y="3578873"/>
            <a:ext cx="2886396" cy="2808853"/>
          </a:xfrm>
          <a:prstGeom prst="rect">
            <a:avLst/>
          </a:prstGeom>
        </p:spPr>
      </p:pic>
      <p:sp>
        <p:nvSpPr>
          <p:cNvPr id="15" name="TextBox 14">
            <a:extLst>
              <a:ext uri="{FF2B5EF4-FFF2-40B4-BE49-F238E27FC236}">
                <a16:creationId xmlns:a16="http://schemas.microsoft.com/office/drawing/2014/main" id="{0CDFB044-F28F-365F-8853-800CBC7BBF07}"/>
              </a:ext>
            </a:extLst>
          </p:cNvPr>
          <p:cNvSpPr txBox="1"/>
          <p:nvPr/>
        </p:nvSpPr>
        <p:spPr>
          <a:xfrm>
            <a:off x="983432" y="3591976"/>
            <a:ext cx="2171428" cy="369332"/>
          </a:xfrm>
          <a:prstGeom prst="rect">
            <a:avLst/>
          </a:prstGeom>
          <a:noFill/>
        </p:spPr>
        <p:txBody>
          <a:bodyPr wrap="none" rtlCol="0">
            <a:spAutoFit/>
          </a:bodyPr>
          <a:lstStyle/>
          <a:p>
            <a:r>
              <a:rPr lang="fr-CH" b="1" dirty="0">
                <a:solidFill>
                  <a:schemeClr val="bg1"/>
                </a:solidFill>
              </a:rPr>
              <a:t>0.997 ms, 0.243 MA</a:t>
            </a:r>
            <a:endParaRPr lang="en-GB" b="1" dirty="0">
              <a:solidFill>
                <a:schemeClr val="bg1"/>
              </a:solidFill>
            </a:endParaRPr>
          </a:p>
        </p:txBody>
      </p:sp>
      <p:pic>
        <p:nvPicPr>
          <p:cNvPr id="16" name="Picture 15" descr="A blue and orange circular pattern&#10;&#10;Description automatically generated with medium confidence">
            <a:extLst>
              <a:ext uri="{FF2B5EF4-FFF2-40B4-BE49-F238E27FC236}">
                <a16:creationId xmlns:a16="http://schemas.microsoft.com/office/drawing/2014/main" id="{F58FB2BD-163E-34C6-B12E-221DEE639D48}"/>
              </a:ext>
            </a:extLst>
          </p:cNvPr>
          <p:cNvPicPr>
            <a:picLocks noChangeAspect="1"/>
          </p:cNvPicPr>
          <p:nvPr/>
        </p:nvPicPr>
        <p:blipFill rotWithShape="1">
          <a:blip r:embed="rId8">
            <a:extLst>
              <a:ext uri="{28A0092B-C50C-407E-A947-70E740481C1C}">
                <a14:useLocalDpi xmlns:a14="http://schemas.microsoft.com/office/drawing/2010/main" val="0"/>
              </a:ext>
            </a:extLst>
          </a:blip>
          <a:srcRect l="32216" r="25596"/>
          <a:stretch/>
        </p:blipFill>
        <p:spPr>
          <a:xfrm>
            <a:off x="3276043" y="3573392"/>
            <a:ext cx="2886396" cy="2808853"/>
          </a:xfrm>
          <a:prstGeom prst="rect">
            <a:avLst/>
          </a:prstGeom>
        </p:spPr>
      </p:pic>
      <p:sp>
        <p:nvSpPr>
          <p:cNvPr id="17" name="TextBox 16">
            <a:extLst>
              <a:ext uri="{FF2B5EF4-FFF2-40B4-BE49-F238E27FC236}">
                <a16:creationId xmlns:a16="http://schemas.microsoft.com/office/drawing/2014/main" id="{31DE2B90-FA35-4C99-7A51-ED11EF92FBBE}"/>
              </a:ext>
            </a:extLst>
          </p:cNvPr>
          <p:cNvSpPr txBox="1"/>
          <p:nvPr/>
        </p:nvSpPr>
        <p:spPr>
          <a:xfrm>
            <a:off x="3879116" y="3582768"/>
            <a:ext cx="2171428" cy="369332"/>
          </a:xfrm>
          <a:prstGeom prst="rect">
            <a:avLst/>
          </a:prstGeom>
          <a:noFill/>
        </p:spPr>
        <p:txBody>
          <a:bodyPr wrap="none" rtlCol="0">
            <a:spAutoFit/>
          </a:bodyPr>
          <a:lstStyle/>
          <a:p>
            <a:r>
              <a:rPr lang="fr-CH" b="1" dirty="0">
                <a:solidFill>
                  <a:schemeClr val="bg1"/>
                </a:solidFill>
              </a:rPr>
              <a:t>1.003 ms, 0.143 MA</a:t>
            </a:r>
            <a:endParaRPr lang="en-GB" b="1" dirty="0">
              <a:solidFill>
                <a:schemeClr val="bg1"/>
              </a:solidFill>
            </a:endParaRPr>
          </a:p>
        </p:txBody>
      </p:sp>
      <p:pic>
        <p:nvPicPr>
          <p:cNvPr id="18" name="Picture 17" descr="A blue screen with a red circle&#10;&#10;Description automatically generated with medium confidence">
            <a:extLst>
              <a:ext uri="{FF2B5EF4-FFF2-40B4-BE49-F238E27FC236}">
                <a16:creationId xmlns:a16="http://schemas.microsoft.com/office/drawing/2014/main" id="{E147246E-2BFB-8983-CB89-0A5708B19644}"/>
              </a:ext>
            </a:extLst>
          </p:cNvPr>
          <p:cNvPicPr>
            <a:picLocks noChangeAspect="1"/>
          </p:cNvPicPr>
          <p:nvPr/>
        </p:nvPicPr>
        <p:blipFill rotWithShape="1">
          <a:blip r:embed="rId9">
            <a:extLst>
              <a:ext uri="{28A0092B-C50C-407E-A947-70E740481C1C}">
                <a14:useLocalDpi xmlns:a14="http://schemas.microsoft.com/office/drawing/2010/main" val="0"/>
              </a:ext>
            </a:extLst>
          </a:blip>
          <a:srcRect l="27102" r="22187"/>
          <a:stretch/>
        </p:blipFill>
        <p:spPr>
          <a:xfrm>
            <a:off x="6169900" y="3573392"/>
            <a:ext cx="2852220" cy="2808853"/>
          </a:xfrm>
          <a:prstGeom prst="rect">
            <a:avLst/>
          </a:prstGeom>
        </p:spPr>
      </p:pic>
      <p:sp>
        <p:nvSpPr>
          <p:cNvPr id="19" name="TextBox 18">
            <a:extLst>
              <a:ext uri="{FF2B5EF4-FFF2-40B4-BE49-F238E27FC236}">
                <a16:creationId xmlns:a16="http://schemas.microsoft.com/office/drawing/2014/main" id="{E17830F8-7B83-CEBA-E31C-71B64B37D7A7}"/>
              </a:ext>
            </a:extLst>
          </p:cNvPr>
          <p:cNvSpPr txBox="1"/>
          <p:nvPr/>
        </p:nvSpPr>
        <p:spPr>
          <a:xfrm>
            <a:off x="6810969" y="3550622"/>
            <a:ext cx="2171428" cy="369332"/>
          </a:xfrm>
          <a:prstGeom prst="rect">
            <a:avLst/>
          </a:prstGeom>
          <a:noFill/>
        </p:spPr>
        <p:txBody>
          <a:bodyPr wrap="square" rtlCol="0">
            <a:spAutoFit/>
          </a:bodyPr>
          <a:lstStyle/>
          <a:p>
            <a:r>
              <a:rPr lang="fr-CH" b="1" dirty="0">
                <a:solidFill>
                  <a:schemeClr val="bg1"/>
                </a:solidFill>
              </a:rPr>
              <a:t>1.03 ms, 0.112 MA</a:t>
            </a:r>
            <a:endParaRPr lang="en-GB" b="1" dirty="0">
              <a:solidFill>
                <a:schemeClr val="bg1"/>
              </a:solidFill>
            </a:endParaRPr>
          </a:p>
        </p:txBody>
      </p:sp>
      <p:pic>
        <p:nvPicPr>
          <p:cNvPr id="20" name="Picture 19" descr="A blue and orange circular object with white text&#10;&#10;Description automatically generated with medium confidence">
            <a:extLst>
              <a:ext uri="{FF2B5EF4-FFF2-40B4-BE49-F238E27FC236}">
                <a16:creationId xmlns:a16="http://schemas.microsoft.com/office/drawing/2014/main" id="{FC3E6123-FC57-D786-99F6-02B5E808FD23}"/>
              </a:ext>
            </a:extLst>
          </p:cNvPr>
          <p:cNvPicPr>
            <a:picLocks noChangeAspect="1"/>
          </p:cNvPicPr>
          <p:nvPr/>
        </p:nvPicPr>
        <p:blipFill rotWithShape="1">
          <a:blip r:embed="rId10">
            <a:extLst>
              <a:ext uri="{28A0092B-C50C-407E-A947-70E740481C1C}">
                <a14:useLocalDpi xmlns:a14="http://schemas.microsoft.com/office/drawing/2010/main" val="0"/>
              </a:ext>
            </a:extLst>
          </a:blip>
          <a:srcRect l="27216" r="18087"/>
          <a:stretch/>
        </p:blipFill>
        <p:spPr>
          <a:xfrm>
            <a:off x="9029581" y="3573392"/>
            <a:ext cx="2980515" cy="2785083"/>
          </a:xfrm>
          <a:prstGeom prst="rect">
            <a:avLst/>
          </a:prstGeom>
        </p:spPr>
      </p:pic>
      <p:sp>
        <p:nvSpPr>
          <p:cNvPr id="21" name="TextBox 20">
            <a:extLst>
              <a:ext uri="{FF2B5EF4-FFF2-40B4-BE49-F238E27FC236}">
                <a16:creationId xmlns:a16="http://schemas.microsoft.com/office/drawing/2014/main" id="{A081D728-EEB8-F54D-2050-1A3FE6B623C4}"/>
              </a:ext>
            </a:extLst>
          </p:cNvPr>
          <p:cNvSpPr txBox="1"/>
          <p:nvPr/>
        </p:nvSpPr>
        <p:spPr>
          <a:xfrm>
            <a:off x="9719312" y="3623482"/>
            <a:ext cx="2171428" cy="369332"/>
          </a:xfrm>
          <a:prstGeom prst="rect">
            <a:avLst/>
          </a:prstGeom>
          <a:noFill/>
        </p:spPr>
        <p:txBody>
          <a:bodyPr wrap="square" rtlCol="0">
            <a:spAutoFit/>
          </a:bodyPr>
          <a:lstStyle/>
          <a:p>
            <a:r>
              <a:rPr lang="fr-CH" b="1" dirty="0">
                <a:solidFill>
                  <a:schemeClr val="bg1"/>
                </a:solidFill>
              </a:rPr>
              <a:t>1.075 ms, 0.113 MA</a:t>
            </a:r>
            <a:endParaRPr lang="en-GB" b="1" dirty="0">
              <a:solidFill>
                <a:schemeClr val="bg1"/>
              </a:solidFill>
            </a:endParaRPr>
          </a:p>
        </p:txBody>
      </p:sp>
    </p:spTree>
    <p:extLst>
      <p:ext uri="{BB962C8B-B14F-4D97-AF65-F5344CB8AC3E}">
        <p14:creationId xmlns:p14="http://schemas.microsoft.com/office/powerpoint/2010/main" val="3967128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911F27CD-F768-2DCE-AD54-3940815FEBB5}"/>
                  </a:ext>
                </a:extLst>
              </p:cNvPr>
              <p:cNvSpPr>
                <a:spLocks noGrp="1"/>
              </p:cNvSpPr>
              <p:nvPr>
                <p:ph type="title"/>
              </p:nvPr>
            </p:nvSpPr>
            <p:spPr/>
            <p:txBody>
              <a:bodyPr/>
              <a:lstStyle/>
              <a:p>
                <a:r>
                  <a:rPr lang="fr-CH" dirty="0"/>
                  <a:t>Poincare plots for </a:t>
                </a:r>
                <a14:m>
                  <m:oMath xmlns:m="http://schemas.openxmlformats.org/officeDocument/2006/math">
                    <m:r>
                      <a:rPr lang="fr-CH" b="1" i="1" smtClean="0">
                        <a:latin typeface="Cambria Math" panose="02040503050406030204" pitchFamily="18" charset="0"/>
                      </a:rPr>
                      <m:t>𝜼</m:t>
                    </m:r>
                    <m:r>
                      <a:rPr lang="fr-CH" b="1" i="1" smtClean="0">
                        <a:latin typeface="Cambria Math" panose="02040503050406030204" pitchFamily="18" charset="0"/>
                      </a:rPr>
                      <m:t>=</m:t>
                    </m:r>
                    <m:r>
                      <a:rPr lang="fr-CH" b="1" i="1" smtClean="0">
                        <a:latin typeface="Cambria Math" panose="02040503050406030204" pitchFamily="18" charset="0"/>
                      </a:rPr>
                      <m:t>𝟔</m:t>
                    </m:r>
                    <m:r>
                      <a:rPr lang="fr-CH" b="1" i="1" smtClean="0">
                        <a:latin typeface="Cambria Math" panose="02040503050406030204" pitchFamily="18" charset="0"/>
                      </a:rPr>
                      <m:t>.</m:t>
                    </m:r>
                    <m:r>
                      <a:rPr lang="fr-CH" b="1" i="1" smtClean="0">
                        <a:latin typeface="Cambria Math" panose="02040503050406030204" pitchFamily="18" charset="0"/>
                      </a:rPr>
                      <m:t>𝟏𝟑</m:t>
                    </m:r>
                    <m:r>
                      <a:rPr lang="fr-CH" b="1" i="1" smtClean="0">
                        <a:latin typeface="Cambria Math" panose="02040503050406030204" pitchFamily="18" charset="0"/>
                      </a:rPr>
                      <m:t>𝒆</m:t>
                    </m:r>
                    <m:r>
                      <a:rPr lang="fr-CH" b="1" i="1" smtClean="0">
                        <a:latin typeface="Cambria Math" panose="02040503050406030204" pitchFamily="18" charset="0"/>
                      </a:rPr>
                      <m:t>−</m:t>
                    </m:r>
                    <m:r>
                      <a:rPr lang="fr-CH" b="1" i="1" smtClean="0">
                        <a:latin typeface="Cambria Math" panose="02040503050406030204" pitchFamily="18" charset="0"/>
                      </a:rPr>
                      <m:t>𝟒</m:t>
                    </m:r>
                    <m:r>
                      <a:rPr lang="fr-CH" b="1" i="1" smtClean="0">
                        <a:latin typeface="Cambria Math" panose="02040503050406030204" pitchFamily="18" charset="0"/>
                      </a:rPr>
                      <m:t>, </m:t>
                    </m:r>
                    <m:r>
                      <a:rPr lang="fr-CH" b="1" i="1" smtClean="0">
                        <a:latin typeface="Cambria Math" panose="02040503050406030204" pitchFamily="18" charset="0"/>
                      </a:rPr>
                      <m:t>𝑻</m:t>
                    </m:r>
                    <m:r>
                      <a:rPr lang="fr-CH" b="1" i="1" smtClean="0">
                        <a:latin typeface="Cambria Math" panose="02040503050406030204" pitchFamily="18" charset="0"/>
                      </a:rPr>
                      <m:t>≈</m:t>
                    </m:r>
                    <m:r>
                      <a:rPr lang="fr-CH" b="1" i="1" smtClean="0">
                        <a:latin typeface="Cambria Math" panose="02040503050406030204" pitchFamily="18" charset="0"/>
                      </a:rPr>
                      <m:t>𝟏</m:t>
                    </m:r>
                    <m:r>
                      <a:rPr lang="fr-CH" b="1" i="1" smtClean="0">
                        <a:latin typeface="Cambria Math" panose="02040503050406030204" pitchFamily="18" charset="0"/>
                      </a:rPr>
                      <m:t>.</m:t>
                    </m:r>
                    <m:r>
                      <a:rPr lang="fr-CH" b="1" i="1" smtClean="0">
                        <a:latin typeface="Cambria Math" panose="02040503050406030204" pitchFamily="18" charset="0"/>
                      </a:rPr>
                      <m:t>𝟒</m:t>
                    </m:r>
                    <m:r>
                      <a:rPr lang="fr-CH" b="1" i="1" smtClean="0">
                        <a:latin typeface="Cambria Math" panose="02040503050406030204" pitchFamily="18" charset="0"/>
                      </a:rPr>
                      <m:t> </m:t>
                    </m:r>
                    <m:r>
                      <a:rPr lang="fr-CH" b="1" i="1" smtClean="0">
                        <a:latin typeface="Cambria Math" panose="02040503050406030204" pitchFamily="18" charset="0"/>
                      </a:rPr>
                      <m:t>𝒆𝑽</m:t>
                    </m:r>
                  </m:oMath>
                </a14:m>
                <a:endParaRPr lang="en-GB" dirty="0"/>
              </a:p>
            </p:txBody>
          </p:sp>
        </mc:Choice>
        <mc:Fallback xmlns="">
          <p:sp>
            <p:nvSpPr>
              <p:cNvPr id="2" name="Title 1">
                <a:extLst>
                  <a:ext uri="{FF2B5EF4-FFF2-40B4-BE49-F238E27FC236}">
                    <a16:creationId xmlns:a16="http://schemas.microsoft.com/office/drawing/2014/main" id="{911F27CD-F768-2DCE-AD54-3940815FEBB5}"/>
                  </a:ext>
                </a:extLst>
              </p:cNvPr>
              <p:cNvSpPr>
                <a:spLocks noGrp="1" noRot="1" noChangeAspect="1" noMove="1" noResize="1" noEditPoints="1" noAdjustHandles="1" noChangeArrowheads="1" noChangeShapeType="1" noTextEdit="1"/>
              </p:cNvSpPr>
              <p:nvPr>
                <p:ph type="title"/>
              </p:nvPr>
            </p:nvSpPr>
            <p:spPr>
              <a:blipFill>
                <a:blip r:embed="rId2"/>
                <a:stretch>
                  <a:fillRect l="-1289" t="-30667" b="-33333"/>
                </a:stretch>
              </a:blipFill>
            </p:spPr>
            <p:txBody>
              <a:bodyPr/>
              <a:lstStyle/>
              <a:p>
                <a:r>
                  <a:rPr lang="en-GB">
                    <a:noFill/>
                  </a:rPr>
                  <a:t> </a:t>
                </a:r>
              </a:p>
            </p:txBody>
          </p:sp>
        </mc:Fallback>
      </mc:AlternateContent>
      <p:sp>
        <p:nvSpPr>
          <p:cNvPr id="4" name="Footer Placeholder 3">
            <a:extLst>
              <a:ext uri="{FF2B5EF4-FFF2-40B4-BE49-F238E27FC236}">
                <a16:creationId xmlns:a16="http://schemas.microsoft.com/office/drawing/2014/main" id="{185F99FB-E84E-3EB5-A960-16FB31AE3224}"/>
              </a:ext>
            </a:extLst>
          </p:cNvPr>
          <p:cNvSpPr>
            <a:spLocks noGrp="1"/>
          </p:cNvSpPr>
          <p:nvPr>
            <p:ph type="ftr" sz="quarter" idx="11"/>
          </p:nvPr>
        </p:nvSpPr>
        <p:spPr/>
        <p:txBody>
          <a:bodyPr/>
          <a:lstStyle/>
          <a:p>
            <a:r>
              <a:rPr lang="en-GB">
                <a:solidFill>
                  <a:prstClr val="white"/>
                </a:solidFill>
              </a:rPr>
              <a:t>L. Singh | Joint REM and SPI  | 13 June 2024</a:t>
            </a:r>
            <a:endParaRPr lang="en-GB" dirty="0">
              <a:solidFill>
                <a:prstClr val="white"/>
              </a:solidFill>
            </a:endParaRPr>
          </a:p>
        </p:txBody>
      </p:sp>
      <p:sp>
        <p:nvSpPr>
          <p:cNvPr id="5" name="Slide Number Placeholder 4">
            <a:extLst>
              <a:ext uri="{FF2B5EF4-FFF2-40B4-BE49-F238E27FC236}">
                <a16:creationId xmlns:a16="http://schemas.microsoft.com/office/drawing/2014/main" id="{FFE929DC-D6B7-C297-5E90-999913EA36C4}"/>
              </a:ext>
            </a:extLst>
          </p:cNvPr>
          <p:cNvSpPr>
            <a:spLocks noGrp="1"/>
          </p:cNvSpPr>
          <p:nvPr>
            <p:ph type="sldNum" sz="quarter" idx="12"/>
          </p:nvPr>
        </p:nvSpPr>
        <p:spPr/>
        <p:txBody>
          <a:bodyPr/>
          <a:lstStyle/>
          <a:p>
            <a:fld id="{6A6D9FA1-99C7-4910-8E32-B85D378B0060}" type="slidenum">
              <a:rPr lang="en-GB" smtClean="0">
                <a:solidFill>
                  <a:prstClr val="white"/>
                </a:solidFill>
              </a:rPr>
              <a:pPr/>
              <a:t>25</a:t>
            </a:fld>
            <a:endParaRPr lang="en-GB" dirty="0">
              <a:solidFill>
                <a:prstClr val="white"/>
              </a:solidFill>
            </a:endParaRPr>
          </a:p>
        </p:txBody>
      </p:sp>
      <p:pic>
        <p:nvPicPr>
          <p:cNvPr id="3" name="Picture 2" descr="A blue and black image of a circular object&#10;&#10;Description automatically generated with medium confidence">
            <a:extLst>
              <a:ext uri="{FF2B5EF4-FFF2-40B4-BE49-F238E27FC236}">
                <a16:creationId xmlns:a16="http://schemas.microsoft.com/office/drawing/2014/main" id="{B20035F9-200C-25D7-F450-1615FE6EE8C4}"/>
              </a:ext>
            </a:extLst>
          </p:cNvPr>
          <p:cNvPicPr>
            <a:picLocks noChangeAspect="1"/>
          </p:cNvPicPr>
          <p:nvPr/>
        </p:nvPicPr>
        <p:blipFill rotWithShape="1">
          <a:blip r:embed="rId3">
            <a:extLst>
              <a:ext uri="{28A0092B-C50C-407E-A947-70E740481C1C}">
                <a14:useLocalDpi xmlns:a14="http://schemas.microsoft.com/office/drawing/2010/main" val="0"/>
              </a:ext>
            </a:extLst>
          </a:blip>
          <a:srcRect l="28300" r="17135"/>
          <a:stretch/>
        </p:blipFill>
        <p:spPr>
          <a:xfrm>
            <a:off x="0" y="673022"/>
            <a:ext cx="3091754" cy="2916819"/>
          </a:xfrm>
          <a:prstGeom prst="rect">
            <a:avLst/>
          </a:prstGeom>
        </p:spPr>
      </p:pic>
      <p:sp>
        <p:nvSpPr>
          <p:cNvPr id="22" name="TextBox 21">
            <a:extLst>
              <a:ext uri="{FF2B5EF4-FFF2-40B4-BE49-F238E27FC236}">
                <a16:creationId xmlns:a16="http://schemas.microsoft.com/office/drawing/2014/main" id="{64CD5F1E-9CB0-C1B8-BB7B-51DDA27DEE63}"/>
              </a:ext>
            </a:extLst>
          </p:cNvPr>
          <p:cNvSpPr txBox="1"/>
          <p:nvPr/>
        </p:nvSpPr>
        <p:spPr>
          <a:xfrm>
            <a:off x="994762" y="673021"/>
            <a:ext cx="2217915" cy="369332"/>
          </a:xfrm>
          <a:prstGeom prst="rect">
            <a:avLst/>
          </a:prstGeom>
          <a:noFill/>
        </p:spPr>
        <p:txBody>
          <a:bodyPr wrap="none" rtlCol="0">
            <a:spAutoFit/>
          </a:bodyPr>
          <a:lstStyle/>
          <a:p>
            <a:r>
              <a:rPr lang="fr-CH" b="1" dirty="0">
                <a:solidFill>
                  <a:schemeClr val="bg1"/>
                </a:solidFill>
              </a:rPr>
              <a:t>1.157 ms, 0.118 MA </a:t>
            </a:r>
            <a:endParaRPr lang="en-GB" b="1" dirty="0">
              <a:solidFill>
                <a:schemeClr val="bg1"/>
              </a:solidFill>
            </a:endParaRPr>
          </a:p>
        </p:txBody>
      </p:sp>
      <p:pic>
        <p:nvPicPr>
          <p:cNvPr id="23" name="Picture 22" descr="A close-up of a computer screen&#10;&#10;Description automatically generated">
            <a:extLst>
              <a:ext uri="{FF2B5EF4-FFF2-40B4-BE49-F238E27FC236}">
                <a16:creationId xmlns:a16="http://schemas.microsoft.com/office/drawing/2014/main" id="{6F00FA28-CA5B-4C16-9E6E-F16B64CA0B6B}"/>
              </a:ext>
            </a:extLst>
          </p:cNvPr>
          <p:cNvPicPr>
            <a:picLocks noChangeAspect="1"/>
          </p:cNvPicPr>
          <p:nvPr/>
        </p:nvPicPr>
        <p:blipFill rotWithShape="1">
          <a:blip r:embed="rId4">
            <a:extLst>
              <a:ext uri="{28A0092B-C50C-407E-A947-70E740481C1C}">
                <a14:useLocalDpi xmlns:a14="http://schemas.microsoft.com/office/drawing/2010/main" val="0"/>
              </a:ext>
            </a:extLst>
          </a:blip>
          <a:srcRect l="30207" r="16457"/>
          <a:stretch/>
        </p:blipFill>
        <p:spPr>
          <a:xfrm>
            <a:off x="3091754" y="708198"/>
            <a:ext cx="2982248" cy="2881643"/>
          </a:xfrm>
          <a:prstGeom prst="rect">
            <a:avLst/>
          </a:prstGeom>
        </p:spPr>
      </p:pic>
      <p:sp>
        <p:nvSpPr>
          <p:cNvPr id="24" name="TextBox 23">
            <a:extLst>
              <a:ext uri="{FF2B5EF4-FFF2-40B4-BE49-F238E27FC236}">
                <a16:creationId xmlns:a16="http://schemas.microsoft.com/office/drawing/2014/main" id="{5AB81F93-59D4-0E5A-40E5-02AD71627DB4}"/>
              </a:ext>
            </a:extLst>
          </p:cNvPr>
          <p:cNvSpPr txBox="1"/>
          <p:nvPr/>
        </p:nvSpPr>
        <p:spPr>
          <a:xfrm>
            <a:off x="3903372" y="695565"/>
            <a:ext cx="2217915" cy="369332"/>
          </a:xfrm>
          <a:prstGeom prst="rect">
            <a:avLst/>
          </a:prstGeom>
          <a:noFill/>
        </p:spPr>
        <p:txBody>
          <a:bodyPr wrap="none" rtlCol="0">
            <a:spAutoFit/>
          </a:bodyPr>
          <a:lstStyle/>
          <a:p>
            <a:r>
              <a:rPr lang="fr-CH" b="1" dirty="0">
                <a:solidFill>
                  <a:schemeClr val="bg1"/>
                </a:solidFill>
              </a:rPr>
              <a:t>1.186 ms, 0.118 MA </a:t>
            </a:r>
            <a:endParaRPr lang="en-GB" b="1" dirty="0">
              <a:solidFill>
                <a:schemeClr val="bg1"/>
              </a:solidFill>
            </a:endParaRPr>
          </a:p>
        </p:txBody>
      </p:sp>
      <p:pic>
        <p:nvPicPr>
          <p:cNvPr id="25" name="Picture 24" descr="A close-up of a blue background&#10;&#10;Description automatically generated">
            <a:extLst>
              <a:ext uri="{FF2B5EF4-FFF2-40B4-BE49-F238E27FC236}">
                <a16:creationId xmlns:a16="http://schemas.microsoft.com/office/drawing/2014/main" id="{E7209689-4FF6-39FC-501A-BAA8FE6654C4}"/>
              </a:ext>
            </a:extLst>
          </p:cNvPr>
          <p:cNvPicPr>
            <a:picLocks noChangeAspect="1"/>
          </p:cNvPicPr>
          <p:nvPr/>
        </p:nvPicPr>
        <p:blipFill rotWithShape="1">
          <a:blip r:embed="rId5">
            <a:extLst>
              <a:ext uri="{28A0092B-C50C-407E-A947-70E740481C1C}">
                <a14:useLocalDpi xmlns:a14="http://schemas.microsoft.com/office/drawing/2010/main" val="0"/>
              </a:ext>
            </a:extLst>
          </a:blip>
          <a:srcRect l="29944" r="16719"/>
          <a:stretch/>
        </p:blipFill>
        <p:spPr>
          <a:xfrm>
            <a:off x="6066745" y="708198"/>
            <a:ext cx="2811036" cy="2881643"/>
          </a:xfrm>
          <a:prstGeom prst="rect">
            <a:avLst/>
          </a:prstGeom>
        </p:spPr>
      </p:pic>
      <p:sp>
        <p:nvSpPr>
          <p:cNvPr id="26" name="TextBox 25">
            <a:extLst>
              <a:ext uri="{FF2B5EF4-FFF2-40B4-BE49-F238E27FC236}">
                <a16:creationId xmlns:a16="http://schemas.microsoft.com/office/drawing/2014/main" id="{70F45D7B-C6A6-13E0-A858-EBDE73A76CA8}"/>
              </a:ext>
            </a:extLst>
          </p:cNvPr>
          <p:cNvSpPr txBox="1"/>
          <p:nvPr/>
        </p:nvSpPr>
        <p:spPr>
          <a:xfrm>
            <a:off x="6659866" y="695565"/>
            <a:ext cx="2217915" cy="369332"/>
          </a:xfrm>
          <a:prstGeom prst="rect">
            <a:avLst/>
          </a:prstGeom>
          <a:noFill/>
        </p:spPr>
        <p:txBody>
          <a:bodyPr wrap="none" rtlCol="0">
            <a:spAutoFit/>
          </a:bodyPr>
          <a:lstStyle/>
          <a:p>
            <a:r>
              <a:rPr lang="fr-CH" b="1" dirty="0">
                <a:solidFill>
                  <a:schemeClr val="bg1"/>
                </a:solidFill>
              </a:rPr>
              <a:t>1.238 ms, 0.118 MA </a:t>
            </a:r>
            <a:endParaRPr lang="en-GB" b="1" dirty="0">
              <a:solidFill>
                <a:schemeClr val="bg1"/>
              </a:solidFill>
            </a:endParaRPr>
          </a:p>
        </p:txBody>
      </p:sp>
      <p:pic>
        <p:nvPicPr>
          <p:cNvPr id="27" name="Picture 26" descr="A blue and white image of a flower&#10;&#10;Description automatically generated with medium confidence">
            <a:extLst>
              <a:ext uri="{FF2B5EF4-FFF2-40B4-BE49-F238E27FC236}">
                <a16:creationId xmlns:a16="http://schemas.microsoft.com/office/drawing/2014/main" id="{FE9E1F3C-FF15-56EC-A2D2-F61F306B5EA1}"/>
              </a:ext>
            </a:extLst>
          </p:cNvPr>
          <p:cNvPicPr>
            <a:picLocks noChangeAspect="1"/>
          </p:cNvPicPr>
          <p:nvPr/>
        </p:nvPicPr>
        <p:blipFill rotWithShape="1">
          <a:blip r:embed="rId6">
            <a:extLst>
              <a:ext uri="{28A0092B-C50C-407E-A947-70E740481C1C}">
                <a14:useLocalDpi xmlns:a14="http://schemas.microsoft.com/office/drawing/2010/main" val="0"/>
              </a:ext>
            </a:extLst>
          </a:blip>
          <a:srcRect l="30207" r="15902"/>
          <a:stretch/>
        </p:blipFill>
        <p:spPr>
          <a:xfrm>
            <a:off x="8877781" y="708198"/>
            <a:ext cx="3171437" cy="2907444"/>
          </a:xfrm>
          <a:prstGeom prst="rect">
            <a:avLst/>
          </a:prstGeom>
        </p:spPr>
      </p:pic>
      <p:sp>
        <p:nvSpPr>
          <p:cNvPr id="28" name="TextBox 27">
            <a:extLst>
              <a:ext uri="{FF2B5EF4-FFF2-40B4-BE49-F238E27FC236}">
                <a16:creationId xmlns:a16="http://schemas.microsoft.com/office/drawing/2014/main" id="{A1D99FEC-110D-1D79-9BB0-737C9EB5E743}"/>
              </a:ext>
            </a:extLst>
          </p:cNvPr>
          <p:cNvSpPr txBox="1"/>
          <p:nvPr/>
        </p:nvSpPr>
        <p:spPr>
          <a:xfrm>
            <a:off x="9831303" y="708198"/>
            <a:ext cx="2094484" cy="369332"/>
          </a:xfrm>
          <a:prstGeom prst="rect">
            <a:avLst/>
          </a:prstGeom>
          <a:noFill/>
        </p:spPr>
        <p:txBody>
          <a:bodyPr wrap="none" rtlCol="0">
            <a:spAutoFit/>
          </a:bodyPr>
          <a:lstStyle/>
          <a:p>
            <a:r>
              <a:rPr lang="fr-CH" b="1" dirty="0">
                <a:solidFill>
                  <a:schemeClr val="bg1"/>
                </a:solidFill>
              </a:rPr>
              <a:t>1.30 ms, 0.115 MA </a:t>
            </a:r>
            <a:endParaRPr lang="en-GB" b="1" dirty="0">
              <a:solidFill>
                <a:schemeClr val="bg1"/>
              </a:solidFill>
            </a:endParaRPr>
          </a:p>
        </p:txBody>
      </p:sp>
      <p:pic>
        <p:nvPicPr>
          <p:cNvPr id="29" name="Picture 28" descr="A blue circle with a black background&#10;&#10;Description automatically generated with medium confidence">
            <a:extLst>
              <a:ext uri="{FF2B5EF4-FFF2-40B4-BE49-F238E27FC236}">
                <a16:creationId xmlns:a16="http://schemas.microsoft.com/office/drawing/2014/main" id="{3A7EB0D1-072E-641F-217B-B91C74D1AD93}"/>
              </a:ext>
            </a:extLst>
          </p:cNvPr>
          <p:cNvPicPr>
            <a:picLocks noChangeAspect="1"/>
          </p:cNvPicPr>
          <p:nvPr/>
        </p:nvPicPr>
        <p:blipFill rotWithShape="1">
          <a:blip r:embed="rId7">
            <a:extLst>
              <a:ext uri="{28A0092B-C50C-407E-A947-70E740481C1C}">
                <a14:useLocalDpi xmlns:a14="http://schemas.microsoft.com/office/drawing/2010/main" val="0"/>
              </a:ext>
            </a:extLst>
          </a:blip>
          <a:srcRect l="30338" r="20529"/>
          <a:stretch/>
        </p:blipFill>
        <p:spPr>
          <a:xfrm>
            <a:off x="187336" y="3747103"/>
            <a:ext cx="3025341" cy="2684178"/>
          </a:xfrm>
          <a:prstGeom prst="rect">
            <a:avLst/>
          </a:prstGeom>
        </p:spPr>
      </p:pic>
      <p:sp>
        <p:nvSpPr>
          <p:cNvPr id="30" name="TextBox 29">
            <a:extLst>
              <a:ext uri="{FF2B5EF4-FFF2-40B4-BE49-F238E27FC236}">
                <a16:creationId xmlns:a16="http://schemas.microsoft.com/office/drawing/2014/main" id="{979533A4-6B88-38DA-CACF-08D99E326A25}"/>
              </a:ext>
            </a:extLst>
          </p:cNvPr>
          <p:cNvSpPr txBox="1"/>
          <p:nvPr/>
        </p:nvSpPr>
        <p:spPr>
          <a:xfrm>
            <a:off x="1177400" y="3747102"/>
            <a:ext cx="2094484" cy="369332"/>
          </a:xfrm>
          <a:prstGeom prst="rect">
            <a:avLst/>
          </a:prstGeom>
          <a:noFill/>
        </p:spPr>
        <p:txBody>
          <a:bodyPr wrap="none" rtlCol="0">
            <a:spAutoFit/>
          </a:bodyPr>
          <a:lstStyle/>
          <a:p>
            <a:r>
              <a:rPr lang="fr-CH" b="1" dirty="0">
                <a:solidFill>
                  <a:schemeClr val="bg1"/>
                </a:solidFill>
              </a:rPr>
              <a:t>1.41 ms, 0.103 MA </a:t>
            </a:r>
            <a:endParaRPr lang="en-GB" b="1" dirty="0">
              <a:solidFill>
                <a:schemeClr val="bg1"/>
              </a:solidFill>
            </a:endParaRPr>
          </a:p>
        </p:txBody>
      </p:sp>
    </p:spTree>
    <p:extLst>
      <p:ext uri="{BB962C8B-B14F-4D97-AF65-F5344CB8AC3E}">
        <p14:creationId xmlns:p14="http://schemas.microsoft.com/office/powerpoint/2010/main" val="1793905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01B99-C7BF-5176-66C9-A4663F9D2550}"/>
              </a:ext>
            </a:extLst>
          </p:cNvPr>
          <p:cNvSpPr>
            <a:spLocks noGrp="1"/>
          </p:cNvSpPr>
          <p:nvPr>
            <p:ph type="title"/>
          </p:nvPr>
        </p:nvSpPr>
        <p:spPr/>
        <p:txBody>
          <a:bodyPr/>
          <a:lstStyle/>
          <a:p>
            <a:r>
              <a:rPr lang="fr-CH" dirty="0"/>
              <a:t>q profiles</a:t>
            </a:r>
            <a:endParaRPr lang="en-GB" dirty="0"/>
          </a:p>
        </p:txBody>
      </p:sp>
      <p:sp>
        <p:nvSpPr>
          <p:cNvPr id="4" name="Footer Placeholder 3">
            <a:extLst>
              <a:ext uri="{FF2B5EF4-FFF2-40B4-BE49-F238E27FC236}">
                <a16:creationId xmlns:a16="http://schemas.microsoft.com/office/drawing/2014/main" id="{E5A4B426-4E37-55D8-EDD4-958A322B6B33}"/>
              </a:ext>
            </a:extLst>
          </p:cNvPr>
          <p:cNvSpPr>
            <a:spLocks noGrp="1"/>
          </p:cNvSpPr>
          <p:nvPr>
            <p:ph type="ftr" sz="quarter" idx="11"/>
          </p:nvPr>
        </p:nvSpPr>
        <p:spPr/>
        <p:txBody>
          <a:bodyPr/>
          <a:lstStyle/>
          <a:p>
            <a:r>
              <a:rPr lang="en-GB">
                <a:solidFill>
                  <a:prstClr val="white"/>
                </a:solidFill>
              </a:rPr>
              <a:t>L. Singh | Joint REM and SPI  | 13 June 2024</a:t>
            </a:r>
            <a:endParaRPr lang="en-GB" dirty="0">
              <a:solidFill>
                <a:prstClr val="white"/>
              </a:solidFill>
            </a:endParaRPr>
          </a:p>
        </p:txBody>
      </p:sp>
      <p:sp>
        <p:nvSpPr>
          <p:cNvPr id="5" name="Slide Number Placeholder 4">
            <a:extLst>
              <a:ext uri="{FF2B5EF4-FFF2-40B4-BE49-F238E27FC236}">
                <a16:creationId xmlns:a16="http://schemas.microsoft.com/office/drawing/2014/main" id="{C12300BC-08A5-7A33-2EF0-397B2141170A}"/>
              </a:ext>
            </a:extLst>
          </p:cNvPr>
          <p:cNvSpPr>
            <a:spLocks noGrp="1"/>
          </p:cNvSpPr>
          <p:nvPr>
            <p:ph type="sldNum" sz="quarter" idx="12"/>
          </p:nvPr>
        </p:nvSpPr>
        <p:spPr/>
        <p:txBody>
          <a:bodyPr/>
          <a:lstStyle/>
          <a:p>
            <a:fld id="{6A6D9FA1-99C7-4910-8E32-B85D378B0060}" type="slidenum">
              <a:rPr lang="en-GB" smtClean="0">
                <a:solidFill>
                  <a:prstClr val="white"/>
                </a:solidFill>
              </a:rPr>
              <a:pPr/>
              <a:t>26</a:t>
            </a:fld>
            <a:endParaRPr lang="en-GB" dirty="0">
              <a:solidFill>
                <a:prstClr val="white"/>
              </a:solidFill>
            </a:endParaRPr>
          </a:p>
        </p:txBody>
      </p:sp>
      <p:pic>
        <p:nvPicPr>
          <p:cNvPr id="8" name="Picture 7">
            <a:extLst>
              <a:ext uri="{FF2B5EF4-FFF2-40B4-BE49-F238E27FC236}">
                <a16:creationId xmlns:a16="http://schemas.microsoft.com/office/drawing/2014/main" id="{2319579F-43D5-EDA3-C165-1EEFE3DCD91D}"/>
              </a:ext>
            </a:extLst>
          </p:cNvPr>
          <p:cNvPicPr>
            <a:picLocks noChangeAspect="1"/>
          </p:cNvPicPr>
          <p:nvPr/>
        </p:nvPicPr>
        <p:blipFill>
          <a:blip r:embed="rId3"/>
          <a:stretch>
            <a:fillRect/>
          </a:stretch>
        </p:blipFill>
        <p:spPr>
          <a:xfrm>
            <a:off x="193841" y="731520"/>
            <a:ext cx="5902159" cy="3172691"/>
          </a:xfrm>
          <a:prstGeom prst="rect">
            <a:avLst/>
          </a:prstGeom>
        </p:spPr>
      </p:pic>
      <p:pic>
        <p:nvPicPr>
          <p:cNvPr id="9" name="Picture 8">
            <a:extLst>
              <a:ext uri="{FF2B5EF4-FFF2-40B4-BE49-F238E27FC236}">
                <a16:creationId xmlns:a16="http://schemas.microsoft.com/office/drawing/2014/main" id="{B5F2DFEA-1923-6AF2-91C6-4BC632EC9686}"/>
              </a:ext>
            </a:extLst>
          </p:cNvPr>
          <p:cNvPicPr>
            <a:picLocks noChangeAspect="1"/>
          </p:cNvPicPr>
          <p:nvPr/>
        </p:nvPicPr>
        <p:blipFill>
          <a:blip r:embed="rId4"/>
          <a:stretch>
            <a:fillRect/>
          </a:stretch>
        </p:blipFill>
        <p:spPr>
          <a:xfrm>
            <a:off x="6096001" y="649715"/>
            <a:ext cx="6095999" cy="3254496"/>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2FD3950-390C-B660-E66D-5B5CC16B8B1E}"/>
                  </a:ext>
                </a:extLst>
              </p:cNvPr>
              <p:cNvSpPr txBox="1"/>
              <p:nvPr/>
            </p:nvSpPr>
            <p:spPr>
              <a:xfrm>
                <a:off x="193841" y="4074160"/>
                <a:ext cx="11998159" cy="1569660"/>
              </a:xfrm>
              <a:prstGeom prst="rect">
                <a:avLst/>
              </a:prstGeom>
              <a:noFill/>
            </p:spPr>
            <p:txBody>
              <a:bodyPr wrap="square" rtlCol="0">
                <a:spAutoFit/>
              </a:bodyPr>
              <a:lstStyle/>
              <a:p>
                <a:pPr marL="342900" indent="-342900" algn="l">
                  <a:buFont typeface="Wingdings" panose="05000000000000000000" pitchFamily="2" charset="2"/>
                  <a:buChar char="q"/>
                </a:pPr>
                <a:r>
                  <a:rPr lang="fr-CH" sz="2400" dirty="0"/>
                  <a:t>In the </a:t>
                </a:r>
                <a:r>
                  <a:rPr lang="fr-CH" sz="2400" dirty="0" err="1"/>
                  <a:t>highest</a:t>
                </a:r>
                <a:r>
                  <a:rPr lang="fr-CH" sz="2400" dirty="0"/>
                  <a:t> </a:t>
                </a:r>
                <a:r>
                  <a:rPr lang="fr-CH" sz="2400" dirty="0" err="1"/>
                  <a:t>resistivity</a:t>
                </a:r>
                <a:r>
                  <a:rPr lang="fr-CH" sz="2400" dirty="0"/>
                  <a:t> case, at </a:t>
                </a:r>
                <a:r>
                  <a:rPr lang="fr-CH" sz="2400" dirty="0" err="1"/>
                  <a:t>intermediate</a:t>
                </a:r>
                <a:r>
                  <a:rPr lang="fr-CH" sz="2400" dirty="0"/>
                  <a:t> times the q profile </a:t>
                </a:r>
                <a:r>
                  <a:rPr lang="fr-CH" sz="2400" dirty="0" err="1"/>
                  <a:t>gets</a:t>
                </a:r>
                <a:r>
                  <a:rPr lang="fr-CH" sz="2400" dirty="0"/>
                  <a:t> </a:t>
                </a:r>
                <a:r>
                  <a:rPr lang="fr-CH" sz="2400" dirty="0" err="1"/>
                  <a:t>montonic</a:t>
                </a:r>
                <a:endParaRPr lang="fr-CH" sz="2400" dirty="0"/>
              </a:p>
              <a:p>
                <a:pPr algn="l"/>
                <a:endParaRPr lang="fr-CH" sz="2400" dirty="0"/>
              </a:p>
              <a:p>
                <a:pPr marL="342900" indent="-342900" algn="l">
                  <a:buFont typeface="Wingdings" panose="05000000000000000000" pitchFamily="2" charset="2"/>
                  <a:buChar char="q"/>
                </a:pPr>
                <a:r>
                  <a:rPr lang="fr-CH" sz="2400" dirty="0" err="1"/>
                  <a:t>With</a:t>
                </a:r>
                <a:r>
                  <a:rPr lang="fr-CH" sz="2400" dirty="0"/>
                  <a:t> </a:t>
                </a:r>
                <a14:m>
                  <m:oMath xmlns:m="http://schemas.openxmlformats.org/officeDocument/2006/math">
                    <m:r>
                      <a:rPr lang="fr-CH" sz="2400" b="0" i="1" smtClean="0">
                        <a:latin typeface="Cambria Math" panose="02040503050406030204" pitchFamily="18" charset="0"/>
                      </a:rPr>
                      <m:t>𝜂</m:t>
                    </m:r>
                    <m:r>
                      <a:rPr lang="fr-CH" sz="2400" b="0" i="1" smtClean="0">
                        <a:latin typeface="Cambria Math" panose="02040503050406030204" pitchFamily="18" charset="0"/>
                      </a:rPr>
                      <m:t>=6.13</m:t>
                    </m:r>
                    <m:r>
                      <a:rPr lang="fr-CH" sz="2400" b="0" i="1" smtClean="0">
                        <a:latin typeface="Cambria Math" panose="02040503050406030204" pitchFamily="18" charset="0"/>
                      </a:rPr>
                      <m:t>𝑒</m:t>
                    </m:r>
                    <m:r>
                      <a:rPr lang="fr-CH" sz="2400" b="0" i="1" smtClean="0">
                        <a:latin typeface="Cambria Math" panose="02040503050406030204" pitchFamily="18" charset="0"/>
                      </a:rPr>
                      <m:t>−4</m:t>
                    </m:r>
                  </m:oMath>
                </a14:m>
                <a:r>
                  <a:rPr lang="en-GB" sz="2400" dirty="0"/>
                  <a:t> the beam scrape off causes the q profile to shift to higher values and gets flat around q=9 </a:t>
                </a:r>
              </a:p>
            </p:txBody>
          </p:sp>
        </mc:Choice>
        <mc:Fallback xmlns="">
          <p:sp>
            <p:nvSpPr>
              <p:cNvPr id="3" name="TextBox 2">
                <a:extLst>
                  <a:ext uri="{FF2B5EF4-FFF2-40B4-BE49-F238E27FC236}">
                    <a16:creationId xmlns:a16="http://schemas.microsoft.com/office/drawing/2014/main" id="{32FD3950-390C-B660-E66D-5B5CC16B8B1E}"/>
                  </a:ext>
                </a:extLst>
              </p:cNvPr>
              <p:cNvSpPr txBox="1">
                <a:spLocks noRot="1" noChangeAspect="1" noMove="1" noResize="1" noEditPoints="1" noAdjustHandles="1" noChangeArrowheads="1" noChangeShapeType="1" noTextEdit="1"/>
              </p:cNvSpPr>
              <p:nvPr/>
            </p:nvSpPr>
            <p:spPr>
              <a:xfrm>
                <a:off x="193841" y="4074160"/>
                <a:ext cx="11998159" cy="1569660"/>
              </a:xfrm>
              <a:prstGeom prst="rect">
                <a:avLst/>
              </a:prstGeom>
              <a:blipFill>
                <a:blip r:embed="rId5"/>
                <a:stretch>
                  <a:fillRect l="-711" t="-3101" b="-7752"/>
                </a:stretch>
              </a:blipFill>
            </p:spPr>
            <p:txBody>
              <a:bodyPr/>
              <a:lstStyle/>
              <a:p>
                <a:r>
                  <a:rPr lang="en-GB">
                    <a:noFill/>
                  </a:rPr>
                  <a:t> </a:t>
                </a:r>
              </a:p>
            </p:txBody>
          </p:sp>
        </mc:Fallback>
      </mc:AlternateContent>
    </p:spTree>
    <p:extLst>
      <p:ext uri="{BB962C8B-B14F-4D97-AF65-F5344CB8AC3E}">
        <p14:creationId xmlns:p14="http://schemas.microsoft.com/office/powerpoint/2010/main" val="1172038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7A205-D258-551C-1F48-661B1407A9C6}"/>
              </a:ext>
            </a:extLst>
          </p:cNvPr>
          <p:cNvSpPr>
            <a:spLocks noGrp="1"/>
          </p:cNvSpPr>
          <p:nvPr>
            <p:ph type="title"/>
          </p:nvPr>
        </p:nvSpPr>
        <p:spPr/>
        <p:txBody>
          <a:bodyPr/>
          <a:lstStyle/>
          <a:p>
            <a:r>
              <a:rPr lang="fr-CH" dirty="0"/>
              <a:t>Background and motivation</a:t>
            </a:r>
            <a:endParaRPr lang="en-GB" dirty="0"/>
          </a:p>
        </p:txBody>
      </p:sp>
      <p:pic>
        <p:nvPicPr>
          <p:cNvPr id="7" name="Content Placeholder 6">
            <a:extLst>
              <a:ext uri="{FF2B5EF4-FFF2-40B4-BE49-F238E27FC236}">
                <a16:creationId xmlns:a16="http://schemas.microsoft.com/office/drawing/2014/main" id="{BDEEE3C6-6B4B-9C94-BC40-41FB6BD2579B}"/>
              </a:ext>
            </a:extLst>
          </p:cNvPr>
          <p:cNvPicPr>
            <a:picLocks noGrp="1" noChangeAspect="1"/>
          </p:cNvPicPr>
          <p:nvPr>
            <p:ph idx="1"/>
          </p:nvPr>
        </p:nvPicPr>
        <p:blipFill>
          <a:blip r:embed="rId2"/>
          <a:stretch>
            <a:fillRect/>
          </a:stretch>
        </p:blipFill>
        <p:spPr>
          <a:xfrm>
            <a:off x="4853304" y="845636"/>
            <a:ext cx="7338696" cy="4252328"/>
          </a:xfrm>
        </p:spPr>
      </p:pic>
      <p:sp>
        <p:nvSpPr>
          <p:cNvPr id="4" name="Footer Placeholder 3">
            <a:extLst>
              <a:ext uri="{FF2B5EF4-FFF2-40B4-BE49-F238E27FC236}">
                <a16:creationId xmlns:a16="http://schemas.microsoft.com/office/drawing/2014/main" id="{40C03FEE-669C-645A-259D-22E1835107EC}"/>
              </a:ext>
            </a:extLst>
          </p:cNvPr>
          <p:cNvSpPr>
            <a:spLocks noGrp="1"/>
          </p:cNvSpPr>
          <p:nvPr>
            <p:ph type="ftr" sz="quarter" idx="11"/>
          </p:nvPr>
        </p:nvSpPr>
        <p:spPr/>
        <p:txBody>
          <a:bodyPr/>
          <a:lstStyle/>
          <a:p>
            <a:r>
              <a:rPr lang="en-GB">
                <a:solidFill>
                  <a:prstClr val="white"/>
                </a:solidFill>
              </a:rPr>
              <a:t>L. Singh | Joint REM and SPI  | 13 June 2024</a:t>
            </a:r>
            <a:endParaRPr lang="en-GB" dirty="0">
              <a:solidFill>
                <a:prstClr val="white"/>
              </a:solidFill>
            </a:endParaRPr>
          </a:p>
        </p:txBody>
      </p:sp>
      <p:sp>
        <p:nvSpPr>
          <p:cNvPr id="5" name="Slide Number Placeholder 4">
            <a:extLst>
              <a:ext uri="{FF2B5EF4-FFF2-40B4-BE49-F238E27FC236}">
                <a16:creationId xmlns:a16="http://schemas.microsoft.com/office/drawing/2014/main" id="{41D391E1-D6C0-F5B7-0B42-AB8F1EA5A99A}"/>
              </a:ext>
            </a:extLst>
          </p:cNvPr>
          <p:cNvSpPr>
            <a:spLocks noGrp="1"/>
          </p:cNvSpPr>
          <p:nvPr>
            <p:ph type="sldNum" sz="quarter" idx="12"/>
          </p:nvPr>
        </p:nvSpPr>
        <p:spPr/>
        <p:txBody>
          <a:bodyPr/>
          <a:lstStyle/>
          <a:p>
            <a:fld id="{6A6D9FA1-99C7-4910-8E32-B85D378B0060}" type="slidenum">
              <a:rPr lang="en-GB" smtClean="0">
                <a:solidFill>
                  <a:prstClr val="white"/>
                </a:solidFill>
              </a:rPr>
              <a:pPr/>
              <a:t>3</a:t>
            </a:fld>
            <a:endParaRPr lang="en-GB" dirty="0">
              <a:solidFill>
                <a:prstClr val="white"/>
              </a:solidFill>
            </a:endParaRPr>
          </a:p>
        </p:txBody>
      </p:sp>
      <p:sp>
        <p:nvSpPr>
          <p:cNvPr id="8" name="TextBox 7">
            <a:extLst>
              <a:ext uri="{FF2B5EF4-FFF2-40B4-BE49-F238E27FC236}">
                <a16:creationId xmlns:a16="http://schemas.microsoft.com/office/drawing/2014/main" id="{7533251E-04E3-4D36-4405-572DAE4CCEB3}"/>
              </a:ext>
            </a:extLst>
          </p:cNvPr>
          <p:cNvSpPr txBox="1"/>
          <p:nvPr/>
        </p:nvSpPr>
        <p:spPr>
          <a:xfrm>
            <a:off x="148580" y="809366"/>
            <a:ext cx="4556144" cy="5324535"/>
          </a:xfrm>
          <a:prstGeom prst="rect">
            <a:avLst/>
          </a:prstGeom>
          <a:noFill/>
        </p:spPr>
        <p:txBody>
          <a:bodyPr wrap="square" rtlCol="0">
            <a:spAutoFit/>
          </a:bodyPr>
          <a:lstStyle/>
          <a:p>
            <a:pPr marL="342900" indent="-342900" algn="just">
              <a:buFont typeface="Wingdings" panose="05000000000000000000" pitchFamily="2" charset="2"/>
              <a:buChar char="q"/>
            </a:pPr>
            <a:r>
              <a:rPr lang="fr-CH" sz="2000" dirty="0"/>
              <a:t>The </a:t>
            </a:r>
            <a:r>
              <a:rPr lang="fr-CH" sz="2000" b="1" dirty="0">
                <a:solidFill>
                  <a:schemeClr val="tx2"/>
                </a:solidFill>
              </a:rPr>
              <a:t>simulation</a:t>
            </a:r>
            <a:r>
              <a:rPr lang="fr-CH" sz="2000" dirty="0"/>
              <a:t> </a:t>
            </a:r>
            <a:r>
              <a:rPr lang="fr-CH" sz="2000" dirty="0" err="1"/>
              <a:t>was</a:t>
            </a:r>
            <a:r>
              <a:rPr lang="fr-CH" sz="2000" dirty="0"/>
              <a:t> </a:t>
            </a:r>
            <a:r>
              <a:rPr lang="fr-CH" sz="2000" b="1" dirty="0" err="1">
                <a:solidFill>
                  <a:schemeClr val="tx2"/>
                </a:solidFill>
              </a:rPr>
              <a:t>started</a:t>
            </a:r>
            <a:r>
              <a:rPr lang="fr-CH" sz="2000" dirty="0"/>
              <a:t> </a:t>
            </a:r>
            <a:r>
              <a:rPr lang="fr-CH" sz="2000" dirty="0" err="1"/>
              <a:t>from</a:t>
            </a:r>
            <a:r>
              <a:rPr lang="fr-CH" sz="2000" dirty="0"/>
              <a:t> a </a:t>
            </a:r>
            <a:r>
              <a:rPr lang="fr-CH" sz="2000" b="1" dirty="0" err="1">
                <a:solidFill>
                  <a:schemeClr val="tx2"/>
                </a:solidFill>
              </a:rPr>
              <a:t>reconstructed</a:t>
            </a:r>
            <a:r>
              <a:rPr lang="fr-CH" sz="2000" b="1" dirty="0">
                <a:solidFill>
                  <a:schemeClr val="tx2"/>
                </a:solidFill>
              </a:rPr>
              <a:t> </a:t>
            </a:r>
            <a:r>
              <a:rPr lang="fr-CH" sz="2000" b="1" dirty="0" err="1">
                <a:solidFill>
                  <a:schemeClr val="tx2"/>
                </a:solidFill>
              </a:rPr>
              <a:t>magnetic</a:t>
            </a:r>
            <a:r>
              <a:rPr lang="fr-CH" sz="2000" b="1" dirty="0">
                <a:solidFill>
                  <a:schemeClr val="tx2"/>
                </a:solidFill>
              </a:rPr>
              <a:t> </a:t>
            </a:r>
            <a:r>
              <a:rPr lang="fr-CH" sz="2000" b="1" dirty="0" err="1">
                <a:solidFill>
                  <a:schemeClr val="tx2"/>
                </a:solidFill>
              </a:rPr>
              <a:t>equilibrium</a:t>
            </a:r>
            <a:r>
              <a:rPr lang="fr-CH" sz="2000" b="1" dirty="0">
                <a:solidFill>
                  <a:schemeClr val="tx2"/>
                </a:solidFill>
              </a:rPr>
              <a:t> </a:t>
            </a:r>
            <a:r>
              <a:rPr lang="fr-CH" sz="2000" dirty="0" err="1"/>
              <a:t>leading</a:t>
            </a:r>
            <a:r>
              <a:rPr lang="fr-CH" sz="2000" dirty="0"/>
              <a:t> to the formation of </a:t>
            </a:r>
            <a:r>
              <a:rPr lang="fr-CH" sz="2000" dirty="0" err="1"/>
              <a:t>two</a:t>
            </a:r>
            <a:r>
              <a:rPr lang="fr-CH" sz="2000" dirty="0"/>
              <a:t> m=4 </a:t>
            </a:r>
            <a:r>
              <a:rPr lang="fr-CH" sz="2000" dirty="0" err="1"/>
              <a:t>magnetic</a:t>
            </a:r>
            <a:r>
              <a:rPr lang="fr-CH" sz="2000" dirty="0"/>
              <a:t> </a:t>
            </a:r>
            <a:r>
              <a:rPr lang="fr-CH" sz="2000" dirty="0" err="1"/>
              <a:t>island</a:t>
            </a:r>
            <a:r>
              <a:rPr lang="fr-CH" sz="2000" dirty="0"/>
              <a:t> </a:t>
            </a:r>
            <a:r>
              <a:rPr lang="fr-CH" sz="2000" dirty="0" err="1"/>
              <a:t>chain</a:t>
            </a:r>
            <a:r>
              <a:rPr lang="fr-CH" sz="2000" dirty="0"/>
              <a:t> in the </a:t>
            </a:r>
            <a:r>
              <a:rPr lang="fr-CH" sz="2000" dirty="0" err="1"/>
              <a:t>inner</a:t>
            </a:r>
            <a:r>
              <a:rPr lang="fr-CH" sz="2000" dirty="0"/>
              <a:t> </a:t>
            </a:r>
            <a:r>
              <a:rPr lang="fr-CH" sz="2000" dirty="0" err="1"/>
              <a:t>region</a:t>
            </a:r>
            <a:r>
              <a:rPr lang="fr-CH" sz="2000" dirty="0"/>
              <a:t>  and one m=5 </a:t>
            </a:r>
            <a:r>
              <a:rPr lang="fr-CH" sz="2000" dirty="0" err="1"/>
              <a:t>magnetic</a:t>
            </a:r>
            <a:r>
              <a:rPr lang="fr-CH" sz="2000" dirty="0"/>
              <a:t> </a:t>
            </a:r>
            <a:r>
              <a:rPr lang="fr-CH" sz="2000" dirty="0" err="1"/>
              <a:t>island</a:t>
            </a:r>
            <a:r>
              <a:rPr lang="fr-CH" sz="2000" dirty="0"/>
              <a:t> </a:t>
            </a:r>
            <a:r>
              <a:rPr lang="fr-CH" sz="2000" dirty="0" err="1"/>
              <a:t>chain</a:t>
            </a:r>
            <a:r>
              <a:rPr lang="fr-CH" sz="2000" dirty="0"/>
              <a:t> in the </a:t>
            </a:r>
            <a:r>
              <a:rPr lang="fr-CH" sz="2000" dirty="0" err="1"/>
              <a:t>outer</a:t>
            </a:r>
            <a:r>
              <a:rPr lang="fr-CH" sz="2000" dirty="0"/>
              <a:t> </a:t>
            </a:r>
            <a:r>
              <a:rPr lang="fr-CH" sz="2000" dirty="0" err="1"/>
              <a:t>region</a:t>
            </a:r>
            <a:r>
              <a:rPr lang="fr-CH" sz="2000" dirty="0"/>
              <a:t>. </a:t>
            </a:r>
          </a:p>
          <a:p>
            <a:pPr marL="342900" indent="-342900" algn="just">
              <a:buFont typeface="Wingdings" panose="05000000000000000000" pitchFamily="2" charset="2"/>
              <a:buChar char="q"/>
            </a:pPr>
            <a:r>
              <a:rPr lang="fr-CH" sz="2000" dirty="0"/>
              <a:t>The </a:t>
            </a:r>
            <a:r>
              <a:rPr lang="fr-CH" sz="2000" b="1" dirty="0">
                <a:solidFill>
                  <a:schemeClr val="accent1"/>
                </a:solidFill>
              </a:rPr>
              <a:t>i</a:t>
            </a:r>
            <a:r>
              <a:rPr lang="fr-CH" sz="2000" b="1" dirty="0">
                <a:solidFill>
                  <a:schemeClr val="tx2"/>
                </a:solidFill>
              </a:rPr>
              <a:t>nteraction</a:t>
            </a:r>
            <a:r>
              <a:rPr lang="fr-CH" sz="2000" dirty="0"/>
              <a:t> of the </a:t>
            </a:r>
            <a:r>
              <a:rPr lang="fr-CH" sz="2000" b="1" dirty="0" err="1">
                <a:solidFill>
                  <a:schemeClr val="tx2"/>
                </a:solidFill>
              </a:rPr>
              <a:t>island</a:t>
            </a:r>
            <a:r>
              <a:rPr lang="fr-CH" sz="2000" b="1" dirty="0">
                <a:solidFill>
                  <a:schemeClr val="tx2"/>
                </a:solidFill>
              </a:rPr>
              <a:t> </a:t>
            </a:r>
            <a:r>
              <a:rPr lang="fr-CH" sz="2000" b="1" dirty="0" err="1">
                <a:solidFill>
                  <a:schemeClr val="tx2"/>
                </a:solidFill>
              </a:rPr>
              <a:t>chains</a:t>
            </a:r>
            <a:r>
              <a:rPr lang="fr-CH" sz="2000" b="1" dirty="0">
                <a:solidFill>
                  <a:schemeClr val="tx2"/>
                </a:solidFill>
              </a:rPr>
              <a:t> </a:t>
            </a:r>
            <a:r>
              <a:rPr lang="fr-CH" sz="2000" dirty="0" err="1"/>
              <a:t>corresponding</a:t>
            </a:r>
            <a:r>
              <a:rPr lang="fr-CH" sz="2000" dirty="0"/>
              <a:t> to m=5 and m=4 causes the </a:t>
            </a:r>
            <a:r>
              <a:rPr lang="fr-CH" sz="2000" b="1" dirty="0" err="1">
                <a:solidFill>
                  <a:schemeClr val="tx2"/>
                </a:solidFill>
              </a:rPr>
              <a:t>stochastization</a:t>
            </a:r>
            <a:r>
              <a:rPr lang="fr-CH" sz="2000" b="1" dirty="0">
                <a:solidFill>
                  <a:schemeClr val="tx2"/>
                </a:solidFill>
              </a:rPr>
              <a:t> of the </a:t>
            </a:r>
            <a:r>
              <a:rPr lang="fr-CH" sz="2000" b="1" dirty="0" err="1">
                <a:solidFill>
                  <a:schemeClr val="tx2"/>
                </a:solidFill>
              </a:rPr>
              <a:t>magnetic</a:t>
            </a:r>
            <a:r>
              <a:rPr lang="fr-CH" sz="2000" b="1" dirty="0">
                <a:solidFill>
                  <a:schemeClr val="tx2"/>
                </a:solidFill>
              </a:rPr>
              <a:t> </a:t>
            </a:r>
            <a:r>
              <a:rPr lang="fr-CH" sz="2000" b="1" dirty="0" err="1">
                <a:solidFill>
                  <a:schemeClr val="tx2"/>
                </a:solidFill>
              </a:rPr>
              <a:t>field</a:t>
            </a:r>
            <a:r>
              <a:rPr lang="fr-CH" sz="2000" b="1" dirty="0">
                <a:solidFill>
                  <a:schemeClr val="tx2"/>
                </a:solidFill>
              </a:rPr>
              <a:t> </a:t>
            </a:r>
            <a:r>
              <a:rPr lang="fr-CH" sz="2000" b="1" dirty="0" err="1">
                <a:solidFill>
                  <a:schemeClr val="tx2"/>
                </a:solidFill>
              </a:rPr>
              <a:t>lines</a:t>
            </a:r>
            <a:endParaRPr lang="fr-CH" sz="2000" dirty="0">
              <a:solidFill>
                <a:schemeClr val="tx2"/>
              </a:solidFill>
            </a:endParaRPr>
          </a:p>
          <a:p>
            <a:pPr marL="342900" indent="-342900" algn="just">
              <a:buFont typeface="Wingdings" panose="05000000000000000000" pitchFamily="2" charset="2"/>
              <a:buChar char="q"/>
            </a:pPr>
            <a:r>
              <a:rPr lang="fr-CH" sz="2000" dirty="0" err="1"/>
              <a:t>While</a:t>
            </a:r>
            <a:r>
              <a:rPr lang="fr-CH" sz="2000" dirty="0"/>
              <a:t> the </a:t>
            </a:r>
            <a:r>
              <a:rPr lang="fr-CH" sz="2000" dirty="0" err="1"/>
              <a:t>stochasticity</a:t>
            </a:r>
            <a:r>
              <a:rPr lang="fr-CH" sz="2000" dirty="0"/>
              <a:t> </a:t>
            </a:r>
            <a:r>
              <a:rPr lang="fr-CH" sz="2000" dirty="0" err="1"/>
              <a:t>is</a:t>
            </a:r>
            <a:r>
              <a:rPr lang="fr-CH" sz="2000" dirty="0"/>
              <a:t> </a:t>
            </a:r>
            <a:r>
              <a:rPr lang="fr-CH" sz="2000" dirty="0" err="1"/>
              <a:t>moving</a:t>
            </a:r>
            <a:r>
              <a:rPr lang="fr-CH" sz="2000" dirty="0"/>
              <a:t> </a:t>
            </a:r>
            <a:r>
              <a:rPr lang="fr-CH" sz="2000" dirty="0" err="1"/>
              <a:t>inward</a:t>
            </a:r>
            <a:r>
              <a:rPr lang="fr-CH" sz="2000" dirty="0"/>
              <a:t> </a:t>
            </a:r>
            <a:r>
              <a:rPr lang="fr-CH" sz="2000" dirty="0" err="1"/>
              <a:t>we</a:t>
            </a:r>
            <a:r>
              <a:rPr lang="fr-CH" sz="2000" dirty="0"/>
              <a:t> have a </a:t>
            </a:r>
            <a:r>
              <a:rPr lang="fr-CH" sz="2000" b="1" dirty="0" err="1">
                <a:solidFill>
                  <a:schemeClr val="tx2"/>
                </a:solidFill>
              </a:rPr>
              <a:t>continuous</a:t>
            </a:r>
            <a:r>
              <a:rPr lang="fr-CH" sz="2000" b="1" dirty="0">
                <a:solidFill>
                  <a:schemeClr val="tx2"/>
                </a:solidFill>
              </a:rPr>
              <a:t> </a:t>
            </a:r>
            <a:r>
              <a:rPr lang="fr-CH" sz="2000" b="1" dirty="0" err="1">
                <a:solidFill>
                  <a:schemeClr val="tx2"/>
                </a:solidFill>
              </a:rPr>
              <a:t>loss</a:t>
            </a:r>
            <a:r>
              <a:rPr lang="fr-CH" sz="2000" b="1" dirty="0">
                <a:solidFill>
                  <a:schemeClr val="tx2"/>
                </a:solidFill>
              </a:rPr>
              <a:t> of the RE population </a:t>
            </a:r>
          </a:p>
          <a:p>
            <a:pPr marL="342900" indent="-342900" algn="just">
              <a:buFont typeface="Wingdings" panose="05000000000000000000" pitchFamily="2" charset="2"/>
              <a:buChar char="q"/>
            </a:pPr>
            <a:r>
              <a:rPr lang="fr-CH" sz="2000" b="1" dirty="0">
                <a:solidFill>
                  <a:schemeClr val="tx2"/>
                </a:solidFill>
              </a:rPr>
              <a:t>At the end</a:t>
            </a:r>
            <a:r>
              <a:rPr lang="fr-CH" sz="2000" dirty="0"/>
              <a:t>, </a:t>
            </a:r>
            <a:r>
              <a:rPr lang="fr-CH" sz="2000" dirty="0" err="1"/>
              <a:t>we</a:t>
            </a:r>
            <a:r>
              <a:rPr lang="fr-CH" sz="2000" dirty="0"/>
              <a:t> have the reformation of the </a:t>
            </a:r>
            <a:r>
              <a:rPr lang="fr-CH" sz="2000" dirty="0" err="1"/>
              <a:t>magnetic</a:t>
            </a:r>
            <a:r>
              <a:rPr lang="fr-CH" sz="2000" dirty="0"/>
              <a:t> flux surfaces and a </a:t>
            </a:r>
            <a:r>
              <a:rPr lang="fr-CH" sz="2000" b="1" dirty="0" err="1">
                <a:solidFill>
                  <a:schemeClr val="tx2"/>
                </a:solidFill>
              </a:rPr>
              <a:t>nearly</a:t>
            </a:r>
            <a:r>
              <a:rPr lang="fr-CH" sz="2000" b="1" dirty="0">
                <a:solidFill>
                  <a:schemeClr val="tx2"/>
                </a:solidFill>
              </a:rPr>
              <a:t> </a:t>
            </a:r>
            <a:r>
              <a:rPr lang="fr-CH" sz="2000" b="1" dirty="0" err="1">
                <a:solidFill>
                  <a:schemeClr val="tx2"/>
                </a:solidFill>
              </a:rPr>
              <a:t>complete</a:t>
            </a:r>
            <a:r>
              <a:rPr lang="fr-CH" sz="2000" b="1" dirty="0">
                <a:solidFill>
                  <a:schemeClr val="tx2"/>
                </a:solidFill>
              </a:rPr>
              <a:t> </a:t>
            </a:r>
            <a:r>
              <a:rPr lang="fr-CH" sz="2000" b="1" dirty="0" err="1">
                <a:solidFill>
                  <a:schemeClr val="tx2"/>
                </a:solidFill>
              </a:rPr>
              <a:t>loss</a:t>
            </a:r>
            <a:r>
              <a:rPr lang="fr-CH" sz="2000" b="1" dirty="0">
                <a:solidFill>
                  <a:schemeClr val="tx2"/>
                </a:solidFill>
              </a:rPr>
              <a:t> of RE</a:t>
            </a:r>
          </a:p>
          <a:p>
            <a:pPr algn="just"/>
            <a:r>
              <a:rPr lang="fr-CH" sz="2000" dirty="0"/>
              <a:t> </a:t>
            </a:r>
            <a:endParaRPr lang="en-GB" sz="2000" dirty="0"/>
          </a:p>
        </p:txBody>
      </p:sp>
      <p:sp>
        <p:nvSpPr>
          <p:cNvPr id="3" name="TextBox 2">
            <a:extLst>
              <a:ext uri="{FF2B5EF4-FFF2-40B4-BE49-F238E27FC236}">
                <a16:creationId xmlns:a16="http://schemas.microsoft.com/office/drawing/2014/main" id="{AA1AD180-846A-4294-3169-2ABA5B40D47B}"/>
              </a:ext>
            </a:extLst>
          </p:cNvPr>
          <p:cNvSpPr txBox="1"/>
          <p:nvPr/>
        </p:nvSpPr>
        <p:spPr>
          <a:xfrm>
            <a:off x="376668" y="6052086"/>
            <a:ext cx="2727926" cy="338554"/>
          </a:xfrm>
          <a:prstGeom prst="rect">
            <a:avLst/>
          </a:prstGeom>
          <a:noFill/>
        </p:spPr>
        <p:txBody>
          <a:bodyPr wrap="none" rtlCol="0">
            <a:spAutoFit/>
          </a:bodyPr>
          <a:lstStyle/>
          <a:p>
            <a:r>
              <a:rPr lang="fr-CH" sz="1600" dirty="0"/>
              <a:t>Bandaru et al, PPCF </a:t>
            </a:r>
            <a:r>
              <a:rPr lang="fr-CH" sz="1600" b="1" dirty="0"/>
              <a:t>63</a:t>
            </a:r>
            <a:r>
              <a:rPr lang="fr-CH" sz="1600" dirty="0"/>
              <a:t> (2021)</a:t>
            </a:r>
            <a:endParaRPr lang="en-GB" sz="1600" dirty="0"/>
          </a:p>
        </p:txBody>
      </p:sp>
    </p:spTree>
    <p:extLst>
      <p:ext uri="{BB962C8B-B14F-4D97-AF65-F5344CB8AC3E}">
        <p14:creationId xmlns:p14="http://schemas.microsoft.com/office/powerpoint/2010/main" val="875889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06655-165D-A8B0-3C09-B6DEA9D0A567}"/>
              </a:ext>
            </a:extLst>
          </p:cNvPr>
          <p:cNvSpPr>
            <a:spLocks noGrp="1"/>
          </p:cNvSpPr>
          <p:nvPr>
            <p:ph type="title"/>
          </p:nvPr>
        </p:nvSpPr>
        <p:spPr/>
        <p:txBody>
          <a:bodyPr/>
          <a:lstStyle/>
          <a:p>
            <a:r>
              <a:rPr lang="fr-CH" dirty="0"/>
              <a:t>Background and motivation </a:t>
            </a:r>
            <a:endParaRPr lang="en-GB" dirty="0"/>
          </a:p>
        </p:txBody>
      </p:sp>
      <p:sp>
        <p:nvSpPr>
          <p:cNvPr id="3" name="Content Placeholder 2">
            <a:extLst>
              <a:ext uri="{FF2B5EF4-FFF2-40B4-BE49-F238E27FC236}">
                <a16:creationId xmlns:a16="http://schemas.microsoft.com/office/drawing/2014/main" id="{1539FFFD-4761-AE51-CEA6-0D975A51DF76}"/>
              </a:ext>
            </a:extLst>
          </p:cNvPr>
          <p:cNvSpPr>
            <a:spLocks noGrp="1"/>
          </p:cNvSpPr>
          <p:nvPr>
            <p:ph idx="1"/>
          </p:nvPr>
        </p:nvSpPr>
        <p:spPr/>
        <p:txBody>
          <a:bodyPr/>
          <a:lstStyle/>
          <a:p>
            <a:pPr>
              <a:buFont typeface="Wingdings" panose="05000000000000000000" pitchFamily="2" charset="2"/>
              <a:buChar char="q"/>
            </a:pPr>
            <a:r>
              <a:rPr lang="fr-CH" dirty="0"/>
              <a:t>The </a:t>
            </a:r>
            <a:r>
              <a:rPr lang="fr-CH" dirty="0" err="1"/>
              <a:t>benign</a:t>
            </a:r>
            <a:r>
              <a:rPr lang="fr-CH" dirty="0"/>
              <a:t> </a:t>
            </a:r>
            <a:r>
              <a:rPr lang="fr-CH" dirty="0" err="1"/>
              <a:t>effect</a:t>
            </a:r>
            <a:r>
              <a:rPr lang="fr-CH" dirty="0"/>
              <a:t> of the </a:t>
            </a:r>
            <a:r>
              <a:rPr lang="fr-CH" dirty="0" err="1"/>
              <a:t>field</a:t>
            </a:r>
            <a:r>
              <a:rPr lang="fr-CH" dirty="0"/>
              <a:t> </a:t>
            </a:r>
            <a:r>
              <a:rPr lang="fr-CH" dirty="0" err="1"/>
              <a:t>stochasticity</a:t>
            </a:r>
            <a:r>
              <a:rPr lang="fr-CH" dirty="0"/>
              <a:t> </a:t>
            </a:r>
            <a:r>
              <a:rPr lang="fr-CH" dirty="0" err="1"/>
              <a:t>depends</a:t>
            </a:r>
            <a:r>
              <a:rPr lang="fr-CH" dirty="0"/>
              <a:t> on the plasma </a:t>
            </a:r>
            <a:r>
              <a:rPr lang="fr-CH" dirty="0" err="1"/>
              <a:t>resistivity</a:t>
            </a:r>
            <a:r>
              <a:rPr lang="fr-CH" dirty="0"/>
              <a:t> and ion </a:t>
            </a:r>
            <a:r>
              <a:rPr lang="fr-CH" dirty="0" err="1"/>
              <a:t>density</a:t>
            </a:r>
            <a:r>
              <a:rPr lang="fr-CH" dirty="0"/>
              <a:t>.</a:t>
            </a:r>
          </a:p>
          <a:p>
            <a:pPr>
              <a:buFont typeface="Wingdings" panose="05000000000000000000" pitchFamily="2" charset="2"/>
              <a:buChar char="q"/>
            </a:pPr>
            <a:r>
              <a:rPr lang="fr-CH" dirty="0"/>
              <a:t>Not </a:t>
            </a:r>
            <a:r>
              <a:rPr lang="fr-CH" dirty="0" err="1"/>
              <a:t>fully</a:t>
            </a:r>
            <a:r>
              <a:rPr lang="fr-CH" dirty="0"/>
              <a:t> </a:t>
            </a:r>
            <a:r>
              <a:rPr lang="fr-CH" dirty="0" err="1"/>
              <a:t>clear</a:t>
            </a:r>
            <a:r>
              <a:rPr lang="fr-CH" dirty="0"/>
              <a:t> </a:t>
            </a:r>
            <a:r>
              <a:rPr lang="fr-CH" dirty="0" err="1"/>
              <a:t>yet</a:t>
            </a:r>
            <a:r>
              <a:rPr lang="fr-CH" dirty="0"/>
              <a:t> how do </a:t>
            </a:r>
            <a:r>
              <a:rPr lang="fr-CH" dirty="0" err="1"/>
              <a:t>we</a:t>
            </a:r>
            <a:r>
              <a:rPr lang="fr-CH" dirty="0"/>
              <a:t> arrive at an </a:t>
            </a:r>
            <a:r>
              <a:rPr lang="fr-CH" dirty="0" err="1"/>
              <a:t>unstable</a:t>
            </a:r>
            <a:r>
              <a:rPr lang="fr-CH" dirty="0"/>
              <a:t> situation </a:t>
            </a:r>
            <a:r>
              <a:rPr lang="fr-CH" dirty="0" err="1"/>
              <a:t>responsible</a:t>
            </a:r>
            <a:r>
              <a:rPr lang="fr-CH" dirty="0"/>
              <a:t> for the RE crash</a:t>
            </a:r>
            <a:endParaRPr lang="en-GB" dirty="0"/>
          </a:p>
          <a:p>
            <a:pPr marL="0" indent="0">
              <a:buNone/>
            </a:pPr>
            <a:endParaRPr lang="en-GB" dirty="0"/>
          </a:p>
          <a:p>
            <a:pPr marL="0" indent="0">
              <a:buNone/>
            </a:pPr>
            <a:endParaRPr lang="en-GB" dirty="0"/>
          </a:p>
          <a:p>
            <a:pPr>
              <a:buFont typeface="Wingdings" panose="05000000000000000000" pitchFamily="2" charset="2"/>
              <a:buChar char="q"/>
            </a:pPr>
            <a:r>
              <a:rPr lang="en-GB" dirty="0"/>
              <a:t>Scan in resistivity and ion density to study the stochasticity evolution and its effects on RE losses and damage to the wall</a:t>
            </a:r>
          </a:p>
          <a:p>
            <a:pPr>
              <a:buFont typeface="Wingdings" panose="05000000000000000000" pitchFamily="2" charset="2"/>
              <a:buChar char="q"/>
            </a:pPr>
            <a:r>
              <a:rPr lang="en-GB" dirty="0" err="1"/>
              <a:t>Modeling</a:t>
            </a:r>
            <a:r>
              <a:rPr lang="en-GB" dirty="0"/>
              <a:t> the plasma MHD and RE evolution starting from a stable situation </a:t>
            </a:r>
          </a:p>
          <a:p>
            <a:pPr marL="385762" indent="-342900"/>
            <a:endParaRPr lang="en-GB" dirty="0"/>
          </a:p>
        </p:txBody>
      </p:sp>
      <p:sp>
        <p:nvSpPr>
          <p:cNvPr id="4" name="Footer Placeholder 3">
            <a:extLst>
              <a:ext uri="{FF2B5EF4-FFF2-40B4-BE49-F238E27FC236}">
                <a16:creationId xmlns:a16="http://schemas.microsoft.com/office/drawing/2014/main" id="{F66096F3-1060-7672-3E70-4E0A940B717F}"/>
              </a:ext>
            </a:extLst>
          </p:cNvPr>
          <p:cNvSpPr>
            <a:spLocks noGrp="1"/>
          </p:cNvSpPr>
          <p:nvPr>
            <p:ph type="ftr" sz="quarter" idx="11"/>
          </p:nvPr>
        </p:nvSpPr>
        <p:spPr/>
        <p:txBody>
          <a:bodyPr/>
          <a:lstStyle/>
          <a:p>
            <a:r>
              <a:rPr lang="en-GB">
                <a:solidFill>
                  <a:prstClr val="white"/>
                </a:solidFill>
              </a:rPr>
              <a:t>L. Singh | Joint REM and SPI  | 13 June 2024</a:t>
            </a:r>
            <a:endParaRPr lang="en-GB" dirty="0">
              <a:solidFill>
                <a:prstClr val="white"/>
              </a:solidFill>
            </a:endParaRPr>
          </a:p>
        </p:txBody>
      </p:sp>
      <p:sp>
        <p:nvSpPr>
          <p:cNvPr id="5" name="Slide Number Placeholder 4">
            <a:extLst>
              <a:ext uri="{FF2B5EF4-FFF2-40B4-BE49-F238E27FC236}">
                <a16:creationId xmlns:a16="http://schemas.microsoft.com/office/drawing/2014/main" id="{97B6DD2E-CB54-66FB-E400-FE5445C6BD9A}"/>
              </a:ext>
            </a:extLst>
          </p:cNvPr>
          <p:cNvSpPr>
            <a:spLocks noGrp="1"/>
          </p:cNvSpPr>
          <p:nvPr>
            <p:ph type="sldNum" sz="quarter" idx="12"/>
          </p:nvPr>
        </p:nvSpPr>
        <p:spPr/>
        <p:txBody>
          <a:bodyPr/>
          <a:lstStyle/>
          <a:p>
            <a:fld id="{6A6D9FA1-99C7-4910-8E32-B85D378B0060}" type="slidenum">
              <a:rPr lang="en-GB" smtClean="0">
                <a:solidFill>
                  <a:prstClr val="white"/>
                </a:solidFill>
              </a:rPr>
              <a:pPr/>
              <a:t>4</a:t>
            </a:fld>
            <a:endParaRPr lang="en-GB" dirty="0">
              <a:solidFill>
                <a:prstClr val="white"/>
              </a:solidFill>
            </a:endParaRPr>
          </a:p>
        </p:txBody>
      </p:sp>
      <p:sp>
        <p:nvSpPr>
          <p:cNvPr id="6" name="Arrow: Down 5">
            <a:extLst>
              <a:ext uri="{FF2B5EF4-FFF2-40B4-BE49-F238E27FC236}">
                <a16:creationId xmlns:a16="http://schemas.microsoft.com/office/drawing/2014/main" id="{C7303769-CBF1-6367-8F37-7B6E24B3FF7D}"/>
              </a:ext>
            </a:extLst>
          </p:cNvPr>
          <p:cNvSpPr/>
          <p:nvPr/>
        </p:nvSpPr>
        <p:spPr>
          <a:xfrm>
            <a:off x="5659120" y="2346960"/>
            <a:ext cx="873760" cy="8534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12627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06655-165D-A8B0-3C09-B6DEA9D0A567}"/>
              </a:ext>
            </a:extLst>
          </p:cNvPr>
          <p:cNvSpPr>
            <a:spLocks noGrp="1"/>
          </p:cNvSpPr>
          <p:nvPr>
            <p:ph type="title"/>
          </p:nvPr>
        </p:nvSpPr>
        <p:spPr/>
        <p:txBody>
          <a:bodyPr/>
          <a:lstStyle/>
          <a:p>
            <a:r>
              <a:rPr lang="fr-CH" dirty="0"/>
              <a:t>Background and motivation </a:t>
            </a:r>
            <a:endParaRPr lang="en-GB" dirty="0"/>
          </a:p>
        </p:txBody>
      </p:sp>
      <p:sp>
        <p:nvSpPr>
          <p:cNvPr id="3" name="Content Placeholder 2">
            <a:extLst>
              <a:ext uri="{FF2B5EF4-FFF2-40B4-BE49-F238E27FC236}">
                <a16:creationId xmlns:a16="http://schemas.microsoft.com/office/drawing/2014/main" id="{1539FFFD-4761-AE51-CEA6-0D975A51DF76}"/>
              </a:ext>
            </a:extLst>
          </p:cNvPr>
          <p:cNvSpPr>
            <a:spLocks noGrp="1"/>
          </p:cNvSpPr>
          <p:nvPr>
            <p:ph idx="1"/>
          </p:nvPr>
        </p:nvSpPr>
        <p:spPr/>
        <p:txBody>
          <a:bodyPr/>
          <a:lstStyle/>
          <a:p>
            <a:pPr>
              <a:buFont typeface="Wingdings" panose="05000000000000000000" pitchFamily="2" charset="2"/>
              <a:buChar char="q"/>
            </a:pPr>
            <a:r>
              <a:rPr lang="fr-CH" dirty="0"/>
              <a:t>The </a:t>
            </a:r>
            <a:r>
              <a:rPr lang="fr-CH" dirty="0" err="1"/>
              <a:t>benign</a:t>
            </a:r>
            <a:r>
              <a:rPr lang="fr-CH" dirty="0"/>
              <a:t> </a:t>
            </a:r>
            <a:r>
              <a:rPr lang="fr-CH" dirty="0" err="1"/>
              <a:t>effect</a:t>
            </a:r>
            <a:r>
              <a:rPr lang="fr-CH" dirty="0"/>
              <a:t> of the </a:t>
            </a:r>
            <a:r>
              <a:rPr lang="fr-CH" dirty="0" err="1"/>
              <a:t>field</a:t>
            </a:r>
            <a:r>
              <a:rPr lang="fr-CH" dirty="0"/>
              <a:t> </a:t>
            </a:r>
            <a:r>
              <a:rPr lang="fr-CH" dirty="0" err="1"/>
              <a:t>stochasticity</a:t>
            </a:r>
            <a:r>
              <a:rPr lang="fr-CH" dirty="0"/>
              <a:t> </a:t>
            </a:r>
            <a:r>
              <a:rPr lang="fr-CH" dirty="0" err="1"/>
              <a:t>depends</a:t>
            </a:r>
            <a:r>
              <a:rPr lang="fr-CH" dirty="0"/>
              <a:t> on the plasma </a:t>
            </a:r>
            <a:r>
              <a:rPr lang="fr-CH" dirty="0" err="1"/>
              <a:t>resistivity</a:t>
            </a:r>
            <a:r>
              <a:rPr lang="fr-CH" dirty="0"/>
              <a:t> and ion </a:t>
            </a:r>
            <a:r>
              <a:rPr lang="fr-CH" dirty="0" err="1"/>
              <a:t>density</a:t>
            </a:r>
            <a:r>
              <a:rPr lang="fr-CH" dirty="0"/>
              <a:t>.</a:t>
            </a:r>
          </a:p>
          <a:p>
            <a:pPr>
              <a:buFont typeface="Wingdings" panose="05000000000000000000" pitchFamily="2" charset="2"/>
              <a:buChar char="q"/>
            </a:pPr>
            <a:r>
              <a:rPr lang="fr-CH" dirty="0"/>
              <a:t>Not </a:t>
            </a:r>
            <a:r>
              <a:rPr lang="fr-CH" dirty="0" err="1"/>
              <a:t>fully</a:t>
            </a:r>
            <a:r>
              <a:rPr lang="fr-CH" dirty="0"/>
              <a:t> </a:t>
            </a:r>
            <a:r>
              <a:rPr lang="fr-CH" dirty="0" err="1"/>
              <a:t>clear</a:t>
            </a:r>
            <a:r>
              <a:rPr lang="fr-CH" dirty="0"/>
              <a:t> </a:t>
            </a:r>
            <a:r>
              <a:rPr lang="fr-CH" dirty="0" err="1"/>
              <a:t>yet</a:t>
            </a:r>
            <a:r>
              <a:rPr lang="fr-CH" dirty="0"/>
              <a:t> how do </a:t>
            </a:r>
            <a:r>
              <a:rPr lang="fr-CH" dirty="0" err="1"/>
              <a:t>we</a:t>
            </a:r>
            <a:r>
              <a:rPr lang="fr-CH" dirty="0"/>
              <a:t> arrive at an </a:t>
            </a:r>
            <a:r>
              <a:rPr lang="fr-CH" dirty="0" err="1"/>
              <a:t>unstable</a:t>
            </a:r>
            <a:r>
              <a:rPr lang="fr-CH" dirty="0"/>
              <a:t> situation </a:t>
            </a:r>
            <a:r>
              <a:rPr lang="fr-CH" dirty="0" err="1"/>
              <a:t>responsible</a:t>
            </a:r>
            <a:r>
              <a:rPr lang="fr-CH" dirty="0"/>
              <a:t> for the RE crash</a:t>
            </a:r>
            <a:endParaRPr lang="en-GB" dirty="0"/>
          </a:p>
          <a:p>
            <a:pPr marL="0" indent="0">
              <a:buNone/>
            </a:pPr>
            <a:endParaRPr lang="en-GB" dirty="0"/>
          </a:p>
          <a:p>
            <a:pPr marL="0" indent="0">
              <a:buNone/>
            </a:pPr>
            <a:endParaRPr lang="en-GB" dirty="0"/>
          </a:p>
          <a:p>
            <a:pPr>
              <a:buFont typeface="Wingdings" panose="05000000000000000000" pitchFamily="2" charset="2"/>
              <a:buChar char="q"/>
            </a:pPr>
            <a:r>
              <a:rPr lang="en-GB" dirty="0"/>
              <a:t>Scan in resistivity and ion density to study the stochasticity evolution and its effects on RE losses and damage to the wall</a:t>
            </a:r>
          </a:p>
          <a:p>
            <a:pPr>
              <a:buFont typeface="Wingdings" panose="05000000000000000000" pitchFamily="2" charset="2"/>
              <a:buChar char="q"/>
            </a:pPr>
            <a:r>
              <a:rPr lang="en-GB" dirty="0" err="1"/>
              <a:t>Modeling</a:t>
            </a:r>
            <a:r>
              <a:rPr lang="en-GB" dirty="0"/>
              <a:t> the plasma MHD and RE evolution starting from a stable situation </a:t>
            </a:r>
          </a:p>
          <a:p>
            <a:pPr marL="385762" indent="-342900"/>
            <a:endParaRPr lang="en-GB" dirty="0"/>
          </a:p>
        </p:txBody>
      </p:sp>
      <p:sp>
        <p:nvSpPr>
          <p:cNvPr id="4" name="Footer Placeholder 3">
            <a:extLst>
              <a:ext uri="{FF2B5EF4-FFF2-40B4-BE49-F238E27FC236}">
                <a16:creationId xmlns:a16="http://schemas.microsoft.com/office/drawing/2014/main" id="{F66096F3-1060-7672-3E70-4E0A940B717F}"/>
              </a:ext>
            </a:extLst>
          </p:cNvPr>
          <p:cNvSpPr>
            <a:spLocks noGrp="1"/>
          </p:cNvSpPr>
          <p:nvPr>
            <p:ph type="ftr" sz="quarter" idx="11"/>
          </p:nvPr>
        </p:nvSpPr>
        <p:spPr/>
        <p:txBody>
          <a:bodyPr/>
          <a:lstStyle/>
          <a:p>
            <a:r>
              <a:rPr lang="en-GB">
                <a:solidFill>
                  <a:prstClr val="white"/>
                </a:solidFill>
              </a:rPr>
              <a:t>L. Singh | Joint REM and SPI  | 13 June 2024</a:t>
            </a:r>
            <a:endParaRPr lang="en-GB" dirty="0">
              <a:solidFill>
                <a:prstClr val="white"/>
              </a:solidFill>
            </a:endParaRPr>
          </a:p>
        </p:txBody>
      </p:sp>
      <p:sp>
        <p:nvSpPr>
          <p:cNvPr id="5" name="Slide Number Placeholder 4">
            <a:extLst>
              <a:ext uri="{FF2B5EF4-FFF2-40B4-BE49-F238E27FC236}">
                <a16:creationId xmlns:a16="http://schemas.microsoft.com/office/drawing/2014/main" id="{97B6DD2E-CB54-66FB-E400-FE5445C6BD9A}"/>
              </a:ext>
            </a:extLst>
          </p:cNvPr>
          <p:cNvSpPr>
            <a:spLocks noGrp="1"/>
          </p:cNvSpPr>
          <p:nvPr>
            <p:ph type="sldNum" sz="quarter" idx="12"/>
          </p:nvPr>
        </p:nvSpPr>
        <p:spPr/>
        <p:txBody>
          <a:bodyPr/>
          <a:lstStyle/>
          <a:p>
            <a:fld id="{6A6D9FA1-99C7-4910-8E32-B85D378B0060}" type="slidenum">
              <a:rPr lang="en-GB" smtClean="0">
                <a:solidFill>
                  <a:prstClr val="white"/>
                </a:solidFill>
              </a:rPr>
              <a:pPr/>
              <a:t>5</a:t>
            </a:fld>
            <a:endParaRPr lang="en-GB" dirty="0">
              <a:solidFill>
                <a:prstClr val="white"/>
              </a:solidFill>
            </a:endParaRPr>
          </a:p>
        </p:txBody>
      </p:sp>
      <p:sp>
        <p:nvSpPr>
          <p:cNvPr id="6" name="Arrow: Down 5">
            <a:extLst>
              <a:ext uri="{FF2B5EF4-FFF2-40B4-BE49-F238E27FC236}">
                <a16:creationId xmlns:a16="http://schemas.microsoft.com/office/drawing/2014/main" id="{C7303769-CBF1-6367-8F37-7B6E24B3FF7D}"/>
              </a:ext>
            </a:extLst>
          </p:cNvPr>
          <p:cNvSpPr/>
          <p:nvPr/>
        </p:nvSpPr>
        <p:spPr>
          <a:xfrm>
            <a:off x="5659120" y="2346960"/>
            <a:ext cx="873760" cy="8534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EB7AD72-4850-C374-21F8-BEB62D365A80}"/>
              </a:ext>
            </a:extLst>
          </p:cNvPr>
          <p:cNvSpPr/>
          <p:nvPr/>
        </p:nvSpPr>
        <p:spPr>
          <a:xfrm>
            <a:off x="609600" y="3200400"/>
            <a:ext cx="10759440" cy="1005840"/>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EA3C8607-34B9-1D8B-F3E2-79C42A291EFF}"/>
              </a:ext>
            </a:extLst>
          </p:cNvPr>
          <p:cNvSpPr txBox="1"/>
          <p:nvPr/>
        </p:nvSpPr>
        <p:spPr>
          <a:xfrm rot="19124215">
            <a:off x="9337039" y="3944629"/>
            <a:ext cx="3217356" cy="523220"/>
          </a:xfrm>
          <a:prstGeom prst="rect">
            <a:avLst/>
          </a:prstGeom>
          <a:noFill/>
        </p:spPr>
        <p:txBody>
          <a:bodyPr wrap="none" rtlCol="0">
            <a:spAutoFit/>
          </a:bodyPr>
          <a:lstStyle/>
          <a:p>
            <a:pPr algn="l"/>
            <a:r>
              <a:rPr lang="fr-CH" sz="2800" b="1" dirty="0"/>
              <a:t>WORK IN PROGRESS</a:t>
            </a:r>
            <a:endParaRPr lang="en-GB" sz="2800" b="1" dirty="0"/>
          </a:p>
        </p:txBody>
      </p:sp>
    </p:spTree>
    <p:extLst>
      <p:ext uri="{BB962C8B-B14F-4D97-AF65-F5344CB8AC3E}">
        <p14:creationId xmlns:p14="http://schemas.microsoft.com/office/powerpoint/2010/main" val="1510114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C770B-E6C5-486D-8931-D693D4F678E7}"/>
              </a:ext>
            </a:extLst>
          </p:cNvPr>
          <p:cNvSpPr>
            <a:spLocks noGrp="1"/>
          </p:cNvSpPr>
          <p:nvPr>
            <p:ph type="title"/>
          </p:nvPr>
        </p:nvSpPr>
        <p:spPr/>
        <p:txBody>
          <a:bodyPr/>
          <a:lstStyle/>
          <a:p>
            <a:r>
              <a:rPr lang="fr-CH" dirty="0"/>
              <a:t>Scan in </a:t>
            </a:r>
            <a:r>
              <a:rPr lang="fr-CH" dirty="0" err="1"/>
              <a:t>resistivity</a:t>
            </a:r>
            <a:r>
              <a:rPr lang="fr-CH" dirty="0"/>
              <a:t> and ion </a:t>
            </a:r>
            <a:r>
              <a:rPr lang="fr-CH" dirty="0" err="1"/>
              <a:t>density</a:t>
            </a:r>
            <a:r>
              <a:rPr lang="fr-CH" dirty="0"/>
              <a:t> </a:t>
            </a:r>
            <a:endParaRPr lang="en-GB" dirty="0"/>
          </a:p>
        </p:txBody>
      </p:sp>
      <mc:AlternateContent xmlns:mc="http://schemas.openxmlformats.org/markup-compatibility/2006" xmlns:a14="http://schemas.microsoft.com/office/drawing/2010/main">
        <mc:Choice Requires="a14">
          <p:graphicFrame>
            <p:nvGraphicFramePr>
              <p:cNvPr id="6" name="Content Placeholder 5">
                <a:extLst>
                  <a:ext uri="{FF2B5EF4-FFF2-40B4-BE49-F238E27FC236}">
                    <a16:creationId xmlns:a16="http://schemas.microsoft.com/office/drawing/2014/main" id="{D2B06D0F-7F8E-F491-A3A0-E07CB12000F0}"/>
                  </a:ext>
                </a:extLst>
              </p:cNvPr>
              <p:cNvGraphicFramePr>
                <a:graphicFrameLocks noGrp="1"/>
              </p:cNvGraphicFramePr>
              <p:nvPr>
                <p:ph idx="1"/>
                <p:extLst>
                  <p:ext uri="{D42A27DB-BD31-4B8C-83A1-F6EECF244321}">
                    <p14:modId xmlns:p14="http://schemas.microsoft.com/office/powerpoint/2010/main" val="2040654832"/>
                  </p:ext>
                </p:extLst>
              </p:nvPr>
            </p:nvGraphicFramePr>
            <p:xfrm>
              <a:off x="609601" y="836613"/>
              <a:ext cx="4968240" cy="1854200"/>
            </p:xfrm>
            <a:graphic>
              <a:graphicData uri="http://schemas.openxmlformats.org/drawingml/2006/table">
                <a:tbl>
                  <a:tblPr firstRow="1" bandRow="1">
                    <a:tableStyleId>{5C22544A-7EE6-4342-B048-85BDC9FD1C3A}</a:tableStyleId>
                  </a:tblPr>
                  <a:tblGrid>
                    <a:gridCol w="1656080">
                      <a:extLst>
                        <a:ext uri="{9D8B030D-6E8A-4147-A177-3AD203B41FA5}">
                          <a16:colId xmlns:a16="http://schemas.microsoft.com/office/drawing/2014/main" val="1451416790"/>
                        </a:ext>
                      </a:extLst>
                    </a:gridCol>
                    <a:gridCol w="1656080">
                      <a:extLst>
                        <a:ext uri="{9D8B030D-6E8A-4147-A177-3AD203B41FA5}">
                          <a16:colId xmlns:a16="http://schemas.microsoft.com/office/drawing/2014/main" val="4086535670"/>
                        </a:ext>
                      </a:extLst>
                    </a:gridCol>
                    <a:gridCol w="1656080">
                      <a:extLst>
                        <a:ext uri="{9D8B030D-6E8A-4147-A177-3AD203B41FA5}">
                          <a16:colId xmlns:a16="http://schemas.microsoft.com/office/drawing/2014/main" val="1777295150"/>
                        </a:ext>
                      </a:extLst>
                    </a:gridCol>
                  </a:tblGrid>
                  <a:tr h="370840">
                    <a:tc>
                      <a:txBody>
                        <a:bodyPr/>
                        <a:lstStyle/>
                        <a:p>
                          <a:pPr algn="ctr"/>
                          <a:r>
                            <a:rPr lang="fr-CH" b="1" dirty="0"/>
                            <a:t>T [eV]</a:t>
                          </a:r>
                          <a:endParaRPr lang="en-GB" b="1" dirty="0"/>
                        </a:p>
                      </a:txBody>
                      <a:tcPr/>
                    </a:tc>
                    <a:tc>
                      <a:txBody>
                        <a:bodyPr/>
                        <a:lstStyle/>
                        <a:p>
                          <a:pPr algn="ctr"/>
                          <a14:m>
                            <m:oMath xmlns:m="http://schemas.openxmlformats.org/officeDocument/2006/math">
                              <m:r>
                                <a:rPr lang="fr-CH" b="1" i="1" smtClean="0">
                                  <a:latin typeface="Cambria Math" panose="02040503050406030204" pitchFamily="18" charset="0"/>
                                </a:rPr>
                                <m:t>𝜼</m:t>
                              </m:r>
                              <m:r>
                                <a:rPr lang="fr-CH" b="1" i="1" smtClean="0">
                                  <a:latin typeface="Cambria Math" panose="02040503050406030204" pitchFamily="18" charset="0"/>
                                </a:rPr>
                                <m:t> [ </m:t>
                              </m:r>
                              <m:r>
                                <a:rPr lang="fr-CH" b="1" i="0" smtClean="0">
                                  <a:latin typeface="Cambria Math" panose="02040503050406030204" pitchFamily="18" charset="0"/>
                                </a:rPr>
                                <m:t>𝛀</m:t>
                              </m:r>
                              <m:r>
                                <a:rPr lang="fr-CH" b="1" i="0" smtClean="0">
                                  <a:latin typeface="Cambria Math" panose="02040503050406030204" pitchFamily="18" charset="0"/>
                                </a:rPr>
                                <m:t>𝐦</m:t>
                              </m:r>
                              <m:r>
                                <a:rPr lang="fr-CH" b="1" i="0" smtClean="0">
                                  <a:latin typeface="Cambria Math" panose="02040503050406030204" pitchFamily="18" charset="0"/>
                                </a:rPr>
                                <m:t>]</m:t>
                              </m:r>
                            </m:oMath>
                          </a14:m>
                          <a:r>
                            <a:rPr lang="en-GB" b="1" dirty="0"/>
                            <a:t> </a:t>
                          </a:r>
                        </a:p>
                      </a:txBody>
                      <a:tcPr/>
                    </a:tc>
                    <a:tc>
                      <a:txBody>
                        <a:bodyPr/>
                        <a:lstStyle/>
                        <a:p>
                          <a:pPr/>
                          <a14:m>
                            <m:oMathPara xmlns:m="http://schemas.openxmlformats.org/officeDocument/2006/math">
                              <m:oMathParaPr>
                                <m:jc m:val="centerGroup"/>
                              </m:oMathParaPr>
                              <m:oMath xmlns:m="http://schemas.openxmlformats.org/officeDocument/2006/math">
                                <m:sSub>
                                  <m:sSubPr>
                                    <m:ctrlPr>
                                      <a:rPr lang="fr-CH" b="1" i="1" smtClean="0">
                                        <a:latin typeface="Cambria Math" panose="02040503050406030204" pitchFamily="18" charset="0"/>
                                      </a:rPr>
                                    </m:ctrlPr>
                                  </m:sSubPr>
                                  <m:e>
                                    <m:r>
                                      <a:rPr lang="fr-CH" b="1" i="1" smtClean="0">
                                        <a:latin typeface="Cambria Math" panose="02040503050406030204" pitchFamily="18" charset="0"/>
                                      </a:rPr>
                                      <m:t>𝒏</m:t>
                                    </m:r>
                                  </m:e>
                                  <m:sub>
                                    <m:r>
                                      <a:rPr lang="fr-CH" b="1" i="1" smtClean="0">
                                        <a:latin typeface="Cambria Math" panose="02040503050406030204" pitchFamily="18" charset="0"/>
                                      </a:rPr>
                                      <m:t>𝒊</m:t>
                                    </m:r>
                                    <m:r>
                                      <a:rPr lang="fr-CH" b="1" i="1" smtClean="0">
                                        <a:latin typeface="Cambria Math" panose="02040503050406030204" pitchFamily="18" charset="0"/>
                                      </a:rPr>
                                      <m:t> </m:t>
                                    </m:r>
                                  </m:sub>
                                </m:sSub>
                                <m:r>
                                  <a:rPr lang="fr-CH" b="1" i="1" smtClean="0">
                                    <a:latin typeface="Cambria Math" panose="02040503050406030204" pitchFamily="18" charset="0"/>
                                  </a:rPr>
                                  <m:t> </m:t>
                                </m:r>
                                <m:sSup>
                                  <m:sSupPr>
                                    <m:ctrlPr>
                                      <a:rPr lang="fr-CH" b="1" i="1" smtClean="0">
                                        <a:latin typeface="Cambria Math" panose="02040503050406030204" pitchFamily="18" charset="0"/>
                                      </a:rPr>
                                    </m:ctrlPr>
                                  </m:sSupPr>
                                  <m:e>
                                    <m:r>
                                      <a:rPr lang="fr-CH" b="1" i="1" smtClean="0">
                                        <a:latin typeface="Cambria Math" panose="02040503050406030204" pitchFamily="18" charset="0"/>
                                      </a:rPr>
                                      <m:t>[</m:t>
                                    </m:r>
                                    <m:r>
                                      <a:rPr lang="fr-CH" b="1" i="1" smtClean="0">
                                        <a:latin typeface="Cambria Math" panose="02040503050406030204" pitchFamily="18" charset="0"/>
                                      </a:rPr>
                                      <m:t>𝒎</m:t>
                                    </m:r>
                                  </m:e>
                                  <m:sup>
                                    <m:r>
                                      <a:rPr lang="fr-CH" b="1" i="1" smtClean="0">
                                        <a:latin typeface="Cambria Math" panose="02040503050406030204" pitchFamily="18" charset="0"/>
                                      </a:rPr>
                                      <m:t>−</m:t>
                                    </m:r>
                                    <m:r>
                                      <a:rPr lang="fr-CH" b="1" i="1" smtClean="0">
                                        <a:latin typeface="Cambria Math" panose="02040503050406030204" pitchFamily="18" charset="0"/>
                                      </a:rPr>
                                      <m:t>𝟑</m:t>
                                    </m:r>
                                  </m:sup>
                                </m:sSup>
                                <m:r>
                                  <a:rPr lang="fr-CH" b="1" i="1" smtClean="0">
                                    <a:latin typeface="Cambria Math" panose="02040503050406030204" pitchFamily="18" charset="0"/>
                                  </a:rPr>
                                  <m:t>]</m:t>
                                </m:r>
                              </m:oMath>
                            </m:oMathPara>
                          </a14:m>
                          <a:endParaRPr lang="en-GB" b="1" dirty="0"/>
                        </a:p>
                      </a:txBody>
                      <a:tcPr/>
                    </a:tc>
                    <a:extLst>
                      <a:ext uri="{0D108BD9-81ED-4DB2-BD59-A6C34878D82A}">
                        <a16:rowId xmlns:a16="http://schemas.microsoft.com/office/drawing/2014/main" val="1001361429"/>
                      </a:ext>
                    </a:extLst>
                  </a:tr>
                  <a:tr h="370840">
                    <a:tc>
                      <a:txBody>
                        <a:bodyPr/>
                        <a:lstStyle/>
                        <a:p>
                          <a:pPr algn="ctr"/>
                          <a14:m>
                            <m:oMath xmlns:m="http://schemas.openxmlformats.org/officeDocument/2006/math">
                              <m:r>
                                <a:rPr lang="fr-CH" b="1" i="1" smtClean="0">
                                  <a:latin typeface="Cambria Math" panose="02040503050406030204" pitchFamily="18" charset="0"/>
                                  <a:ea typeface="Cambria Math" panose="02040503050406030204" pitchFamily="18" charset="0"/>
                                </a:rPr>
                                <m:t>~</m:t>
                              </m:r>
                            </m:oMath>
                          </a14:m>
                          <a:r>
                            <a:rPr lang="fr-CH" b="1" dirty="0"/>
                            <a:t>30</a:t>
                          </a:r>
                          <a:endParaRPr lang="en-GB" b="1" dirty="0"/>
                        </a:p>
                      </a:txBody>
                      <a:tcPr/>
                    </a:tc>
                    <a:tc>
                      <a:txBody>
                        <a:bodyPr/>
                        <a:lstStyle/>
                        <a:p>
                          <a:pPr/>
                          <a14:m>
                            <m:oMathPara xmlns:m="http://schemas.openxmlformats.org/officeDocument/2006/math">
                              <m:oMathParaPr>
                                <m:jc m:val="centerGroup"/>
                              </m:oMathParaPr>
                              <m:oMath xmlns:m="http://schemas.openxmlformats.org/officeDocument/2006/math">
                                <m:r>
                                  <a:rPr lang="fr-CH" b="1" i="1" smtClean="0">
                                    <a:latin typeface="Cambria Math" panose="02040503050406030204" pitchFamily="18" charset="0"/>
                                  </a:rPr>
                                  <m:t>𝟔</m:t>
                                </m:r>
                                <m:r>
                                  <a:rPr lang="fr-CH" b="1" i="1" smtClean="0">
                                    <a:latin typeface="Cambria Math" panose="02040503050406030204" pitchFamily="18" charset="0"/>
                                  </a:rPr>
                                  <m:t>.</m:t>
                                </m:r>
                                <m:r>
                                  <a:rPr lang="fr-CH" b="1" i="1" smtClean="0">
                                    <a:latin typeface="Cambria Math" panose="02040503050406030204" pitchFamily="18" charset="0"/>
                                  </a:rPr>
                                  <m:t>𝟏</m:t>
                                </m:r>
                                <m:r>
                                  <a:rPr lang="fr-CH" b="1" i="1" smtClean="0">
                                    <a:latin typeface="Cambria Math" panose="02040503050406030204" pitchFamily="18" charset="0"/>
                                  </a:rPr>
                                  <m:t>𝒆</m:t>
                                </m:r>
                                <m:r>
                                  <a:rPr lang="fr-CH" b="1" i="1" smtClean="0">
                                    <a:latin typeface="Cambria Math" panose="02040503050406030204" pitchFamily="18" charset="0"/>
                                  </a:rPr>
                                  <m:t>−</m:t>
                                </m:r>
                                <m:r>
                                  <a:rPr lang="fr-CH" b="1" i="1" smtClean="0">
                                    <a:latin typeface="Cambria Math" panose="02040503050406030204" pitchFamily="18" charset="0"/>
                                  </a:rPr>
                                  <m:t>𝟔</m:t>
                                </m:r>
                              </m:oMath>
                            </m:oMathPara>
                          </a14:m>
                          <a:endParaRPr lang="en-GB" b="1" dirty="0"/>
                        </a:p>
                      </a:txBody>
                      <a:tcPr/>
                    </a:tc>
                    <a:tc>
                      <a:txBody>
                        <a:bodyPr/>
                        <a:lstStyle/>
                        <a:p>
                          <a:pPr/>
                          <a14:m>
                            <m:oMathPara xmlns:m="http://schemas.openxmlformats.org/officeDocument/2006/math">
                              <m:oMathParaPr>
                                <m:jc m:val="centerGroup"/>
                              </m:oMathParaPr>
                              <m:oMath xmlns:m="http://schemas.openxmlformats.org/officeDocument/2006/math">
                                <m:r>
                                  <a:rPr lang="fr-CH" b="1" i="1" smtClean="0">
                                    <a:latin typeface="Cambria Math" panose="02040503050406030204" pitchFamily="18" charset="0"/>
                                  </a:rPr>
                                  <m:t>𝟏</m:t>
                                </m:r>
                                <m:r>
                                  <a:rPr lang="fr-CH" b="1" i="1" smtClean="0">
                                    <a:latin typeface="Cambria Math" panose="02040503050406030204" pitchFamily="18" charset="0"/>
                                  </a:rPr>
                                  <m:t>𝒆</m:t>
                                </m:r>
                                <m:r>
                                  <a:rPr lang="fr-CH" b="1" i="1" smtClean="0">
                                    <a:latin typeface="Cambria Math" panose="02040503050406030204" pitchFamily="18" charset="0"/>
                                  </a:rPr>
                                  <m:t>𝟏𝟗</m:t>
                                </m:r>
                              </m:oMath>
                            </m:oMathPara>
                          </a14:m>
                          <a:endParaRPr lang="en-GB" b="1" dirty="0"/>
                        </a:p>
                      </a:txBody>
                      <a:tcPr/>
                    </a:tc>
                    <a:extLst>
                      <a:ext uri="{0D108BD9-81ED-4DB2-BD59-A6C34878D82A}">
                        <a16:rowId xmlns:a16="http://schemas.microsoft.com/office/drawing/2014/main" val="3372831802"/>
                      </a:ext>
                    </a:extLst>
                  </a:tr>
                  <a:tr h="370840">
                    <a:tc>
                      <a:txBody>
                        <a:bodyPr/>
                        <a:lstStyle/>
                        <a:p>
                          <a:pPr algn="ctr"/>
                          <a14:m>
                            <m:oMath xmlns:m="http://schemas.openxmlformats.org/officeDocument/2006/math">
                              <m:r>
                                <a:rPr lang="fr-CH" b="1" i="1" smtClean="0">
                                  <a:latin typeface="Cambria Math" panose="02040503050406030204" pitchFamily="18" charset="0"/>
                                  <a:ea typeface="Cambria Math" panose="02040503050406030204" pitchFamily="18" charset="0"/>
                                </a:rPr>
                                <m:t>~</m:t>
                              </m:r>
                            </m:oMath>
                          </a14:m>
                          <a:r>
                            <a:rPr lang="fr-CH" b="1" dirty="0"/>
                            <a:t>10</a:t>
                          </a:r>
                          <a:endParaRPr lang="en-GB" b="1" dirty="0"/>
                        </a:p>
                      </a:txBody>
                      <a:tcPr/>
                    </a:tc>
                    <a:tc>
                      <a:txBody>
                        <a:bodyPr/>
                        <a:lstStyle/>
                        <a:p>
                          <a:pPr/>
                          <a14:m>
                            <m:oMathPara xmlns:m="http://schemas.openxmlformats.org/officeDocument/2006/math">
                              <m:oMathParaPr>
                                <m:jc m:val="centerGroup"/>
                              </m:oMathParaPr>
                              <m:oMath xmlns:m="http://schemas.openxmlformats.org/officeDocument/2006/math">
                                <m:r>
                                  <a:rPr lang="fr-CH" b="1" i="1" smtClean="0">
                                    <a:latin typeface="Cambria Math" panose="02040503050406030204" pitchFamily="18" charset="0"/>
                                  </a:rPr>
                                  <m:t>𝟑</m:t>
                                </m:r>
                                <m:r>
                                  <a:rPr lang="fr-CH" b="1" i="1" smtClean="0">
                                    <a:latin typeface="Cambria Math" panose="02040503050406030204" pitchFamily="18" charset="0"/>
                                  </a:rPr>
                                  <m:t>.</m:t>
                                </m:r>
                                <m:r>
                                  <a:rPr lang="fr-CH" b="1" i="1" smtClean="0">
                                    <a:latin typeface="Cambria Math" panose="02040503050406030204" pitchFamily="18" charset="0"/>
                                  </a:rPr>
                                  <m:t>𝟑</m:t>
                                </m:r>
                                <m:r>
                                  <a:rPr lang="fr-CH" b="1" i="1" smtClean="0">
                                    <a:latin typeface="Cambria Math" panose="02040503050406030204" pitchFamily="18" charset="0"/>
                                  </a:rPr>
                                  <m:t>𝒆</m:t>
                                </m:r>
                                <m:r>
                                  <a:rPr lang="fr-CH" b="1" i="1" smtClean="0">
                                    <a:latin typeface="Cambria Math" panose="02040503050406030204" pitchFamily="18" charset="0"/>
                                  </a:rPr>
                                  <m:t>−</m:t>
                                </m:r>
                                <m:r>
                                  <a:rPr lang="fr-CH" b="1" i="1" smtClean="0">
                                    <a:latin typeface="Cambria Math" panose="02040503050406030204" pitchFamily="18" charset="0"/>
                                  </a:rPr>
                                  <m:t>𝟓</m:t>
                                </m:r>
                              </m:oMath>
                            </m:oMathPara>
                          </a14:m>
                          <a:endParaRPr lang="en-GB" b="1" dirty="0"/>
                        </a:p>
                      </a:txBody>
                      <a:tcPr/>
                    </a:tc>
                    <a:tc>
                      <a:txBody>
                        <a:bodyPr/>
                        <a:lstStyle/>
                        <a:p>
                          <a:endParaRPr lang="en-GB" b="1" dirty="0"/>
                        </a:p>
                      </a:txBody>
                      <a:tcPr/>
                    </a:tc>
                    <a:extLst>
                      <a:ext uri="{0D108BD9-81ED-4DB2-BD59-A6C34878D82A}">
                        <a16:rowId xmlns:a16="http://schemas.microsoft.com/office/drawing/2014/main" val="1662657449"/>
                      </a:ext>
                    </a:extLst>
                  </a:tr>
                  <a:tr h="370840">
                    <a:tc>
                      <a:txBody>
                        <a:bodyPr/>
                        <a:lstStyle/>
                        <a:p>
                          <a:pPr algn="ctr"/>
                          <a14:m>
                            <m:oMath xmlns:m="http://schemas.openxmlformats.org/officeDocument/2006/math">
                              <m:r>
                                <a:rPr lang="fr-CH" b="1" i="1" smtClean="0">
                                  <a:latin typeface="Cambria Math" panose="02040503050406030204" pitchFamily="18" charset="0"/>
                                  <a:ea typeface="Cambria Math" panose="02040503050406030204" pitchFamily="18" charset="0"/>
                                </a:rPr>
                                <m:t>~</m:t>
                              </m:r>
                            </m:oMath>
                          </a14:m>
                          <a:r>
                            <a:rPr lang="fr-CH" b="1" dirty="0"/>
                            <a:t>3.18</a:t>
                          </a:r>
                          <a:endParaRPr lang="en-GB" b="1" dirty="0"/>
                        </a:p>
                      </a:txBody>
                      <a:tcPr/>
                    </a:tc>
                    <a:tc>
                      <a:txBody>
                        <a:bodyPr/>
                        <a:lstStyle/>
                        <a:p>
                          <a:pPr/>
                          <a14:m>
                            <m:oMathPara xmlns:m="http://schemas.openxmlformats.org/officeDocument/2006/math">
                              <m:oMathParaPr>
                                <m:jc m:val="centerGroup"/>
                              </m:oMathParaPr>
                              <m:oMath xmlns:m="http://schemas.openxmlformats.org/officeDocument/2006/math">
                                <m:r>
                                  <a:rPr lang="fr-CH" b="1" i="1" smtClean="0">
                                    <a:latin typeface="Cambria Math" panose="02040503050406030204" pitchFamily="18" charset="0"/>
                                  </a:rPr>
                                  <m:t>𝟏</m:t>
                                </m:r>
                                <m:r>
                                  <a:rPr lang="fr-CH" b="1" i="1" smtClean="0">
                                    <a:latin typeface="Cambria Math" panose="02040503050406030204" pitchFamily="18" charset="0"/>
                                  </a:rPr>
                                  <m:t>.</m:t>
                                </m:r>
                                <m:r>
                                  <a:rPr lang="fr-CH" b="1" i="1" smtClean="0">
                                    <a:latin typeface="Cambria Math" panose="02040503050406030204" pitchFamily="18" charset="0"/>
                                  </a:rPr>
                                  <m:t>𝟖𝟒</m:t>
                                </m:r>
                                <m:r>
                                  <a:rPr lang="fr-CH" b="1" i="1" smtClean="0">
                                    <a:latin typeface="Cambria Math" panose="02040503050406030204" pitchFamily="18" charset="0"/>
                                  </a:rPr>
                                  <m:t>𝒆</m:t>
                                </m:r>
                                <m:r>
                                  <a:rPr lang="fr-CH" b="1" i="1" smtClean="0">
                                    <a:latin typeface="Cambria Math" panose="02040503050406030204" pitchFamily="18" charset="0"/>
                                  </a:rPr>
                                  <m:t>−</m:t>
                                </m:r>
                                <m:r>
                                  <a:rPr lang="fr-CH" b="1" i="1" smtClean="0">
                                    <a:latin typeface="Cambria Math" panose="02040503050406030204" pitchFamily="18" charset="0"/>
                                  </a:rPr>
                                  <m:t>𝟒</m:t>
                                </m:r>
                              </m:oMath>
                            </m:oMathPara>
                          </a14:m>
                          <a:endParaRPr lang="en-GB" b="1" dirty="0"/>
                        </a:p>
                      </a:txBody>
                      <a:tcPr/>
                    </a:tc>
                    <a:tc>
                      <a:txBody>
                        <a:bodyPr/>
                        <a:lstStyle/>
                        <a:p>
                          <a:endParaRPr lang="en-GB" b="1"/>
                        </a:p>
                      </a:txBody>
                      <a:tcPr/>
                    </a:tc>
                    <a:extLst>
                      <a:ext uri="{0D108BD9-81ED-4DB2-BD59-A6C34878D82A}">
                        <a16:rowId xmlns:a16="http://schemas.microsoft.com/office/drawing/2014/main" val="3997606422"/>
                      </a:ext>
                    </a:extLst>
                  </a:tr>
                  <a:tr h="370840">
                    <a:tc>
                      <a:txBody>
                        <a:bodyPr/>
                        <a:lstStyle/>
                        <a:p>
                          <a:pPr algn="ctr"/>
                          <a14:m>
                            <m:oMath xmlns:m="http://schemas.openxmlformats.org/officeDocument/2006/math">
                              <m:r>
                                <a:rPr lang="fr-CH" b="1" i="1" smtClean="0">
                                  <a:latin typeface="Cambria Math" panose="02040503050406030204" pitchFamily="18" charset="0"/>
                                  <a:ea typeface="Cambria Math" panose="02040503050406030204" pitchFamily="18" charset="0"/>
                                </a:rPr>
                                <m:t>~</m:t>
                              </m:r>
                            </m:oMath>
                          </a14:m>
                          <a:r>
                            <a:rPr lang="fr-CH" b="1" dirty="0"/>
                            <a:t>1.42</a:t>
                          </a:r>
                          <a:endParaRPr lang="en-GB" b="1" dirty="0"/>
                        </a:p>
                      </a:txBody>
                      <a:tcPr/>
                    </a:tc>
                    <a:tc>
                      <a:txBody>
                        <a:bodyPr/>
                        <a:lstStyle/>
                        <a:p>
                          <a:pPr/>
                          <a14:m>
                            <m:oMathPara xmlns:m="http://schemas.openxmlformats.org/officeDocument/2006/math">
                              <m:oMathParaPr>
                                <m:jc m:val="centerGroup"/>
                              </m:oMathParaPr>
                              <m:oMath xmlns:m="http://schemas.openxmlformats.org/officeDocument/2006/math">
                                <m:r>
                                  <a:rPr lang="fr-CH" b="1" i="1" smtClean="0">
                                    <a:latin typeface="Cambria Math" panose="02040503050406030204" pitchFamily="18" charset="0"/>
                                  </a:rPr>
                                  <m:t>𝟔</m:t>
                                </m:r>
                                <m:r>
                                  <a:rPr lang="fr-CH" b="1" i="1" smtClean="0">
                                    <a:latin typeface="Cambria Math" panose="02040503050406030204" pitchFamily="18" charset="0"/>
                                  </a:rPr>
                                  <m:t>.</m:t>
                                </m:r>
                                <m:r>
                                  <a:rPr lang="fr-CH" b="1" i="1" smtClean="0">
                                    <a:latin typeface="Cambria Math" panose="02040503050406030204" pitchFamily="18" charset="0"/>
                                  </a:rPr>
                                  <m:t>𝟏𝟑</m:t>
                                </m:r>
                                <m:r>
                                  <a:rPr lang="fr-CH" b="1" i="1" smtClean="0">
                                    <a:latin typeface="Cambria Math" panose="02040503050406030204" pitchFamily="18" charset="0"/>
                                  </a:rPr>
                                  <m:t>𝒆</m:t>
                                </m:r>
                                <m:r>
                                  <a:rPr lang="fr-CH" b="1" i="1" smtClean="0">
                                    <a:latin typeface="Cambria Math" panose="02040503050406030204" pitchFamily="18" charset="0"/>
                                  </a:rPr>
                                  <m:t>−</m:t>
                                </m:r>
                                <m:r>
                                  <a:rPr lang="fr-CH" b="1" i="1" smtClean="0">
                                    <a:latin typeface="Cambria Math" panose="02040503050406030204" pitchFamily="18" charset="0"/>
                                  </a:rPr>
                                  <m:t>𝟒</m:t>
                                </m:r>
                              </m:oMath>
                            </m:oMathPara>
                          </a14:m>
                          <a:endParaRPr lang="en-GB" b="1" dirty="0"/>
                        </a:p>
                      </a:txBody>
                      <a:tcPr/>
                    </a:tc>
                    <a:tc>
                      <a:txBody>
                        <a:bodyPr/>
                        <a:lstStyle/>
                        <a:p>
                          <a:endParaRPr lang="en-GB" b="1" dirty="0"/>
                        </a:p>
                      </a:txBody>
                      <a:tcPr/>
                    </a:tc>
                    <a:extLst>
                      <a:ext uri="{0D108BD9-81ED-4DB2-BD59-A6C34878D82A}">
                        <a16:rowId xmlns:a16="http://schemas.microsoft.com/office/drawing/2014/main" val="1282998444"/>
                      </a:ext>
                    </a:extLst>
                  </a:tr>
                </a:tbl>
              </a:graphicData>
            </a:graphic>
          </p:graphicFrame>
        </mc:Choice>
        <mc:Fallback xmlns="">
          <p:graphicFrame>
            <p:nvGraphicFramePr>
              <p:cNvPr id="6" name="Content Placeholder 5">
                <a:extLst>
                  <a:ext uri="{FF2B5EF4-FFF2-40B4-BE49-F238E27FC236}">
                    <a16:creationId xmlns:a16="http://schemas.microsoft.com/office/drawing/2014/main" id="{D2B06D0F-7F8E-F491-A3A0-E07CB12000F0}"/>
                  </a:ext>
                </a:extLst>
              </p:cNvPr>
              <p:cNvGraphicFramePr>
                <a:graphicFrameLocks noGrp="1"/>
              </p:cNvGraphicFramePr>
              <p:nvPr>
                <p:ph idx="1"/>
                <p:extLst>
                  <p:ext uri="{D42A27DB-BD31-4B8C-83A1-F6EECF244321}">
                    <p14:modId xmlns:p14="http://schemas.microsoft.com/office/powerpoint/2010/main" val="2040654832"/>
                  </p:ext>
                </p:extLst>
              </p:nvPr>
            </p:nvGraphicFramePr>
            <p:xfrm>
              <a:off x="609601" y="836613"/>
              <a:ext cx="4968240" cy="1854200"/>
            </p:xfrm>
            <a:graphic>
              <a:graphicData uri="http://schemas.openxmlformats.org/drawingml/2006/table">
                <a:tbl>
                  <a:tblPr firstRow="1" bandRow="1">
                    <a:tableStyleId>{5C22544A-7EE6-4342-B048-85BDC9FD1C3A}</a:tableStyleId>
                  </a:tblPr>
                  <a:tblGrid>
                    <a:gridCol w="1656080">
                      <a:extLst>
                        <a:ext uri="{9D8B030D-6E8A-4147-A177-3AD203B41FA5}">
                          <a16:colId xmlns:a16="http://schemas.microsoft.com/office/drawing/2014/main" val="1451416790"/>
                        </a:ext>
                      </a:extLst>
                    </a:gridCol>
                    <a:gridCol w="1656080">
                      <a:extLst>
                        <a:ext uri="{9D8B030D-6E8A-4147-A177-3AD203B41FA5}">
                          <a16:colId xmlns:a16="http://schemas.microsoft.com/office/drawing/2014/main" val="4086535670"/>
                        </a:ext>
                      </a:extLst>
                    </a:gridCol>
                    <a:gridCol w="1656080">
                      <a:extLst>
                        <a:ext uri="{9D8B030D-6E8A-4147-A177-3AD203B41FA5}">
                          <a16:colId xmlns:a16="http://schemas.microsoft.com/office/drawing/2014/main" val="1777295150"/>
                        </a:ext>
                      </a:extLst>
                    </a:gridCol>
                  </a:tblGrid>
                  <a:tr h="370840">
                    <a:tc>
                      <a:txBody>
                        <a:bodyPr/>
                        <a:lstStyle/>
                        <a:p>
                          <a:pPr algn="ctr"/>
                          <a:r>
                            <a:rPr lang="fr-CH" b="1" dirty="0"/>
                            <a:t>T [eV]</a:t>
                          </a:r>
                          <a:endParaRPr lang="en-GB" b="1" dirty="0"/>
                        </a:p>
                      </a:txBody>
                      <a:tcPr/>
                    </a:tc>
                    <a:tc>
                      <a:txBody>
                        <a:bodyPr/>
                        <a:lstStyle/>
                        <a:p>
                          <a:endParaRPr lang="en-US"/>
                        </a:p>
                      </a:txBody>
                      <a:tcPr>
                        <a:blipFill>
                          <a:blip r:embed="rId2"/>
                          <a:stretch>
                            <a:fillRect l="-100735" t="-1639" r="-101471" b="-403279"/>
                          </a:stretch>
                        </a:blipFill>
                      </a:tcPr>
                    </a:tc>
                    <a:tc>
                      <a:txBody>
                        <a:bodyPr/>
                        <a:lstStyle/>
                        <a:p>
                          <a:endParaRPr lang="en-US"/>
                        </a:p>
                      </a:txBody>
                      <a:tcPr>
                        <a:blipFill>
                          <a:blip r:embed="rId2"/>
                          <a:stretch>
                            <a:fillRect l="-200735" t="-1639" r="-1471" b="-403279"/>
                          </a:stretch>
                        </a:blipFill>
                      </a:tcPr>
                    </a:tc>
                    <a:extLst>
                      <a:ext uri="{0D108BD9-81ED-4DB2-BD59-A6C34878D82A}">
                        <a16:rowId xmlns:a16="http://schemas.microsoft.com/office/drawing/2014/main" val="1001361429"/>
                      </a:ext>
                    </a:extLst>
                  </a:tr>
                  <a:tr h="370840">
                    <a:tc>
                      <a:txBody>
                        <a:bodyPr/>
                        <a:lstStyle/>
                        <a:p>
                          <a:endParaRPr lang="en-US"/>
                        </a:p>
                      </a:txBody>
                      <a:tcPr>
                        <a:blipFill>
                          <a:blip r:embed="rId2"/>
                          <a:stretch>
                            <a:fillRect l="-735" t="-101639" r="-201471" b="-303279"/>
                          </a:stretch>
                        </a:blipFill>
                      </a:tcPr>
                    </a:tc>
                    <a:tc>
                      <a:txBody>
                        <a:bodyPr/>
                        <a:lstStyle/>
                        <a:p>
                          <a:endParaRPr lang="en-US"/>
                        </a:p>
                      </a:txBody>
                      <a:tcPr>
                        <a:blipFill>
                          <a:blip r:embed="rId2"/>
                          <a:stretch>
                            <a:fillRect l="-100735" t="-101639" r="-101471" b="-303279"/>
                          </a:stretch>
                        </a:blipFill>
                      </a:tcPr>
                    </a:tc>
                    <a:tc>
                      <a:txBody>
                        <a:bodyPr/>
                        <a:lstStyle/>
                        <a:p>
                          <a:endParaRPr lang="en-US"/>
                        </a:p>
                      </a:txBody>
                      <a:tcPr>
                        <a:blipFill>
                          <a:blip r:embed="rId2"/>
                          <a:stretch>
                            <a:fillRect l="-200735" t="-101639" r="-1471" b="-303279"/>
                          </a:stretch>
                        </a:blipFill>
                      </a:tcPr>
                    </a:tc>
                    <a:extLst>
                      <a:ext uri="{0D108BD9-81ED-4DB2-BD59-A6C34878D82A}">
                        <a16:rowId xmlns:a16="http://schemas.microsoft.com/office/drawing/2014/main" val="3372831802"/>
                      </a:ext>
                    </a:extLst>
                  </a:tr>
                  <a:tr h="370840">
                    <a:tc>
                      <a:txBody>
                        <a:bodyPr/>
                        <a:lstStyle/>
                        <a:p>
                          <a:endParaRPr lang="en-US"/>
                        </a:p>
                      </a:txBody>
                      <a:tcPr>
                        <a:blipFill>
                          <a:blip r:embed="rId2"/>
                          <a:stretch>
                            <a:fillRect l="-735" t="-201639" r="-201471" b="-203279"/>
                          </a:stretch>
                        </a:blipFill>
                      </a:tcPr>
                    </a:tc>
                    <a:tc>
                      <a:txBody>
                        <a:bodyPr/>
                        <a:lstStyle/>
                        <a:p>
                          <a:endParaRPr lang="en-US"/>
                        </a:p>
                      </a:txBody>
                      <a:tcPr>
                        <a:blipFill>
                          <a:blip r:embed="rId2"/>
                          <a:stretch>
                            <a:fillRect l="-100735" t="-201639" r="-101471" b="-203279"/>
                          </a:stretch>
                        </a:blipFill>
                      </a:tcPr>
                    </a:tc>
                    <a:tc>
                      <a:txBody>
                        <a:bodyPr/>
                        <a:lstStyle/>
                        <a:p>
                          <a:endParaRPr lang="en-GB" b="1" dirty="0"/>
                        </a:p>
                      </a:txBody>
                      <a:tcPr/>
                    </a:tc>
                    <a:extLst>
                      <a:ext uri="{0D108BD9-81ED-4DB2-BD59-A6C34878D82A}">
                        <a16:rowId xmlns:a16="http://schemas.microsoft.com/office/drawing/2014/main" val="1662657449"/>
                      </a:ext>
                    </a:extLst>
                  </a:tr>
                  <a:tr h="370840">
                    <a:tc>
                      <a:txBody>
                        <a:bodyPr/>
                        <a:lstStyle/>
                        <a:p>
                          <a:endParaRPr lang="en-US"/>
                        </a:p>
                      </a:txBody>
                      <a:tcPr>
                        <a:blipFill>
                          <a:blip r:embed="rId2"/>
                          <a:stretch>
                            <a:fillRect l="-735" t="-301639" r="-201471" b="-103279"/>
                          </a:stretch>
                        </a:blipFill>
                      </a:tcPr>
                    </a:tc>
                    <a:tc>
                      <a:txBody>
                        <a:bodyPr/>
                        <a:lstStyle/>
                        <a:p>
                          <a:endParaRPr lang="en-US"/>
                        </a:p>
                      </a:txBody>
                      <a:tcPr>
                        <a:blipFill>
                          <a:blip r:embed="rId2"/>
                          <a:stretch>
                            <a:fillRect l="-100735" t="-301639" r="-101471" b="-103279"/>
                          </a:stretch>
                        </a:blipFill>
                      </a:tcPr>
                    </a:tc>
                    <a:tc>
                      <a:txBody>
                        <a:bodyPr/>
                        <a:lstStyle/>
                        <a:p>
                          <a:endParaRPr lang="en-GB" b="1"/>
                        </a:p>
                      </a:txBody>
                      <a:tcPr/>
                    </a:tc>
                    <a:extLst>
                      <a:ext uri="{0D108BD9-81ED-4DB2-BD59-A6C34878D82A}">
                        <a16:rowId xmlns:a16="http://schemas.microsoft.com/office/drawing/2014/main" val="3997606422"/>
                      </a:ext>
                    </a:extLst>
                  </a:tr>
                  <a:tr h="370840">
                    <a:tc>
                      <a:txBody>
                        <a:bodyPr/>
                        <a:lstStyle/>
                        <a:p>
                          <a:endParaRPr lang="en-US"/>
                        </a:p>
                      </a:txBody>
                      <a:tcPr>
                        <a:blipFill>
                          <a:blip r:embed="rId2"/>
                          <a:stretch>
                            <a:fillRect l="-735" t="-401639" r="-201471" b="-3279"/>
                          </a:stretch>
                        </a:blipFill>
                      </a:tcPr>
                    </a:tc>
                    <a:tc>
                      <a:txBody>
                        <a:bodyPr/>
                        <a:lstStyle/>
                        <a:p>
                          <a:endParaRPr lang="en-US"/>
                        </a:p>
                      </a:txBody>
                      <a:tcPr>
                        <a:blipFill>
                          <a:blip r:embed="rId2"/>
                          <a:stretch>
                            <a:fillRect l="-100735" t="-401639" r="-101471" b="-3279"/>
                          </a:stretch>
                        </a:blipFill>
                      </a:tcPr>
                    </a:tc>
                    <a:tc>
                      <a:txBody>
                        <a:bodyPr/>
                        <a:lstStyle/>
                        <a:p>
                          <a:endParaRPr lang="en-GB" b="1" dirty="0"/>
                        </a:p>
                      </a:txBody>
                      <a:tcPr/>
                    </a:tc>
                    <a:extLst>
                      <a:ext uri="{0D108BD9-81ED-4DB2-BD59-A6C34878D82A}">
                        <a16:rowId xmlns:a16="http://schemas.microsoft.com/office/drawing/2014/main" val="1282998444"/>
                      </a:ext>
                    </a:extLst>
                  </a:tr>
                </a:tbl>
              </a:graphicData>
            </a:graphic>
          </p:graphicFrame>
        </mc:Fallback>
      </mc:AlternateContent>
      <p:sp>
        <p:nvSpPr>
          <p:cNvPr id="4" name="Footer Placeholder 3">
            <a:extLst>
              <a:ext uri="{FF2B5EF4-FFF2-40B4-BE49-F238E27FC236}">
                <a16:creationId xmlns:a16="http://schemas.microsoft.com/office/drawing/2014/main" id="{7A145EB2-FF4E-119E-F91B-CA815E11FAEC}"/>
              </a:ext>
            </a:extLst>
          </p:cNvPr>
          <p:cNvSpPr>
            <a:spLocks noGrp="1"/>
          </p:cNvSpPr>
          <p:nvPr>
            <p:ph type="ftr" sz="quarter" idx="11"/>
          </p:nvPr>
        </p:nvSpPr>
        <p:spPr/>
        <p:txBody>
          <a:bodyPr/>
          <a:lstStyle/>
          <a:p>
            <a:r>
              <a:rPr lang="en-GB">
                <a:solidFill>
                  <a:prstClr val="white"/>
                </a:solidFill>
              </a:rPr>
              <a:t>L. Singh | Joint REM and SPI  | 13 June 2024</a:t>
            </a:r>
            <a:endParaRPr lang="en-GB" dirty="0">
              <a:solidFill>
                <a:prstClr val="white"/>
              </a:solidFill>
            </a:endParaRPr>
          </a:p>
        </p:txBody>
      </p:sp>
      <p:sp>
        <p:nvSpPr>
          <p:cNvPr id="5" name="Slide Number Placeholder 4">
            <a:extLst>
              <a:ext uri="{FF2B5EF4-FFF2-40B4-BE49-F238E27FC236}">
                <a16:creationId xmlns:a16="http://schemas.microsoft.com/office/drawing/2014/main" id="{BB78E565-55DF-3E17-A319-368E0615ECC7}"/>
              </a:ext>
            </a:extLst>
          </p:cNvPr>
          <p:cNvSpPr>
            <a:spLocks noGrp="1"/>
          </p:cNvSpPr>
          <p:nvPr>
            <p:ph type="sldNum" sz="quarter" idx="12"/>
          </p:nvPr>
        </p:nvSpPr>
        <p:spPr/>
        <p:txBody>
          <a:bodyPr/>
          <a:lstStyle/>
          <a:p>
            <a:fld id="{6A6D9FA1-99C7-4910-8E32-B85D378B0060}" type="slidenum">
              <a:rPr lang="en-GB" smtClean="0">
                <a:solidFill>
                  <a:prstClr val="white"/>
                </a:solidFill>
              </a:rPr>
              <a:pPr/>
              <a:t>6</a:t>
            </a:fld>
            <a:endParaRPr lang="en-GB" dirty="0">
              <a:solidFill>
                <a:prstClr val="white"/>
              </a:solidFill>
            </a:endParaRPr>
          </a:p>
        </p:txBody>
      </p:sp>
      <mc:AlternateContent xmlns:mc="http://schemas.openxmlformats.org/markup-compatibility/2006" xmlns:a14="http://schemas.microsoft.com/office/drawing/2010/main">
        <mc:Choice Requires="a14">
          <p:graphicFrame>
            <p:nvGraphicFramePr>
              <p:cNvPr id="7" name="Content Placeholder 5">
                <a:extLst>
                  <a:ext uri="{FF2B5EF4-FFF2-40B4-BE49-F238E27FC236}">
                    <a16:creationId xmlns:a16="http://schemas.microsoft.com/office/drawing/2014/main" id="{D387CBDA-3E34-4405-039E-3B5DAB28FE75}"/>
                  </a:ext>
                </a:extLst>
              </p:cNvPr>
              <p:cNvGraphicFramePr>
                <a:graphicFrameLocks/>
              </p:cNvGraphicFramePr>
              <p:nvPr>
                <p:extLst>
                  <p:ext uri="{D42A27DB-BD31-4B8C-83A1-F6EECF244321}">
                    <p14:modId xmlns:p14="http://schemas.microsoft.com/office/powerpoint/2010/main" val="941929828"/>
                  </p:ext>
                </p:extLst>
              </p:nvPr>
            </p:nvGraphicFramePr>
            <p:xfrm>
              <a:off x="609600" y="3153093"/>
              <a:ext cx="4968240" cy="2225040"/>
            </p:xfrm>
            <a:graphic>
              <a:graphicData uri="http://schemas.openxmlformats.org/drawingml/2006/table">
                <a:tbl>
                  <a:tblPr firstRow="1" bandRow="1">
                    <a:tableStyleId>{5C22544A-7EE6-4342-B048-85BDC9FD1C3A}</a:tableStyleId>
                  </a:tblPr>
                  <a:tblGrid>
                    <a:gridCol w="1656080">
                      <a:extLst>
                        <a:ext uri="{9D8B030D-6E8A-4147-A177-3AD203B41FA5}">
                          <a16:colId xmlns:a16="http://schemas.microsoft.com/office/drawing/2014/main" val="1451416790"/>
                        </a:ext>
                      </a:extLst>
                    </a:gridCol>
                    <a:gridCol w="1656080">
                      <a:extLst>
                        <a:ext uri="{9D8B030D-6E8A-4147-A177-3AD203B41FA5}">
                          <a16:colId xmlns:a16="http://schemas.microsoft.com/office/drawing/2014/main" val="4086535670"/>
                        </a:ext>
                      </a:extLst>
                    </a:gridCol>
                    <a:gridCol w="1656080">
                      <a:extLst>
                        <a:ext uri="{9D8B030D-6E8A-4147-A177-3AD203B41FA5}">
                          <a16:colId xmlns:a16="http://schemas.microsoft.com/office/drawing/2014/main" val="1777295150"/>
                        </a:ext>
                      </a:extLst>
                    </a:gridCol>
                  </a:tblGrid>
                  <a:tr h="370840">
                    <a:tc>
                      <a:txBody>
                        <a:bodyPr/>
                        <a:lstStyle/>
                        <a:p>
                          <a:pPr algn="ctr"/>
                          <a:r>
                            <a:rPr lang="fr-CH" b="1" dirty="0"/>
                            <a:t>T [eV]</a:t>
                          </a:r>
                          <a:endParaRPr lang="en-GB" b="1" dirty="0"/>
                        </a:p>
                      </a:txBody>
                      <a:tcPr/>
                    </a:tc>
                    <a:tc>
                      <a:txBody>
                        <a:bodyPr/>
                        <a:lstStyle/>
                        <a:p>
                          <a:pPr algn="ctr"/>
                          <a14:m>
                            <m:oMath xmlns:m="http://schemas.openxmlformats.org/officeDocument/2006/math">
                              <m:r>
                                <a:rPr lang="fr-CH" b="1" i="1" smtClean="0">
                                  <a:latin typeface="Cambria Math" panose="02040503050406030204" pitchFamily="18" charset="0"/>
                                </a:rPr>
                                <m:t>𝜼</m:t>
                              </m:r>
                              <m:r>
                                <a:rPr lang="fr-CH" b="1" i="1" smtClean="0">
                                  <a:latin typeface="Cambria Math" panose="02040503050406030204" pitchFamily="18" charset="0"/>
                                </a:rPr>
                                <m:t> </m:t>
                              </m:r>
                              <m:r>
                                <a:rPr lang="fr-CH" b="1" i="0" smtClean="0">
                                  <a:latin typeface="Cambria Math" panose="02040503050406030204" pitchFamily="18" charset="0"/>
                                </a:rPr>
                                <m:t>[</m:t>
                              </m:r>
                              <m:r>
                                <a:rPr lang="fr-CH" b="1" i="0" smtClean="0">
                                  <a:latin typeface="Cambria Math" panose="02040503050406030204" pitchFamily="18" charset="0"/>
                                </a:rPr>
                                <m:t>𝛀</m:t>
                              </m:r>
                              <m:r>
                                <a:rPr lang="fr-CH" b="1" i="0" smtClean="0">
                                  <a:latin typeface="Cambria Math" panose="02040503050406030204" pitchFamily="18" charset="0"/>
                                </a:rPr>
                                <m:t>𝐦</m:t>
                              </m:r>
                              <m:r>
                                <a:rPr lang="fr-CH" b="1" i="0" smtClean="0">
                                  <a:latin typeface="Cambria Math" panose="02040503050406030204" pitchFamily="18" charset="0"/>
                                </a:rPr>
                                <m:t>]</m:t>
                              </m:r>
                            </m:oMath>
                          </a14:m>
                          <a:r>
                            <a:rPr lang="en-GB" b="1" dirty="0"/>
                            <a:t> </a:t>
                          </a:r>
                        </a:p>
                      </a:txBody>
                      <a:tcPr/>
                    </a:tc>
                    <a:tc>
                      <a:txBody>
                        <a:bodyPr/>
                        <a:lstStyle/>
                        <a:p>
                          <a:pPr/>
                          <a14:m>
                            <m:oMathPara xmlns:m="http://schemas.openxmlformats.org/officeDocument/2006/math">
                              <m:oMathParaPr>
                                <m:jc m:val="centerGroup"/>
                              </m:oMathParaPr>
                              <m:oMath xmlns:m="http://schemas.openxmlformats.org/officeDocument/2006/math">
                                <m:sSub>
                                  <m:sSubPr>
                                    <m:ctrlPr>
                                      <a:rPr lang="fr-CH" b="1" i="1" smtClean="0">
                                        <a:latin typeface="Cambria Math" panose="02040503050406030204" pitchFamily="18" charset="0"/>
                                      </a:rPr>
                                    </m:ctrlPr>
                                  </m:sSubPr>
                                  <m:e>
                                    <m:r>
                                      <a:rPr lang="fr-CH" b="1" i="1" smtClean="0">
                                        <a:latin typeface="Cambria Math" panose="02040503050406030204" pitchFamily="18" charset="0"/>
                                      </a:rPr>
                                      <m:t>𝒏</m:t>
                                    </m:r>
                                  </m:e>
                                  <m:sub>
                                    <m:r>
                                      <a:rPr lang="fr-CH" b="1" i="1" smtClean="0">
                                        <a:latin typeface="Cambria Math" panose="02040503050406030204" pitchFamily="18" charset="0"/>
                                      </a:rPr>
                                      <m:t>𝒊</m:t>
                                    </m:r>
                                    <m:r>
                                      <a:rPr lang="fr-CH" b="1" i="1" smtClean="0">
                                        <a:latin typeface="Cambria Math" panose="02040503050406030204" pitchFamily="18" charset="0"/>
                                      </a:rPr>
                                      <m:t> </m:t>
                                    </m:r>
                                  </m:sub>
                                </m:sSub>
                                <m:r>
                                  <a:rPr lang="fr-CH" b="1" i="1" smtClean="0">
                                    <a:latin typeface="Cambria Math" panose="02040503050406030204" pitchFamily="18" charset="0"/>
                                  </a:rPr>
                                  <m:t>[ </m:t>
                                </m:r>
                                <m:sSup>
                                  <m:sSupPr>
                                    <m:ctrlPr>
                                      <a:rPr lang="fr-CH" b="1" i="1" smtClean="0">
                                        <a:latin typeface="Cambria Math" panose="02040503050406030204" pitchFamily="18" charset="0"/>
                                      </a:rPr>
                                    </m:ctrlPr>
                                  </m:sSupPr>
                                  <m:e>
                                    <m:r>
                                      <a:rPr lang="fr-CH" b="1" i="1" smtClean="0">
                                        <a:latin typeface="Cambria Math" panose="02040503050406030204" pitchFamily="18" charset="0"/>
                                      </a:rPr>
                                      <m:t>𝒎</m:t>
                                    </m:r>
                                  </m:e>
                                  <m:sup>
                                    <m:r>
                                      <a:rPr lang="fr-CH" b="1" i="1" smtClean="0">
                                        <a:latin typeface="Cambria Math" panose="02040503050406030204" pitchFamily="18" charset="0"/>
                                      </a:rPr>
                                      <m:t>−</m:t>
                                    </m:r>
                                    <m:r>
                                      <a:rPr lang="fr-CH" b="1" i="1" smtClean="0">
                                        <a:latin typeface="Cambria Math" panose="02040503050406030204" pitchFamily="18" charset="0"/>
                                      </a:rPr>
                                      <m:t>𝟑</m:t>
                                    </m:r>
                                  </m:sup>
                                </m:sSup>
                                <m:r>
                                  <a:rPr lang="fr-CH" b="1" i="1" smtClean="0">
                                    <a:latin typeface="Cambria Math" panose="02040503050406030204" pitchFamily="18" charset="0"/>
                                  </a:rPr>
                                  <m:t>]</m:t>
                                </m:r>
                              </m:oMath>
                            </m:oMathPara>
                          </a14:m>
                          <a:endParaRPr lang="en-GB" b="1" dirty="0"/>
                        </a:p>
                      </a:txBody>
                      <a:tcPr/>
                    </a:tc>
                    <a:extLst>
                      <a:ext uri="{0D108BD9-81ED-4DB2-BD59-A6C34878D82A}">
                        <a16:rowId xmlns:a16="http://schemas.microsoft.com/office/drawing/2014/main" val="1001361429"/>
                      </a:ext>
                    </a:extLst>
                  </a:tr>
                  <a:tr h="370840">
                    <a:tc>
                      <a:txBody>
                        <a:bodyPr/>
                        <a:lstStyle/>
                        <a:p>
                          <a:pPr algn="ctr"/>
                          <a:endParaRPr lang="en-GB" b="1" dirty="0"/>
                        </a:p>
                      </a:txBody>
                      <a:tcPr/>
                    </a:tc>
                    <a:tc>
                      <a:txBody>
                        <a:bodyPr/>
                        <a:lstStyle/>
                        <a:p>
                          <a:endParaRPr lang="en-GB" b="1" dirty="0"/>
                        </a:p>
                      </a:txBody>
                      <a:tcPr/>
                    </a:tc>
                    <a:tc>
                      <a:txBody>
                        <a:bodyPr/>
                        <a:lstStyle/>
                        <a:p>
                          <a:pPr/>
                          <a14:m>
                            <m:oMathPara xmlns:m="http://schemas.openxmlformats.org/officeDocument/2006/math">
                              <m:oMathParaPr>
                                <m:jc m:val="centerGroup"/>
                              </m:oMathParaPr>
                              <m:oMath xmlns:m="http://schemas.openxmlformats.org/officeDocument/2006/math">
                                <m:r>
                                  <a:rPr lang="fr-CH" b="1" i="1" smtClean="0">
                                    <a:latin typeface="Cambria Math" panose="02040503050406030204" pitchFamily="18" charset="0"/>
                                  </a:rPr>
                                  <m:t>𝟏</m:t>
                                </m:r>
                                <m:r>
                                  <a:rPr lang="fr-CH" b="1" i="1" smtClean="0">
                                    <a:latin typeface="Cambria Math" panose="02040503050406030204" pitchFamily="18" charset="0"/>
                                  </a:rPr>
                                  <m:t>𝒆</m:t>
                                </m:r>
                                <m:r>
                                  <a:rPr lang="fr-CH" b="1" i="1" smtClean="0">
                                    <a:latin typeface="Cambria Math" panose="02040503050406030204" pitchFamily="18" charset="0"/>
                                  </a:rPr>
                                  <m:t>𝟐𝟎</m:t>
                                </m:r>
                              </m:oMath>
                            </m:oMathPara>
                          </a14:m>
                          <a:endParaRPr lang="en-GB" b="1" dirty="0"/>
                        </a:p>
                      </a:txBody>
                      <a:tcPr/>
                    </a:tc>
                    <a:extLst>
                      <a:ext uri="{0D108BD9-81ED-4DB2-BD59-A6C34878D82A}">
                        <a16:rowId xmlns:a16="http://schemas.microsoft.com/office/drawing/2014/main" val="3372831802"/>
                      </a:ext>
                    </a:extLst>
                  </a:tr>
                  <a:tr h="370840">
                    <a:tc>
                      <a:txBody>
                        <a:bodyPr/>
                        <a:lstStyle/>
                        <a:p>
                          <a:pPr algn="ctr"/>
                          <a14:m>
                            <m:oMath xmlns:m="http://schemas.openxmlformats.org/officeDocument/2006/math">
                              <m:r>
                                <a:rPr lang="fr-CH" b="1" i="1" smtClean="0">
                                  <a:latin typeface="Cambria Math" panose="02040503050406030204" pitchFamily="18" charset="0"/>
                                  <a:ea typeface="Cambria Math" panose="02040503050406030204" pitchFamily="18" charset="0"/>
                                </a:rPr>
                                <m:t>~</m:t>
                              </m:r>
                            </m:oMath>
                          </a14:m>
                          <a:r>
                            <a:rPr lang="fr-CH" b="1" dirty="0"/>
                            <a:t>10</a:t>
                          </a:r>
                          <a:endParaRPr lang="en-GB" b="1" dirty="0"/>
                        </a:p>
                      </a:txBody>
                      <a:tcPr/>
                    </a:tc>
                    <a:tc>
                      <a:txBody>
                        <a:bodyPr/>
                        <a:lstStyle/>
                        <a:p>
                          <a:pPr/>
                          <a14:m>
                            <m:oMathPara xmlns:m="http://schemas.openxmlformats.org/officeDocument/2006/math">
                              <m:oMathParaPr>
                                <m:jc m:val="centerGroup"/>
                              </m:oMathParaPr>
                              <m:oMath xmlns:m="http://schemas.openxmlformats.org/officeDocument/2006/math">
                                <m:r>
                                  <a:rPr lang="fr-CH" b="1" i="1" smtClean="0">
                                    <a:latin typeface="Cambria Math" panose="02040503050406030204" pitchFamily="18" charset="0"/>
                                  </a:rPr>
                                  <m:t>𝟑</m:t>
                                </m:r>
                                <m:r>
                                  <a:rPr lang="fr-CH" b="1" i="1" smtClean="0">
                                    <a:latin typeface="Cambria Math" panose="02040503050406030204" pitchFamily="18" charset="0"/>
                                  </a:rPr>
                                  <m:t>.</m:t>
                                </m:r>
                                <m:r>
                                  <a:rPr lang="fr-CH" b="1" i="1" smtClean="0">
                                    <a:latin typeface="Cambria Math" panose="02040503050406030204" pitchFamily="18" charset="0"/>
                                  </a:rPr>
                                  <m:t>𝟑</m:t>
                                </m:r>
                                <m:r>
                                  <a:rPr lang="fr-CH" b="1" i="1" smtClean="0">
                                    <a:latin typeface="Cambria Math" panose="02040503050406030204" pitchFamily="18" charset="0"/>
                                  </a:rPr>
                                  <m:t>𝒆</m:t>
                                </m:r>
                                <m:r>
                                  <a:rPr lang="fr-CH" b="1" i="1" smtClean="0">
                                    <a:latin typeface="Cambria Math" panose="02040503050406030204" pitchFamily="18" charset="0"/>
                                  </a:rPr>
                                  <m:t>−</m:t>
                                </m:r>
                                <m:r>
                                  <a:rPr lang="fr-CH" b="1" i="1" smtClean="0">
                                    <a:latin typeface="Cambria Math" panose="02040503050406030204" pitchFamily="18" charset="0"/>
                                  </a:rPr>
                                  <m:t>𝟓</m:t>
                                </m:r>
                              </m:oMath>
                            </m:oMathPara>
                          </a14:m>
                          <a:endParaRPr lang="en-GB" b="1" dirty="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CH" b="1" i="1" smtClean="0">
                                    <a:latin typeface="Cambria Math" panose="02040503050406030204" pitchFamily="18" charset="0"/>
                                  </a:rPr>
                                  <m:t>𝟏</m:t>
                                </m:r>
                                <m:r>
                                  <a:rPr lang="fr-CH" b="1" i="1" smtClean="0">
                                    <a:latin typeface="Cambria Math" panose="02040503050406030204" pitchFamily="18" charset="0"/>
                                  </a:rPr>
                                  <m:t>𝒆</m:t>
                                </m:r>
                                <m:r>
                                  <a:rPr lang="fr-CH" b="1" i="1" smtClean="0">
                                    <a:latin typeface="Cambria Math" panose="02040503050406030204" pitchFamily="18" charset="0"/>
                                  </a:rPr>
                                  <m:t>𝟏𝟗</m:t>
                                </m:r>
                              </m:oMath>
                            </m:oMathPara>
                          </a14:m>
                          <a:endParaRPr lang="en-GB" b="1" dirty="0"/>
                        </a:p>
                      </a:txBody>
                      <a:tcPr/>
                    </a:tc>
                    <a:extLst>
                      <a:ext uri="{0D108BD9-81ED-4DB2-BD59-A6C34878D82A}">
                        <a16:rowId xmlns:a16="http://schemas.microsoft.com/office/drawing/2014/main" val="1662657449"/>
                      </a:ext>
                    </a:extLst>
                  </a:tr>
                  <a:tr h="370840">
                    <a:tc>
                      <a:txBody>
                        <a:bodyPr/>
                        <a:lstStyle/>
                        <a:p>
                          <a:pPr algn="ctr"/>
                          <a:endParaRPr lang="en-GB" b="1" dirty="0"/>
                        </a:p>
                      </a:txBody>
                      <a:tcPr/>
                    </a:tc>
                    <a:tc>
                      <a:txBody>
                        <a:bodyPr/>
                        <a:lstStyle/>
                        <a:p>
                          <a:endParaRPr lang="en-GB" b="1"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CH" b="1" i="1" smtClean="0">
                                    <a:latin typeface="Cambria Math" panose="02040503050406030204" pitchFamily="18" charset="0"/>
                                  </a:rPr>
                                  <m:t>𝟏</m:t>
                                </m:r>
                                <m:r>
                                  <a:rPr lang="fr-CH" b="1" i="1" smtClean="0">
                                    <a:latin typeface="Cambria Math" panose="02040503050406030204" pitchFamily="18" charset="0"/>
                                  </a:rPr>
                                  <m:t>𝒆</m:t>
                                </m:r>
                                <m:r>
                                  <a:rPr lang="fr-CH" b="1" i="1" smtClean="0">
                                    <a:latin typeface="Cambria Math" panose="02040503050406030204" pitchFamily="18" charset="0"/>
                                  </a:rPr>
                                  <m:t>𝟏𝟖</m:t>
                                </m:r>
                              </m:oMath>
                            </m:oMathPara>
                          </a14:m>
                          <a:endParaRPr lang="en-GB" b="1" dirty="0"/>
                        </a:p>
                      </a:txBody>
                      <a:tcPr/>
                    </a:tc>
                    <a:extLst>
                      <a:ext uri="{0D108BD9-81ED-4DB2-BD59-A6C34878D82A}">
                        <a16:rowId xmlns:a16="http://schemas.microsoft.com/office/drawing/2014/main" val="3997606422"/>
                      </a:ext>
                    </a:extLst>
                  </a:tr>
                  <a:tr h="370840">
                    <a:tc>
                      <a:txBody>
                        <a:bodyPr/>
                        <a:lstStyle/>
                        <a:p>
                          <a:pPr algn="ctr"/>
                          <a:endParaRPr lang="en-GB" b="1" dirty="0"/>
                        </a:p>
                      </a:txBody>
                      <a:tcPr/>
                    </a:tc>
                    <a:tc>
                      <a:txBody>
                        <a:bodyPr/>
                        <a:lstStyle/>
                        <a:p>
                          <a:endParaRPr lang="en-GB" b="1"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CH" b="1" i="1" smtClean="0">
                                    <a:latin typeface="Cambria Math" panose="02040503050406030204" pitchFamily="18" charset="0"/>
                                  </a:rPr>
                                  <m:t>𝟏</m:t>
                                </m:r>
                                <m:r>
                                  <a:rPr lang="fr-CH" b="1" i="1" smtClean="0">
                                    <a:latin typeface="Cambria Math" panose="02040503050406030204" pitchFamily="18" charset="0"/>
                                  </a:rPr>
                                  <m:t>𝒆</m:t>
                                </m:r>
                                <m:r>
                                  <a:rPr lang="fr-CH" b="1" i="1" smtClean="0">
                                    <a:latin typeface="Cambria Math" panose="02040503050406030204" pitchFamily="18" charset="0"/>
                                  </a:rPr>
                                  <m:t>𝟏𝟕</m:t>
                                </m:r>
                              </m:oMath>
                            </m:oMathPara>
                          </a14:m>
                          <a:endParaRPr lang="en-GB" b="1" dirty="0"/>
                        </a:p>
                      </a:txBody>
                      <a:tcPr/>
                    </a:tc>
                    <a:extLst>
                      <a:ext uri="{0D108BD9-81ED-4DB2-BD59-A6C34878D82A}">
                        <a16:rowId xmlns:a16="http://schemas.microsoft.com/office/drawing/2014/main" val="1282998444"/>
                      </a:ext>
                    </a:extLst>
                  </a:tr>
                  <a:tr h="370840">
                    <a:tc>
                      <a:txBody>
                        <a:bodyPr/>
                        <a:lstStyle/>
                        <a:p>
                          <a:pPr algn="ctr"/>
                          <a:endParaRPr lang="en-GB" b="1" dirty="0"/>
                        </a:p>
                      </a:txBody>
                      <a:tcPr/>
                    </a:tc>
                    <a:tc>
                      <a:txBody>
                        <a:bodyPr/>
                        <a:lstStyle/>
                        <a:p>
                          <a:endParaRPr lang="en-GB" b="1"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CH" b="1" i="1" smtClean="0">
                                    <a:latin typeface="Cambria Math" panose="02040503050406030204" pitchFamily="18" charset="0"/>
                                  </a:rPr>
                                  <m:t>𝟏</m:t>
                                </m:r>
                                <m:r>
                                  <a:rPr lang="fr-CH" b="1" i="1" smtClean="0">
                                    <a:latin typeface="Cambria Math" panose="02040503050406030204" pitchFamily="18" charset="0"/>
                                  </a:rPr>
                                  <m:t>𝒆</m:t>
                                </m:r>
                                <m:r>
                                  <a:rPr lang="fr-CH" b="1" i="1" smtClean="0">
                                    <a:latin typeface="Cambria Math" panose="02040503050406030204" pitchFamily="18" charset="0"/>
                                  </a:rPr>
                                  <m:t>𝟏𝟔</m:t>
                                </m:r>
                              </m:oMath>
                            </m:oMathPara>
                          </a14:m>
                          <a:endParaRPr lang="en-GB" b="1" dirty="0"/>
                        </a:p>
                      </a:txBody>
                      <a:tcPr/>
                    </a:tc>
                    <a:extLst>
                      <a:ext uri="{0D108BD9-81ED-4DB2-BD59-A6C34878D82A}">
                        <a16:rowId xmlns:a16="http://schemas.microsoft.com/office/drawing/2014/main" val="805224626"/>
                      </a:ext>
                    </a:extLst>
                  </a:tr>
                </a:tbl>
              </a:graphicData>
            </a:graphic>
          </p:graphicFrame>
        </mc:Choice>
        <mc:Fallback xmlns="">
          <p:graphicFrame>
            <p:nvGraphicFramePr>
              <p:cNvPr id="7" name="Content Placeholder 5">
                <a:extLst>
                  <a:ext uri="{FF2B5EF4-FFF2-40B4-BE49-F238E27FC236}">
                    <a16:creationId xmlns:a16="http://schemas.microsoft.com/office/drawing/2014/main" id="{D387CBDA-3E34-4405-039E-3B5DAB28FE75}"/>
                  </a:ext>
                </a:extLst>
              </p:cNvPr>
              <p:cNvGraphicFramePr>
                <a:graphicFrameLocks/>
              </p:cNvGraphicFramePr>
              <p:nvPr>
                <p:extLst>
                  <p:ext uri="{D42A27DB-BD31-4B8C-83A1-F6EECF244321}">
                    <p14:modId xmlns:p14="http://schemas.microsoft.com/office/powerpoint/2010/main" val="941929828"/>
                  </p:ext>
                </p:extLst>
              </p:nvPr>
            </p:nvGraphicFramePr>
            <p:xfrm>
              <a:off x="609600" y="3153093"/>
              <a:ext cx="4968240" cy="2225040"/>
            </p:xfrm>
            <a:graphic>
              <a:graphicData uri="http://schemas.openxmlformats.org/drawingml/2006/table">
                <a:tbl>
                  <a:tblPr firstRow="1" bandRow="1">
                    <a:tableStyleId>{5C22544A-7EE6-4342-B048-85BDC9FD1C3A}</a:tableStyleId>
                  </a:tblPr>
                  <a:tblGrid>
                    <a:gridCol w="1656080">
                      <a:extLst>
                        <a:ext uri="{9D8B030D-6E8A-4147-A177-3AD203B41FA5}">
                          <a16:colId xmlns:a16="http://schemas.microsoft.com/office/drawing/2014/main" val="1451416790"/>
                        </a:ext>
                      </a:extLst>
                    </a:gridCol>
                    <a:gridCol w="1656080">
                      <a:extLst>
                        <a:ext uri="{9D8B030D-6E8A-4147-A177-3AD203B41FA5}">
                          <a16:colId xmlns:a16="http://schemas.microsoft.com/office/drawing/2014/main" val="4086535670"/>
                        </a:ext>
                      </a:extLst>
                    </a:gridCol>
                    <a:gridCol w="1656080">
                      <a:extLst>
                        <a:ext uri="{9D8B030D-6E8A-4147-A177-3AD203B41FA5}">
                          <a16:colId xmlns:a16="http://schemas.microsoft.com/office/drawing/2014/main" val="1777295150"/>
                        </a:ext>
                      </a:extLst>
                    </a:gridCol>
                  </a:tblGrid>
                  <a:tr h="370840">
                    <a:tc>
                      <a:txBody>
                        <a:bodyPr/>
                        <a:lstStyle/>
                        <a:p>
                          <a:pPr algn="ctr"/>
                          <a:r>
                            <a:rPr lang="fr-CH" b="1" dirty="0"/>
                            <a:t>T [eV]</a:t>
                          </a:r>
                          <a:endParaRPr lang="en-GB" b="1" dirty="0"/>
                        </a:p>
                      </a:txBody>
                      <a:tcPr/>
                    </a:tc>
                    <a:tc>
                      <a:txBody>
                        <a:bodyPr/>
                        <a:lstStyle/>
                        <a:p>
                          <a:endParaRPr lang="en-US"/>
                        </a:p>
                      </a:txBody>
                      <a:tcPr>
                        <a:blipFill>
                          <a:blip r:embed="rId3"/>
                          <a:stretch>
                            <a:fillRect l="-101107" t="-1639" r="-102214" b="-503279"/>
                          </a:stretch>
                        </a:blipFill>
                      </a:tcPr>
                    </a:tc>
                    <a:tc>
                      <a:txBody>
                        <a:bodyPr/>
                        <a:lstStyle/>
                        <a:p>
                          <a:endParaRPr lang="en-US"/>
                        </a:p>
                      </a:txBody>
                      <a:tcPr>
                        <a:blipFill>
                          <a:blip r:embed="rId3"/>
                          <a:stretch>
                            <a:fillRect l="-200368" t="-1639" r="-1838" b="-503279"/>
                          </a:stretch>
                        </a:blipFill>
                      </a:tcPr>
                    </a:tc>
                    <a:extLst>
                      <a:ext uri="{0D108BD9-81ED-4DB2-BD59-A6C34878D82A}">
                        <a16:rowId xmlns:a16="http://schemas.microsoft.com/office/drawing/2014/main" val="1001361429"/>
                      </a:ext>
                    </a:extLst>
                  </a:tr>
                  <a:tr h="370840">
                    <a:tc>
                      <a:txBody>
                        <a:bodyPr/>
                        <a:lstStyle/>
                        <a:p>
                          <a:pPr algn="ctr"/>
                          <a:endParaRPr lang="en-GB" b="1" dirty="0"/>
                        </a:p>
                      </a:txBody>
                      <a:tcPr/>
                    </a:tc>
                    <a:tc>
                      <a:txBody>
                        <a:bodyPr/>
                        <a:lstStyle/>
                        <a:p>
                          <a:endParaRPr lang="en-GB" b="1" dirty="0"/>
                        </a:p>
                      </a:txBody>
                      <a:tcPr/>
                    </a:tc>
                    <a:tc>
                      <a:txBody>
                        <a:bodyPr/>
                        <a:lstStyle/>
                        <a:p>
                          <a:endParaRPr lang="en-US"/>
                        </a:p>
                      </a:txBody>
                      <a:tcPr>
                        <a:blipFill>
                          <a:blip r:embed="rId3"/>
                          <a:stretch>
                            <a:fillRect l="-200368" t="-101639" r="-1838" b="-403279"/>
                          </a:stretch>
                        </a:blipFill>
                      </a:tcPr>
                    </a:tc>
                    <a:extLst>
                      <a:ext uri="{0D108BD9-81ED-4DB2-BD59-A6C34878D82A}">
                        <a16:rowId xmlns:a16="http://schemas.microsoft.com/office/drawing/2014/main" val="3372831802"/>
                      </a:ext>
                    </a:extLst>
                  </a:tr>
                  <a:tr h="370840">
                    <a:tc>
                      <a:txBody>
                        <a:bodyPr/>
                        <a:lstStyle/>
                        <a:p>
                          <a:endParaRPr lang="en-US"/>
                        </a:p>
                      </a:txBody>
                      <a:tcPr>
                        <a:blipFill>
                          <a:blip r:embed="rId3"/>
                          <a:stretch>
                            <a:fillRect l="-735" t="-201639" r="-201471" b="-303279"/>
                          </a:stretch>
                        </a:blipFill>
                      </a:tcPr>
                    </a:tc>
                    <a:tc>
                      <a:txBody>
                        <a:bodyPr/>
                        <a:lstStyle/>
                        <a:p>
                          <a:endParaRPr lang="en-US"/>
                        </a:p>
                      </a:txBody>
                      <a:tcPr>
                        <a:blipFill>
                          <a:blip r:embed="rId3"/>
                          <a:stretch>
                            <a:fillRect l="-101107" t="-201639" r="-102214" b="-303279"/>
                          </a:stretch>
                        </a:blipFill>
                      </a:tcPr>
                    </a:tc>
                    <a:tc>
                      <a:txBody>
                        <a:bodyPr/>
                        <a:lstStyle/>
                        <a:p>
                          <a:endParaRPr lang="en-US"/>
                        </a:p>
                      </a:txBody>
                      <a:tcPr>
                        <a:blipFill>
                          <a:blip r:embed="rId3"/>
                          <a:stretch>
                            <a:fillRect l="-200368" t="-201639" r="-1838" b="-303279"/>
                          </a:stretch>
                        </a:blipFill>
                      </a:tcPr>
                    </a:tc>
                    <a:extLst>
                      <a:ext uri="{0D108BD9-81ED-4DB2-BD59-A6C34878D82A}">
                        <a16:rowId xmlns:a16="http://schemas.microsoft.com/office/drawing/2014/main" val="1662657449"/>
                      </a:ext>
                    </a:extLst>
                  </a:tr>
                  <a:tr h="370840">
                    <a:tc>
                      <a:txBody>
                        <a:bodyPr/>
                        <a:lstStyle/>
                        <a:p>
                          <a:pPr algn="ctr"/>
                          <a:endParaRPr lang="en-GB" b="1" dirty="0"/>
                        </a:p>
                      </a:txBody>
                      <a:tcPr/>
                    </a:tc>
                    <a:tc>
                      <a:txBody>
                        <a:bodyPr/>
                        <a:lstStyle/>
                        <a:p>
                          <a:endParaRPr lang="en-GB" b="1" dirty="0"/>
                        </a:p>
                      </a:txBody>
                      <a:tcPr/>
                    </a:tc>
                    <a:tc>
                      <a:txBody>
                        <a:bodyPr/>
                        <a:lstStyle/>
                        <a:p>
                          <a:endParaRPr lang="en-US"/>
                        </a:p>
                      </a:txBody>
                      <a:tcPr>
                        <a:blipFill>
                          <a:blip r:embed="rId3"/>
                          <a:stretch>
                            <a:fillRect l="-200368" t="-301639" r="-1838" b="-203279"/>
                          </a:stretch>
                        </a:blipFill>
                      </a:tcPr>
                    </a:tc>
                    <a:extLst>
                      <a:ext uri="{0D108BD9-81ED-4DB2-BD59-A6C34878D82A}">
                        <a16:rowId xmlns:a16="http://schemas.microsoft.com/office/drawing/2014/main" val="3997606422"/>
                      </a:ext>
                    </a:extLst>
                  </a:tr>
                  <a:tr h="370840">
                    <a:tc>
                      <a:txBody>
                        <a:bodyPr/>
                        <a:lstStyle/>
                        <a:p>
                          <a:pPr algn="ctr"/>
                          <a:endParaRPr lang="en-GB" b="1" dirty="0"/>
                        </a:p>
                      </a:txBody>
                      <a:tcPr/>
                    </a:tc>
                    <a:tc>
                      <a:txBody>
                        <a:bodyPr/>
                        <a:lstStyle/>
                        <a:p>
                          <a:endParaRPr lang="en-GB" b="1" dirty="0"/>
                        </a:p>
                      </a:txBody>
                      <a:tcPr/>
                    </a:tc>
                    <a:tc>
                      <a:txBody>
                        <a:bodyPr/>
                        <a:lstStyle/>
                        <a:p>
                          <a:endParaRPr lang="en-US"/>
                        </a:p>
                      </a:txBody>
                      <a:tcPr>
                        <a:blipFill>
                          <a:blip r:embed="rId3"/>
                          <a:stretch>
                            <a:fillRect l="-200368" t="-401639" r="-1838" b="-103279"/>
                          </a:stretch>
                        </a:blipFill>
                      </a:tcPr>
                    </a:tc>
                    <a:extLst>
                      <a:ext uri="{0D108BD9-81ED-4DB2-BD59-A6C34878D82A}">
                        <a16:rowId xmlns:a16="http://schemas.microsoft.com/office/drawing/2014/main" val="1282998444"/>
                      </a:ext>
                    </a:extLst>
                  </a:tr>
                  <a:tr h="370840">
                    <a:tc>
                      <a:txBody>
                        <a:bodyPr/>
                        <a:lstStyle/>
                        <a:p>
                          <a:pPr algn="ctr"/>
                          <a:endParaRPr lang="en-GB" b="1" dirty="0"/>
                        </a:p>
                      </a:txBody>
                      <a:tcPr/>
                    </a:tc>
                    <a:tc>
                      <a:txBody>
                        <a:bodyPr/>
                        <a:lstStyle/>
                        <a:p>
                          <a:endParaRPr lang="en-GB" b="1" dirty="0"/>
                        </a:p>
                      </a:txBody>
                      <a:tcPr/>
                    </a:tc>
                    <a:tc>
                      <a:txBody>
                        <a:bodyPr/>
                        <a:lstStyle/>
                        <a:p>
                          <a:endParaRPr lang="en-US"/>
                        </a:p>
                      </a:txBody>
                      <a:tcPr>
                        <a:blipFill>
                          <a:blip r:embed="rId3"/>
                          <a:stretch>
                            <a:fillRect l="-200368" t="-501639" r="-1838" b="-3279"/>
                          </a:stretch>
                        </a:blipFill>
                      </a:tcPr>
                    </a:tc>
                    <a:extLst>
                      <a:ext uri="{0D108BD9-81ED-4DB2-BD59-A6C34878D82A}">
                        <a16:rowId xmlns:a16="http://schemas.microsoft.com/office/drawing/2014/main" val="805224626"/>
                      </a:ext>
                    </a:extLst>
                  </a:tr>
                </a:tbl>
              </a:graphicData>
            </a:graphic>
          </p:graphicFrame>
        </mc:Fallback>
      </mc:AlternateContent>
      <p:pic>
        <p:nvPicPr>
          <p:cNvPr id="8" name="Picture 7">
            <a:extLst>
              <a:ext uri="{FF2B5EF4-FFF2-40B4-BE49-F238E27FC236}">
                <a16:creationId xmlns:a16="http://schemas.microsoft.com/office/drawing/2014/main" id="{E5A2271E-0232-6533-353F-80B0AF65FD91}"/>
              </a:ext>
            </a:extLst>
          </p:cNvPr>
          <p:cNvPicPr>
            <a:picLocks noChangeAspect="1"/>
          </p:cNvPicPr>
          <p:nvPr/>
        </p:nvPicPr>
        <p:blipFill>
          <a:blip r:embed="rId4"/>
          <a:stretch>
            <a:fillRect/>
          </a:stretch>
        </p:blipFill>
        <p:spPr>
          <a:xfrm>
            <a:off x="6240316" y="667527"/>
            <a:ext cx="5342083" cy="4046571"/>
          </a:xfrm>
          <a:prstGeom prst="rect">
            <a:avLst/>
          </a:prstGeom>
        </p:spPr>
      </p:pic>
      <p:cxnSp>
        <p:nvCxnSpPr>
          <p:cNvPr id="10" name="Straight Connector 9">
            <a:extLst>
              <a:ext uri="{FF2B5EF4-FFF2-40B4-BE49-F238E27FC236}">
                <a16:creationId xmlns:a16="http://schemas.microsoft.com/office/drawing/2014/main" id="{842FE2E5-143F-066E-D445-7E720F652313}"/>
              </a:ext>
            </a:extLst>
          </p:cNvPr>
          <p:cNvCxnSpPr/>
          <p:nvPr/>
        </p:nvCxnSpPr>
        <p:spPr>
          <a:xfrm>
            <a:off x="7213600" y="2923822"/>
            <a:ext cx="3081867" cy="0"/>
          </a:xfrm>
          <a:prstGeom prst="line">
            <a:avLst/>
          </a:prstGeom>
          <a:ln w="57150">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02FCD19-0553-0882-AA2B-DF28F4F2D55B}"/>
              </a:ext>
            </a:extLst>
          </p:cNvPr>
          <p:cNvCxnSpPr/>
          <p:nvPr/>
        </p:nvCxnSpPr>
        <p:spPr>
          <a:xfrm>
            <a:off x="7213600" y="2367562"/>
            <a:ext cx="3081867" cy="0"/>
          </a:xfrm>
          <a:prstGeom prst="line">
            <a:avLst/>
          </a:prstGeom>
          <a:ln w="57150">
            <a:prstDash val="dash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BEA46F4-455A-CBD3-0EB3-E22C82ADEB2B}"/>
              </a:ext>
            </a:extLst>
          </p:cNvPr>
          <p:cNvSpPr txBox="1"/>
          <p:nvPr/>
        </p:nvSpPr>
        <p:spPr>
          <a:xfrm>
            <a:off x="376668" y="6052086"/>
            <a:ext cx="2727926" cy="338554"/>
          </a:xfrm>
          <a:prstGeom prst="rect">
            <a:avLst/>
          </a:prstGeom>
          <a:noFill/>
        </p:spPr>
        <p:txBody>
          <a:bodyPr wrap="none" rtlCol="0">
            <a:spAutoFit/>
          </a:bodyPr>
          <a:lstStyle/>
          <a:p>
            <a:r>
              <a:rPr lang="fr-CH" sz="1600" dirty="0"/>
              <a:t>Bandaru et al, PPCF </a:t>
            </a:r>
            <a:r>
              <a:rPr lang="fr-CH" sz="1600" b="1" dirty="0"/>
              <a:t>63</a:t>
            </a:r>
            <a:r>
              <a:rPr lang="fr-CH" sz="1600" dirty="0"/>
              <a:t> (2021)</a:t>
            </a:r>
            <a:endParaRPr lang="en-GB" sz="1600" dirty="0"/>
          </a:p>
        </p:txBody>
      </p:sp>
      <p:sp>
        <p:nvSpPr>
          <p:cNvPr id="14" name="TextBox 13">
            <a:extLst>
              <a:ext uri="{FF2B5EF4-FFF2-40B4-BE49-F238E27FC236}">
                <a16:creationId xmlns:a16="http://schemas.microsoft.com/office/drawing/2014/main" id="{90EE9107-BE44-550D-92C4-FFEEBCA3F07D}"/>
              </a:ext>
            </a:extLst>
          </p:cNvPr>
          <p:cNvSpPr txBox="1"/>
          <p:nvPr/>
        </p:nvSpPr>
        <p:spPr>
          <a:xfrm>
            <a:off x="6096000" y="4651703"/>
            <a:ext cx="5939790" cy="1569660"/>
          </a:xfrm>
          <a:prstGeom prst="rect">
            <a:avLst/>
          </a:prstGeom>
          <a:noFill/>
        </p:spPr>
        <p:txBody>
          <a:bodyPr wrap="square" rtlCol="0">
            <a:spAutoFit/>
          </a:bodyPr>
          <a:lstStyle/>
          <a:p>
            <a:pPr marL="457200" indent="-457200" algn="just">
              <a:buFont typeface="Wingdings" panose="05000000000000000000" pitchFamily="2" charset="2"/>
              <a:buChar char="q"/>
            </a:pPr>
            <a:r>
              <a:rPr lang="fr-CH" sz="2400" dirty="0" err="1"/>
              <a:t>Same</a:t>
            </a:r>
            <a:r>
              <a:rPr lang="fr-CH" sz="2400" dirty="0"/>
              <a:t> input profiles as </a:t>
            </a:r>
            <a:r>
              <a:rPr lang="fr-CH" sz="2400" dirty="0" err="1"/>
              <a:t>Vinodh’s</a:t>
            </a:r>
            <a:r>
              <a:rPr lang="fr-CH" sz="2400" dirty="0"/>
              <a:t> </a:t>
            </a:r>
            <a:r>
              <a:rPr lang="fr-CH" sz="2400" dirty="0" err="1"/>
              <a:t>study</a:t>
            </a:r>
            <a:endParaRPr lang="fr-CH" sz="2400" dirty="0"/>
          </a:p>
          <a:p>
            <a:pPr marL="457200" indent="-457200" algn="just">
              <a:buFont typeface="Wingdings" panose="05000000000000000000" pitchFamily="2" charset="2"/>
              <a:buChar char="q"/>
            </a:pPr>
            <a:r>
              <a:rPr lang="fr-CH" sz="2400" dirty="0"/>
              <a:t>RE transport </a:t>
            </a:r>
            <a:r>
              <a:rPr lang="fr-CH" sz="2400" dirty="0" err="1"/>
              <a:t>simulated</a:t>
            </a:r>
            <a:r>
              <a:rPr lang="fr-CH" sz="2400" dirty="0"/>
              <a:t> </a:t>
            </a:r>
            <a:r>
              <a:rPr lang="fr-CH" sz="2400" dirty="0" err="1"/>
              <a:t>through</a:t>
            </a:r>
            <a:r>
              <a:rPr lang="fr-CH" sz="2400" dirty="0"/>
              <a:t> </a:t>
            </a:r>
            <a:r>
              <a:rPr lang="fr-CH" sz="2400" dirty="0" err="1"/>
              <a:t>parallel</a:t>
            </a:r>
            <a:r>
              <a:rPr lang="fr-CH" sz="2400" dirty="0"/>
              <a:t> advection + </a:t>
            </a:r>
            <a:r>
              <a:rPr lang="fr-CH" sz="2400" dirty="0" err="1"/>
              <a:t>parallel</a:t>
            </a:r>
            <a:r>
              <a:rPr lang="fr-CH" sz="2400" dirty="0"/>
              <a:t> diffusion (for </a:t>
            </a:r>
            <a:r>
              <a:rPr lang="fr-CH" sz="2400" dirty="0" err="1"/>
              <a:t>numerical</a:t>
            </a:r>
            <a:r>
              <a:rPr lang="fr-CH" sz="2400" dirty="0"/>
              <a:t> </a:t>
            </a:r>
            <a:r>
              <a:rPr lang="fr-CH" sz="2400" dirty="0" err="1"/>
              <a:t>stability</a:t>
            </a:r>
            <a:r>
              <a:rPr lang="fr-CH" sz="2400" dirty="0"/>
              <a:t>)</a:t>
            </a:r>
          </a:p>
        </p:txBody>
      </p:sp>
    </p:spTree>
    <p:extLst>
      <p:ext uri="{BB962C8B-B14F-4D97-AF65-F5344CB8AC3E}">
        <p14:creationId xmlns:p14="http://schemas.microsoft.com/office/powerpoint/2010/main" val="3379205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3D701-BFDD-E9C0-161C-54449F459AFC}"/>
              </a:ext>
            </a:extLst>
          </p:cNvPr>
          <p:cNvSpPr>
            <a:spLocks noGrp="1"/>
          </p:cNvSpPr>
          <p:nvPr>
            <p:ph type="title"/>
          </p:nvPr>
        </p:nvSpPr>
        <p:spPr/>
        <p:txBody>
          <a:bodyPr/>
          <a:lstStyle/>
          <a:p>
            <a:r>
              <a:rPr lang="fr-CH" dirty="0"/>
              <a:t>	n=1 </a:t>
            </a:r>
            <a:r>
              <a:rPr lang="fr-CH" dirty="0" err="1"/>
              <a:t>linear</a:t>
            </a:r>
            <a:r>
              <a:rPr lang="fr-CH" dirty="0"/>
              <a:t> </a:t>
            </a:r>
            <a:r>
              <a:rPr lang="fr-CH" dirty="0" err="1"/>
              <a:t>growth</a:t>
            </a:r>
            <a:r>
              <a:rPr lang="fr-CH" dirty="0"/>
              <a:t> rates </a:t>
            </a:r>
            <a:endParaRPr lang="en-GB" dirty="0"/>
          </a:p>
        </p:txBody>
      </p:sp>
      <p:sp>
        <p:nvSpPr>
          <p:cNvPr id="4" name="Footer Placeholder 3">
            <a:extLst>
              <a:ext uri="{FF2B5EF4-FFF2-40B4-BE49-F238E27FC236}">
                <a16:creationId xmlns:a16="http://schemas.microsoft.com/office/drawing/2014/main" id="{0B2287D5-ADCC-6E49-40E9-DFD9AB14724A}"/>
              </a:ext>
            </a:extLst>
          </p:cNvPr>
          <p:cNvSpPr>
            <a:spLocks noGrp="1"/>
          </p:cNvSpPr>
          <p:nvPr>
            <p:ph type="ftr" sz="quarter" idx="11"/>
          </p:nvPr>
        </p:nvSpPr>
        <p:spPr/>
        <p:txBody>
          <a:bodyPr/>
          <a:lstStyle/>
          <a:p>
            <a:r>
              <a:rPr lang="en-GB">
                <a:solidFill>
                  <a:prstClr val="white"/>
                </a:solidFill>
              </a:rPr>
              <a:t>L. Singh | Joint REM and SPI  | 13 June 2024</a:t>
            </a:r>
            <a:endParaRPr lang="en-GB" dirty="0">
              <a:solidFill>
                <a:prstClr val="white"/>
              </a:solidFill>
            </a:endParaRPr>
          </a:p>
        </p:txBody>
      </p:sp>
      <p:sp>
        <p:nvSpPr>
          <p:cNvPr id="5" name="Slide Number Placeholder 4">
            <a:extLst>
              <a:ext uri="{FF2B5EF4-FFF2-40B4-BE49-F238E27FC236}">
                <a16:creationId xmlns:a16="http://schemas.microsoft.com/office/drawing/2014/main" id="{EA0B2D08-E432-8149-1312-972D86A0B75F}"/>
              </a:ext>
            </a:extLst>
          </p:cNvPr>
          <p:cNvSpPr>
            <a:spLocks noGrp="1"/>
          </p:cNvSpPr>
          <p:nvPr>
            <p:ph type="sldNum" sz="quarter" idx="12"/>
          </p:nvPr>
        </p:nvSpPr>
        <p:spPr/>
        <p:txBody>
          <a:bodyPr/>
          <a:lstStyle/>
          <a:p>
            <a:fld id="{6A6D9FA1-99C7-4910-8E32-B85D378B0060}" type="slidenum">
              <a:rPr lang="en-GB" smtClean="0">
                <a:solidFill>
                  <a:prstClr val="white"/>
                </a:solidFill>
              </a:rPr>
              <a:pPr/>
              <a:t>7</a:t>
            </a:fld>
            <a:endParaRPr lang="en-GB" dirty="0">
              <a:solidFill>
                <a:prstClr val="white"/>
              </a:solidFill>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5AB03B8-1640-7872-E185-016D8EFD0610}"/>
                  </a:ext>
                </a:extLst>
              </p:cNvPr>
              <p:cNvSpPr txBox="1"/>
              <p:nvPr/>
            </p:nvSpPr>
            <p:spPr>
              <a:xfrm>
                <a:off x="360040" y="5173884"/>
                <a:ext cx="11323960" cy="1200329"/>
              </a:xfrm>
              <a:prstGeom prst="rect">
                <a:avLst/>
              </a:prstGeom>
              <a:noFill/>
            </p:spPr>
            <p:txBody>
              <a:bodyPr wrap="square">
                <a:spAutoFit/>
              </a:bodyPr>
              <a:lstStyle/>
              <a:p>
                <a:pPr marL="285750" indent="-285750">
                  <a:buFont typeface="Wingdings" panose="05000000000000000000" pitchFamily="2" charset="2"/>
                  <a:buChar char="q"/>
                </a:pPr>
                <a:r>
                  <a:rPr lang="fr-CH" sz="2400" dirty="0"/>
                  <a:t>The </a:t>
                </a:r>
                <a:r>
                  <a:rPr lang="fr-CH" sz="2400" dirty="0" err="1"/>
                  <a:t>growth</a:t>
                </a:r>
                <a:r>
                  <a:rPr lang="fr-CH" sz="2400" dirty="0"/>
                  <a:t> rates </a:t>
                </a:r>
                <a:r>
                  <a:rPr lang="fr-CH" sz="2400" dirty="0" err="1"/>
                  <a:t>with</a:t>
                </a:r>
                <a:r>
                  <a:rPr lang="fr-CH" sz="2400" dirty="0"/>
                  <a:t> </a:t>
                </a:r>
                <a:r>
                  <a:rPr lang="fr-CH" sz="2400" dirty="0" err="1"/>
                  <a:t>resistivity</a:t>
                </a:r>
                <a:r>
                  <a:rPr lang="fr-CH" sz="2400" dirty="0"/>
                  <a:t> </a:t>
                </a:r>
                <a:r>
                  <a:rPr lang="fr-CH" sz="2400" dirty="0" err="1"/>
                  <a:t>scales</a:t>
                </a:r>
                <a:r>
                  <a:rPr lang="fr-CH" sz="2400" dirty="0"/>
                  <a:t> </a:t>
                </a:r>
                <a:r>
                  <a:rPr lang="fr-CH" sz="2400" dirty="0" err="1"/>
                  <a:t>almost</a:t>
                </a:r>
                <a:r>
                  <a:rPr lang="fr-CH" sz="2400" dirty="0"/>
                  <a:t> </a:t>
                </a:r>
                <a:r>
                  <a:rPr lang="fr-CH" sz="2400" dirty="0" err="1"/>
                  <a:t>perfectly</a:t>
                </a:r>
                <a:endParaRPr lang="fr-CH" sz="2400" dirty="0"/>
              </a:p>
              <a:p>
                <a:pPr marL="285750" indent="-285750">
                  <a:buFont typeface="Wingdings" panose="05000000000000000000" pitchFamily="2" charset="2"/>
                  <a:buChar char="q"/>
                </a:pPr>
                <a:r>
                  <a:rPr lang="fr-CH" sz="2400" dirty="0"/>
                  <a:t>The </a:t>
                </a:r>
                <a:r>
                  <a:rPr lang="fr-CH" sz="2400" dirty="0" err="1"/>
                  <a:t>growth</a:t>
                </a:r>
                <a:r>
                  <a:rPr lang="fr-CH" sz="2400" dirty="0"/>
                  <a:t> rates </a:t>
                </a:r>
                <a:r>
                  <a:rPr lang="fr-CH" sz="2400" dirty="0" err="1"/>
                  <a:t>with</a:t>
                </a:r>
                <a:r>
                  <a:rPr lang="fr-CH" sz="2400" dirty="0"/>
                  <a:t> </a:t>
                </a:r>
                <a:r>
                  <a:rPr lang="fr-CH" sz="2400" dirty="0" err="1"/>
                  <a:t>density</a:t>
                </a:r>
                <a:r>
                  <a:rPr lang="fr-CH" sz="2400" dirty="0"/>
                  <a:t> do not </a:t>
                </a:r>
                <a:r>
                  <a:rPr lang="fr-CH" sz="2400" dirty="0" err="1"/>
                  <a:t>scale</a:t>
                </a:r>
                <a:r>
                  <a:rPr lang="fr-CH" sz="2400" dirty="0"/>
                  <a:t> </a:t>
                </a:r>
                <a:r>
                  <a:rPr lang="fr-CH" sz="2400" dirty="0" err="1"/>
                  <a:t>well</a:t>
                </a:r>
                <a:r>
                  <a:rPr lang="fr-CH" sz="2400" dirty="0"/>
                  <a:t> </a:t>
                </a:r>
                <a:r>
                  <a:rPr lang="fr-CH" sz="2400" dirty="0" err="1"/>
                  <a:t>below</a:t>
                </a:r>
                <a:r>
                  <a:rPr lang="fr-CH" sz="2400" dirty="0"/>
                  <a:t> </a:t>
                </a:r>
                <a14:m>
                  <m:oMath xmlns:m="http://schemas.openxmlformats.org/officeDocument/2006/math">
                    <m:r>
                      <a:rPr lang="fr-CH" sz="2400" b="0" i="1" smtClean="0">
                        <a:latin typeface="Cambria Math" panose="02040503050406030204" pitchFamily="18" charset="0"/>
                      </a:rPr>
                      <m:t>1</m:t>
                    </m:r>
                    <m:r>
                      <a:rPr lang="fr-CH" sz="2400" b="0" i="1" smtClean="0">
                        <a:latin typeface="Cambria Math" panose="02040503050406030204" pitchFamily="18" charset="0"/>
                      </a:rPr>
                      <m:t>𝑒</m:t>
                    </m:r>
                    <m:r>
                      <a:rPr lang="fr-CH" sz="2400" b="0" i="1" smtClean="0">
                        <a:latin typeface="Cambria Math" panose="02040503050406030204" pitchFamily="18" charset="0"/>
                      </a:rPr>
                      <m:t>18</m:t>
                    </m:r>
                  </m:oMath>
                </a14:m>
                <a:r>
                  <a:rPr lang="fr-CH" sz="2400" b="0" dirty="0"/>
                  <a:t> </a:t>
                </a:r>
                <a:r>
                  <a:rPr lang="fr-CH" sz="2400" b="0" dirty="0" err="1"/>
                  <a:t>where</a:t>
                </a:r>
                <a:r>
                  <a:rPr lang="fr-CH" sz="2400" b="0" dirty="0"/>
                  <a:t> </a:t>
                </a:r>
                <a14:m>
                  <m:oMath xmlns:m="http://schemas.openxmlformats.org/officeDocument/2006/math">
                    <m:sSub>
                      <m:sSubPr>
                        <m:ctrlPr>
                          <a:rPr lang="fr-CH" sz="2400" b="0" i="1" smtClean="0">
                            <a:latin typeface="Cambria Math" panose="02040503050406030204" pitchFamily="18" charset="0"/>
                          </a:rPr>
                        </m:ctrlPr>
                      </m:sSubPr>
                      <m:e>
                        <m:r>
                          <a:rPr lang="fr-CH" sz="2400" b="0" i="1" smtClean="0">
                            <a:latin typeface="Cambria Math" panose="02040503050406030204" pitchFamily="18" charset="0"/>
                          </a:rPr>
                          <m:t>𝑣</m:t>
                        </m:r>
                      </m:e>
                      <m:sub>
                        <m:r>
                          <a:rPr lang="fr-CH" sz="2400" b="0" i="1" smtClean="0">
                            <a:latin typeface="Cambria Math" panose="02040503050406030204" pitchFamily="18" charset="0"/>
                          </a:rPr>
                          <m:t>𝐴</m:t>
                        </m:r>
                      </m:sub>
                    </m:sSub>
                    <m:r>
                      <a:rPr lang="fr-CH" sz="2400" b="0" i="1" smtClean="0">
                        <a:latin typeface="Cambria Math" panose="02040503050406030204" pitchFamily="18" charset="0"/>
                      </a:rPr>
                      <m:t>≈</m:t>
                    </m:r>
                    <m:r>
                      <a:rPr lang="fr-CH" sz="2400" b="0" i="1" smtClean="0">
                        <a:latin typeface="Cambria Math" panose="02040503050406030204" pitchFamily="18" charset="0"/>
                      </a:rPr>
                      <m:t>𝑐</m:t>
                    </m:r>
                  </m:oMath>
                </a14:m>
                <a:endParaRPr lang="fr-CH" sz="2400" b="0" dirty="0"/>
              </a:p>
              <a:p>
                <a:pPr marL="285750" indent="-285750">
                  <a:buFont typeface="Wingdings" panose="05000000000000000000" pitchFamily="2" charset="2"/>
                  <a:buChar char="q"/>
                </a:pPr>
                <a:r>
                  <a:rPr lang="en-GB" sz="2400" dirty="0"/>
                  <a:t>For the density I will consider only </a:t>
                </a:r>
                <a14:m>
                  <m:oMath xmlns:m="http://schemas.openxmlformats.org/officeDocument/2006/math">
                    <m:r>
                      <a:rPr lang="fr-CH" sz="2400" b="0" i="1" smtClean="0">
                        <a:latin typeface="Cambria Math" panose="02040503050406030204" pitchFamily="18" charset="0"/>
                      </a:rPr>
                      <m:t>1</m:t>
                    </m:r>
                    <m:r>
                      <a:rPr lang="fr-CH" sz="2400" b="0" i="1" smtClean="0">
                        <a:latin typeface="Cambria Math" panose="02040503050406030204" pitchFamily="18" charset="0"/>
                      </a:rPr>
                      <m:t>𝑒</m:t>
                    </m:r>
                    <m:r>
                      <a:rPr lang="fr-CH" sz="2400" b="0" i="1" smtClean="0">
                        <a:latin typeface="Cambria Math" panose="02040503050406030204" pitchFamily="18" charset="0"/>
                      </a:rPr>
                      <m:t>18−1</m:t>
                    </m:r>
                    <m:r>
                      <a:rPr lang="fr-CH" sz="2400" b="0" i="1" smtClean="0">
                        <a:latin typeface="Cambria Math" panose="02040503050406030204" pitchFamily="18" charset="0"/>
                      </a:rPr>
                      <m:t>𝑒</m:t>
                    </m:r>
                    <m:r>
                      <a:rPr lang="fr-CH" sz="2400" b="0" i="1" smtClean="0">
                        <a:latin typeface="Cambria Math" panose="02040503050406030204" pitchFamily="18" charset="0"/>
                      </a:rPr>
                      <m:t>20 </m:t>
                    </m:r>
                    <m:sSup>
                      <m:sSupPr>
                        <m:ctrlPr>
                          <a:rPr lang="fr-CH" sz="2400" b="0" i="1" smtClean="0">
                            <a:latin typeface="Cambria Math" panose="02040503050406030204" pitchFamily="18" charset="0"/>
                          </a:rPr>
                        </m:ctrlPr>
                      </m:sSupPr>
                      <m:e>
                        <m:r>
                          <a:rPr lang="fr-CH" sz="2400" b="0" i="1" smtClean="0">
                            <a:latin typeface="Cambria Math" panose="02040503050406030204" pitchFamily="18" charset="0"/>
                          </a:rPr>
                          <m:t>𝑚</m:t>
                        </m:r>
                      </m:e>
                      <m:sup>
                        <m:r>
                          <a:rPr lang="fr-CH" sz="2400" b="0" i="1" smtClean="0">
                            <a:latin typeface="Cambria Math" panose="02040503050406030204" pitchFamily="18" charset="0"/>
                          </a:rPr>
                          <m:t>−3</m:t>
                        </m:r>
                      </m:sup>
                    </m:sSup>
                  </m:oMath>
                </a14:m>
                <a:endParaRPr lang="en-GB" sz="2400" dirty="0"/>
              </a:p>
            </p:txBody>
          </p:sp>
        </mc:Choice>
        <mc:Fallback xmlns="">
          <p:sp>
            <p:nvSpPr>
              <p:cNvPr id="8" name="TextBox 7">
                <a:extLst>
                  <a:ext uri="{FF2B5EF4-FFF2-40B4-BE49-F238E27FC236}">
                    <a16:creationId xmlns:a16="http://schemas.microsoft.com/office/drawing/2014/main" id="{85AB03B8-1640-7872-E185-016D8EFD0610}"/>
                  </a:ext>
                </a:extLst>
              </p:cNvPr>
              <p:cNvSpPr txBox="1">
                <a:spLocks noRot="1" noChangeAspect="1" noMove="1" noResize="1" noEditPoints="1" noAdjustHandles="1" noChangeArrowheads="1" noChangeShapeType="1" noTextEdit="1"/>
              </p:cNvSpPr>
              <p:nvPr/>
            </p:nvSpPr>
            <p:spPr>
              <a:xfrm>
                <a:off x="360040" y="5173884"/>
                <a:ext cx="11323960" cy="1200329"/>
              </a:xfrm>
              <a:prstGeom prst="rect">
                <a:avLst/>
              </a:prstGeom>
              <a:blipFill>
                <a:blip r:embed="rId3"/>
                <a:stretch>
                  <a:fillRect l="-700" t="-4061" b="-10660"/>
                </a:stretch>
              </a:blipFill>
            </p:spPr>
            <p:txBody>
              <a:bodyPr/>
              <a:lstStyle/>
              <a:p>
                <a:r>
                  <a:rPr lang="en-GB">
                    <a:noFill/>
                  </a:rPr>
                  <a:t> </a:t>
                </a:r>
              </a:p>
            </p:txBody>
          </p:sp>
        </mc:Fallback>
      </mc:AlternateContent>
      <p:sp>
        <p:nvSpPr>
          <p:cNvPr id="3" name="TextBox 2">
            <a:extLst>
              <a:ext uri="{FF2B5EF4-FFF2-40B4-BE49-F238E27FC236}">
                <a16:creationId xmlns:a16="http://schemas.microsoft.com/office/drawing/2014/main" id="{59327DFB-7DD5-7D9D-AF66-AB0E7D000459}"/>
              </a:ext>
            </a:extLst>
          </p:cNvPr>
          <p:cNvSpPr txBox="1"/>
          <p:nvPr/>
        </p:nvSpPr>
        <p:spPr>
          <a:xfrm>
            <a:off x="439410" y="707417"/>
            <a:ext cx="11590030" cy="1200329"/>
          </a:xfrm>
          <a:prstGeom prst="rect">
            <a:avLst/>
          </a:prstGeom>
          <a:noFill/>
        </p:spPr>
        <p:txBody>
          <a:bodyPr wrap="square" rtlCol="0">
            <a:spAutoFit/>
          </a:bodyPr>
          <a:lstStyle/>
          <a:p>
            <a:pPr marL="457200" indent="-457200" algn="l">
              <a:buFont typeface="Wingdings" panose="05000000000000000000" pitchFamily="2" charset="2"/>
              <a:buChar char="q"/>
            </a:pPr>
            <a:r>
              <a:rPr lang="fr-CH" sz="2400" dirty="0" err="1"/>
              <a:t>Comparing</a:t>
            </a:r>
            <a:r>
              <a:rPr lang="fr-CH" sz="2400" dirty="0"/>
              <a:t> the </a:t>
            </a:r>
            <a:r>
              <a:rPr lang="fr-CH" sz="2400" dirty="0" err="1"/>
              <a:t>normalized</a:t>
            </a:r>
            <a:r>
              <a:rPr lang="fr-CH" sz="2400" dirty="0"/>
              <a:t>  </a:t>
            </a:r>
            <a:r>
              <a:rPr lang="fr-CH" sz="2400" dirty="0" err="1"/>
              <a:t>linear</a:t>
            </a:r>
            <a:r>
              <a:rPr lang="fr-CH" sz="2400" dirty="0"/>
              <a:t> </a:t>
            </a:r>
            <a:r>
              <a:rPr lang="fr-CH" sz="2400" dirty="0" err="1"/>
              <a:t>growth</a:t>
            </a:r>
            <a:r>
              <a:rPr lang="fr-CH" sz="2400" dirty="0"/>
              <a:t> rate of n=1 </a:t>
            </a:r>
            <a:r>
              <a:rPr lang="fr-CH" sz="2400" dirty="0" err="1"/>
              <a:t>with</a:t>
            </a:r>
            <a:r>
              <a:rPr lang="fr-CH" sz="2400" dirty="0"/>
              <a:t> FKR to </a:t>
            </a:r>
            <a:r>
              <a:rPr lang="fr-CH" sz="2400" dirty="0" err="1"/>
              <a:t>understand</a:t>
            </a:r>
            <a:r>
              <a:rPr lang="fr-CH" sz="2400" dirty="0"/>
              <a:t> if the model </a:t>
            </a:r>
            <a:r>
              <a:rPr lang="fr-CH" sz="2400" dirty="0" err="1"/>
              <a:t>is</a:t>
            </a:r>
            <a:r>
              <a:rPr lang="fr-CH" sz="2400" dirty="0"/>
              <a:t> capable of </a:t>
            </a:r>
            <a:r>
              <a:rPr lang="fr-CH" sz="2400" dirty="0" err="1"/>
              <a:t>simulating</a:t>
            </a:r>
            <a:r>
              <a:rPr lang="fr-CH" sz="2400" dirty="0"/>
              <a:t> </a:t>
            </a:r>
            <a:r>
              <a:rPr lang="fr-CH" sz="2400" dirty="0" err="1"/>
              <a:t>correctly</a:t>
            </a:r>
            <a:r>
              <a:rPr lang="fr-CH" sz="2400" dirty="0"/>
              <a:t> </a:t>
            </a:r>
            <a:r>
              <a:rPr lang="fr-CH" sz="2400" dirty="0" err="1"/>
              <a:t>such</a:t>
            </a:r>
            <a:r>
              <a:rPr lang="fr-CH" sz="2400" dirty="0"/>
              <a:t> a </a:t>
            </a:r>
            <a:r>
              <a:rPr lang="fr-CH" sz="2400" dirty="0" err="1"/>
              <a:t>wide</a:t>
            </a:r>
            <a:r>
              <a:rPr lang="fr-CH" sz="2400" dirty="0"/>
              <a:t> </a:t>
            </a:r>
            <a:r>
              <a:rPr lang="fr-CH" sz="2400" dirty="0" err="1"/>
              <a:t>interval</a:t>
            </a:r>
            <a:r>
              <a:rPr lang="fr-CH" sz="2400" dirty="0"/>
              <a:t> of ion </a:t>
            </a:r>
            <a:r>
              <a:rPr lang="fr-CH" sz="2400" dirty="0" err="1"/>
              <a:t>density</a:t>
            </a:r>
            <a:r>
              <a:rPr lang="fr-CH" sz="2400" dirty="0"/>
              <a:t> and </a:t>
            </a:r>
            <a:r>
              <a:rPr lang="fr-CH" sz="2400" dirty="0" err="1"/>
              <a:t>resistivity</a:t>
            </a:r>
            <a:endParaRPr lang="en-GB" sz="2400" dirty="0"/>
          </a:p>
        </p:txBody>
      </p:sp>
      <p:pic>
        <p:nvPicPr>
          <p:cNvPr id="11" name="Content Placeholder 10">
            <a:extLst>
              <a:ext uri="{FF2B5EF4-FFF2-40B4-BE49-F238E27FC236}">
                <a16:creationId xmlns:a16="http://schemas.microsoft.com/office/drawing/2014/main" id="{64D598AA-BF93-5C7A-4174-8CF3512C5F30}"/>
              </a:ext>
            </a:extLst>
          </p:cNvPr>
          <p:cNvPicPr>
            <a:picLocks noGrp="1" noChangeAspect="1"/>
          </p:cNvPicPr>
          <p:nvPr>
            <p:ph idx="1"/>
          </p:nvPr>
        </p:nvPicPr>
        <p:blipFill>
          <a:blip r:embed="rId4"/>
          <a:stretch>
            <a:fillRect/>
          </a:stretch>
        </p:blipFill>
        <p:spPr>
          <a:xfrm>
            <a:off x="113251" y="1907746"/>
            <a:ext cx="5707591" cy="3169420"/>
          </a:xfrm>
        </p:spPr>
      </p:pic>
      <p:pic>
        <p:nvPicPr>
          <p:cNvPr id="13" name="Picture 12">
            <a:extLst>
              <a:ext uri="{FF2B5EF4-FFF2-40B4-BE49-F238E27FC236}">
                <a16:creationId xmlns:a16="http://schemas.microsoft.com/office/drawing/2014/main" id="{F7EFE4A6-7F9A-D1CF-C732-FEDE59519281}"/>
              </a:ext>
            </a:extLst>
          </p:cNvPr>
          <p:cNvPicPr>
            <a:picLocks noChangeAspect="1"/>
          </p:cNvPicPr>
          <p:nvPr/>
        </p:nvPicPr>
        <p:blipFill>
          <a:blip r:embed="rId5"/>
          <a:stretch>
            <a:fillRect/>
          </a:stretch>
        </p:blipFill>
        <p:spPr>
          <a:xfrm>
            <a:off x="5946861" y="1907746"/>
            <a:ext cx="6245140" cy="3266138"/>
          </a:xfrm>
          <a:prstGeom prst="rect">
            <a:avLst/>
          </a:prstGeom>
        </p:spPr>
      </p:pic>
    </p:spTree>
    <p:extLst>
      <p:ext uri="{BB962C8B-B14F-4D97-AF65-F5344CB8AC3E}">
        <p14:creationId xmlns:p14="http://schemas.microsoft.com/office/powerpoint/2010/main" val="1524842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31D44-B5E4-865B-DA3B-0A045A5C0F28}"/>
              </a:ext>
            </a:extLst>
          </p:cNvPr>
          <p:cNvSpPr>
            <a:spLocks noGrp="1"/>
          </p:cNvSpPr>
          <p:nvPr>
            <p:ph type="title"/>
          </p:nvPr>
        </p:nvSpPr>
        <p:spPr/>
        <p:txBody>
          <a:bodyPr/>
          <a:lstStyle/>
          <a:p>
            <a:r>
              <a:rPr lang="fr-CH" dirty="0"/>
              <a:t>RE </a:t>
            </a:r>
            <a:r>
              <a:rPr lang="fr-CH" dirty="0" err="1"/>
              <a:t>losses</a:t>
            </a:r>
            <a:r>
              <a:rPr lang="fr-CH" dirty="0"/>
              <a:t>: scan in ion </a:t>
            </a:r>
            <a:r>
              <a:rPr lang="fr-CH" dirty="0" err="1"/>
              <a:t>density</a:t>
            </a:r>
            <a:endParaRPr lang="en-GB" dirty="0"/>
          </a:p>
        </p:txBody>
      </p:sp>
      <p:sp>
        <p:nvSpPr>
          <p:cNvPr id="4" name="Footer Placeholder 3">
            <a:extLst>
              <a:ext uri="{FF2B5EF4-FFF2-40B4-BE49-F238E27FC236}">
                <a16:creationId xmlns:a16="http://schemas.microsoft.com/office/drawing/2014/main" id="{03857662-D961-2317-3D6C-3C5B2EAF5CBF}"/>
              </a:ext>
            </a:extLst>
          </p:cNvPr>
          <p:cNvSpPr>
            <a:spLocks noGrp="1"/>
          </p:cNvSpPr>
          <p:nvPr>
            <p:ph type="ftr" sz="quarter" idx="11"/>
          </p:nvPr>
        </p:nvSpPr>
        <p:spPr/>
        <p:txBody>
          <a:bodyPr/>
          <a:lstStyle/>
          <a:p>
            <a:r>
              <a:rPr lang="en-GB">
                <a:solidFill>
                  <a:prstClr val="white"/>
                </a:solidFill>
              </a:rPr>
              <a:t>L. Singh | Joint REM and SPI  | 13 June 2024</a:t>
            </a:r>
            <a:endParaRPr lang="en-GB" dirty="0">
              <a:solidFill>
                <a:prstClr val="white"/>
              </a:solidFill>
            </a:endParaRPr>
          </a:p>
        </p:txBody>
      </p:sp>
      <p:sp>
        <p:nvSpPr>
          <p:cNvPr id="5" name="Slide Number Placeholder 4">
            <a:extLst>
              <a:ext uri="{FF2B5EF4-FFF2-40B4-BE49-F238E27FC236}">
                <a16:creationId xmlns:a16="http://schemas.microsoft.com/office/drawing/2014/main" id="{78D17D37-5CF1-BC52-FDE1-5569BB1B72F3}"/>
              </a:ext>
            </a:extLst>
          </p:cNvPr>
          <p:cNvSpPr>
            <a:spLocks noGrp="1"/>
          </p:cNvSpPr>
          <p:nvPr>
            <p:ph type="sldNum" sz="quarter" idx="12"/>
          </p:nvPr>
        </p:nvSpPr>
        <p:spPr/>
        <p:txBody>
          <a:bodyPr/>
          <a:lstStyle/>
          <a:p>
            <a:fld id="{6A6D9FA1-99C7-4910-8E32-B85D378B0060}" type="slidenum">
              <a:rPr lang="en-GB" smtClean="0">
                <a:solidFill>
                  <a:prstClr val="white"/>
                </a:solidFill>
              </a:rPr>
              <a:pPr/>
              <a:t>8</a:t>
            </a:fld>
            <a:endParaRPr lang="en-GB" dirty="0">
              <a:solidFill>
                <a:prstClr val="white"/>
              </a:solidFill>
            </a:endParaRPr>
          </a:p>
        </p:txBody>
      </p:sp>
      <p:pic>
        <p:nvPicPr>
          <p:cNvPr id="9" name="Picture 8">
            <a:extLst>
              <a:ext uri="{FF2B5EF4-FFF2-40B4-BE49-F238E27FC236}">
                <a16:creationId xmlns:a16="http://schemas.microsoft.com/office/drawing/2014/main" id="{1EF9D288-8C24-A72A-7E29-153BA5205A1E}"/>
              </a:ext>
            </a:extLst>
          </p:cNvPr>
          <p:cNvPicPr>
            <a:picLocks noChangeAspect="1"/>
          </p:cNvPicPr>
          <p:nvPr/>
        </p:nvPicPr>
        <p:blipFill>
          <a:blip r:embed="rId3"/>
          <a:stretch>
            <a:fillRect/>
          </a:stretch>
        </p:blipFill>
        <p:spPr>
          <a:xfrm>
            <a:off x="96815" y="1165237"/>
            <a:ext cx="6785133" cy="4344312"/>
          </a:xfrm>
          <a:prstGeom prst="rect">
            <a:avLst/>
          </a:prstGeom>
        </p:spPr>
      </p:pic>
      <p:sp>
        <p:nvSpPr>
          <p:cNvPr id="11" name="Content Placeholder 10">
            <a:extLst>
              <a:ext uri="{FF2B5EF4-FFF2-40B4-BE49-F238E27FC236}">
                <a16:creationId xmlns:a16="http://schemas.microsoft.com/office/drawing/2014/main" id="{4C0507EF-7C3E-DB32-5E81-F6A55F240B36}"/>
              </a:ext>
            </a:extLst>
          </p:cNvPr>
          <p:cNvSpPr>
            <a:spLocks noGrp="1"/>
          </p:cNvSpPr>
          <p:nvPr>
            <p:ph idx="1"/>
          </p:nvPr>
        </p:nvSpPr>
        <p:spPr>
          <a:xfrm>
            <a:off x="7184976" y="1611452"/>
            <a:ext cx="5007024" cy="3635096"/>
          </a:xfrm>
        </p:spPr>
        <p:txBody>
          <a:bodyPr>
            <a:normAutofit lnSpcReduction="10000"/>
          </a:bodyPr>
          <a:lstStyle/>
          <a:p>
            <a:pPr algn="just">
              <a:buFont typeface="Wingdings" panose="05000000000000000000" pitchFamily="2" charset="2"/>
              <a:buChar char="q"/>
            </a:pPr>
            <a:r>
              <a:rPr lang="fr-CH" dirty="0" err="1"/>
              <a:t>Higher</a:t>
            </a:r>
            <a:r>
              <a:rPr lang="fr-CH" dirty="0"/>
              <a:t> RE </a:t>
            </a:r>
            <a:r>
              <a:rPr lang="fr-CH" dirty="0" err="1"/>
              <a:t>losses</a:t>
            </a:r>
            <a:r>
              <a:rPr lang="fr-CH" dirty="0"/>
              <a:t> </a:t>
            </a:r>
            <a:r>
              <a:rPr lang="fr-CH" dirty="0" err="1"/>
              <a:t>with</a:t>
            </a:r>
            <a:r>
              <a:rPr lang="fr-CH" dirty="0"/>
              <a:t> </a:t>
            </a:r>
            <a:r>
              <a:rPr lang="fr-CH" dirty="0" err="1"/>
              <a:t>higher</a:t>
            </a:r>
            <a:r>
              <a:rPr lang="fr-CH" dirty="0"/>
              <a:t> ion </a:t>
            </a:r>
            <a:r>
              <a:rPr lang="fr-CH" dirty="0" err="1"/>
              <a:t>density</a:t>
            </a:r>
            <a:endParaRPr lang="fr-CH" dirty="0"/>
          </a:p>
          <a:p>
            <a:pPr marL="0" indent="0" algn="just">
              <a:buNone/>
            </a:pPr>
            <a:endParaRPr lang="fr-CH" dirty="0"/>
          </a:p>
          <a:p>
            <a:pPr algn="just">
              <a:buFont typeface="Wingdings" panose="05000000000000000000" pitchFamily="2" charset="2"/>
              <a:buChar char="q"/>
            </a:pPr>
            <a:r>
              <a:rPr lang="fr-CH" dirty="0" err="1"/>
              <a:t>With</a:t>
            </a:r>
            <a:r>
              <a:rPr lang="fr-CH" dirty="0"/>
              <a:t> </a:t>
            </a:r>
            <a:r>
              <a:rPr lang="fr-CH" dirty="0" err="1"/>
              <a:t>decreasing</a:t>
            </a:r>
            <a:r>
              <a:rPr lang="fr-CH" dirty="0"/>
              <a:t> ion </a:t>
            </a:r>
            <a:r>
              <a:rPr lang="fr-CH" dirty="0" err="1"/>
              <a:t>density</a:t>
            </a:r>
            <a:r>
              <a:rPr lang="fr-CH" dirty="0"/>
              <a:t> </a:t>
            </a:r>
            <a:r>
              <a:rPr lang="fr-CH" dirty="0" err="1"/>
              <a:t>we</a:t>
            </a:r>
            <a:r>
              <a:rPr lang="fr-CH" dirty="0"/>
              <a:t> have a more </a:t>
            </a:r>
            <a:r>
              <a:rPr lang="fr-CH" dirty="0" err="1"/>
              <a:t>pronounced</a:t>
            </a:r>
            <a:r>
              <a:rPr lang="fr-CH" dirty="0"/>
              <a:t> </a:t>
            </a:r>
            <a:r>
              <a:rPr lang="fr-CH" dirty="0" err="1"/>
              <a:t>peak</a:t>
            </a:r>
            <a:r>
              <a:rPr lang="fr-CH" dirty="0"/>
              <a:t> in the RE </a:t>
            </a:r>
            <a:r>
              <a:rPr lang="fr-CH" dirty="0" err="1"/>
              <a:t>current</a:t>
            </a:r>
            <a:r>
              <a:rPr lang="fr-CH" dirty="0"/>
              <a:t> </a:t>
            </a:r>
            <a:r>
              <a:rPr lang="fr-CH" dirty="0" err="1"/>
              <a:t>before</a:t>
            </a:r>
            <a:r>
              <a:rPr lang="fr-CH" dirty="0"/>
              <a:t> the </a:t>
            </a:r>
            <a:r>
              <a:rPr lang="fr-CH" dirty="0" err="1"/>
              <a:t>loss</a:t>
            </a:r>
            <a:endParaRPr lang="fr-CH" dirty="0"/>
          </a:p>
          <a:p>
            <a:pPr algn="just">
              <a:buFont typeface="Wingdings" panose="05000000000000000000" pitchFamily="2" charset="2"/>
              <a:buChar char="q"/>
            </a:pPr>
            <a:endParaRPr lang="fr-CH" dirty="0"/>
          </a:p>
          <a:p>
            <a:pPr algn="just">
              <a:buFont typeface="Wingdings" panose="05000000000000000000" pitchFamily="2" charset="2"/>
              <a:buChar char="q"/>
            </a:pPr>
            <a:r>
              <a:rPr lang="fr-CH" dirty="0" err="1"/>
              <a:t>Haven’t</a:t>
            </a:r>
            <a:r>
              <a:rPr lang="fr-CH" dirty="0"/>
              <a:t> </a:t>
            </a:r>
            <a:r>
              <a:rPr lang="fr-CH" dirty="0" err="1"/>
              <a:t>yet</a:t>
            </a:r>
            <a:r>
              <a:rPr lang="fr-CH" dirty="0"/>
              <a:t> </a:t>
            </a:r>
            <a:r>
              <a:rPr lang="fr-CH" dirty="0" err="1"/>
              <a:t>analyzed</a:t>
            </a:r>
            <a:r>
              <a:rPr lang="fr-CH" dirty="0"/>
              <a:t> the causes of </a:t>
            </a:r>
            <a:r>
              <a:rPr lang="fr-CH" dirty="0" err="1"/>
              <a:t>such</a:t>
            </a:r>
            <a:r>
              <a:rPr lang="fr-CH" dirty="0"/>
              <a:t> a </a:t>
            </a:r>
            <a:r>
              <a:rPr lang="fr-CH" dirty="0" err="1"/>
              <a:t>behavior</a:t>
            </a:r>
            <a:r>
              <a:rPr lang="fr-CH" dirty="0"/>
              <a:t> </a:t>
            </a:r>
            <a:endParaRPr lang="en-GB" dirty="0"/>
          </a:p>
        </p:txBody>
      </p:sp>
    </p:spTree>
    <p:extLst>
      <p:ext uri="{BB962C8B-B14F-4D97-AF65-F5344CB8AC3E}">
        <p14:creationId xmlns:p14="http://schemas.microsoft.com/office/powerpoint/2010/main" val="942231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31D44-B5E4-865B-DA3B-0A045A5C0F28}"/>
              </a:ext>
            </a:extLst>
          </p:cNvPr>
          <p:cNvSpPr>
            <a:spLocks noGrp="1"/>
          </p:cNvSpPr>
          <p:nvPr>
            <p:ph type="title"/>
          </p:nvPr>
        </p:nvSpPr>
        <p:spPr/>
        <p:txBody>
          <a:bodyPr/>
          <a:lstStyle/>
          <a:p>
            <a:r>
              <a:rPr lang="fr-CH" dirty="0"/>
              <a:t>RE </a:t>
            </a:r>
            <a:r>
              <a:rPr lang="fr-CH" dirty="0" err="1"/>
              <a:t>losses</a:t>
            </a:r>
            <a:r>
              <a:rPr lang="fr-CH" dirty="0"/>
              <a:t>: scan in </a:t>
            </a:r>
            <a:r>
              <a:rPr lang="fr-CH" dirty="0" err="1"/>
              <a:t>resistivity</a:t>
            </a:r>
            <a:endParaRPr lang="en-GB" dirty="0"/>
          </a:p>
        </p:txBody>
      </p:sp>
      <p:pic>
        <p:nvPicPr>
          <p:cNvPr id="7" name="Content Placeholder 6">
            <a:extLst>
              <a:ext uri="{FF2B5EF4-FFF2-40B4-BE49-F238E27FC236}">
                <a16:creationId xmlns:a16="http://schemas.microsoft.com/office/drawing/2014/main" id="{99D7C147-C6C9-4321-0879-873D65012DB2}"/>
              </a:ext>
            </a:extLst>
          </p:cNvPr>
          <p:cNvPicPr>
            <a:picLocks noGrp="1" noChangeAspect="1"/>
          </p:cNvPicPr>
          <p:nvPr>
            <p:ph idx="1"/>
          </p:nvPr>
        </p:nvPicPr>
        <p:blipFill>
          <a:blip r:embed="rId3"/>
          <a:stretch>
            <a:fillRect/>
          </a:stretch>
        </p:blipFill>
        <p:spPr>
          <a:xfrm>
            <a:off x="0" y="914401"/>
            <a:ext cx="6509338" cy="4328092"/>
          </a:xfrm>
        </p:spPr>
      </p:pic>
      <p:sp>
        <p:nvSpPr>
          <p:cNvPr id="4" name="Footer Placeholder 3">
            <a:extLst>
              <a:ext uri="{FF2B5EF4-FFF2-40B4-BE49-F238E27FC236}">
                <a16:creationId xmlns:a16="http://schemas.microsoft.com/office/drawing/2014/main" id="{03857662-D961-2317-3D6C-3C5B2EAF5CBF}"/>
              </a:ext>
            </a:extLst>
          </p:cNvPr>
          <p:cNvSpPr>
            <a:spLocks noGrp="1"/>
          </p:cNvSpPr>
          <p:nvPr>
            <p:ph type="ftr" sz="quarter" idx="11"/>
          </p:nvPr>
        </p:nvSpPr>
        <p:spPr/>
        <p:txBody>
          <a:bodyPr/>
          <a:lstStyle/>
          <a:p>
            <a:r>
              <a:rPr lang="en-GB">
                <a:solidFill>
                  <a:prstClr val="white"/>
                </a:solidFill>
              </a:rPr>
              <a:t>L. Singh | Joint REM and SPI  | 13 June 2024</a:t>
            </a:r>
            <a:endParaRPr lang="en-GB" dirty="0">
              <a:solidFill>
                <a:prstClr val="white"/>
              </a:solidFill>
            </a:endParaRPr>
          </a:p>
        </p:txBody>
      </p:sp>
      <p:sp>
        <p:nvSpPr>
          <p:cNvPr id="5" name="Slide Number Placeholder 4">
            <a:extLst>
              <a:ext uri="{FF2B5EF4-FFF2-40B4-BE49-F238E27FC236}">
                <a16:creationId xmlns:a16="http://schemas.microsoft.com/office/drawing/2014/main" id="{78D17D37-5CF1-BC52-FDE1-5569BB1B72F3}"/>
              </a:ext>
            </a:extLst>
          </p:cNvPr>
          <p:cNvSpPr>
            <a:spLocks noGrp="1"/>
          </p:cNvSpPr>
          <p:nvPr>
            <p:ph type="sldNum" sz="quarter" idx="12"/>
          </p:nvPr>
        </p:nvSpPr>
        <p:spPr/>
        <p:txBody>
          <a:bodyPr/>
          <a:lstStyle/>
          <a:p>
            <a:fld id="{6A6D9FA1-99C7-4910-8E32-B85D378B0060}" type="slidenum">
              <a:rPr lang="en-GB" smtClean="0">
                <a:solidFill>
                  <a:prstClr val="white"/>
                </a:solidFill>
              </a:rPr>
              <a:pPr/>
              <a:t>9</a:t>
            </a:fld>
            <a:endParaRPr lang="en-GB" dirty="0">
              <a:solidFill>
                <a:prstClr val="white"/>
              </a:solidFil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C8D925B-F452-C67B-B601-FEB279DEE95D}"/>
                  </a:ext>
                </a:extLst>
              </p:cNvPr>
              <p:cNvSpPr txBox="1"/>
              <p:nvPr/>
            </p:nvSpPr>
            <p:spPr>
              <a:xfrm>
                <a:off x="6412375" y="1351508"/>
                <a:ext cx="5419585" cy="4154984"/>
              </a:xfrm>
              <a:prstGeom prst="rect">
                <a:avLst/>
              </a:prstGeom>
              <a:noFill/>
            </p:spPr>
            <p:txBody>
              <a:bodyPr wrap="square" rtlCol="0">
                <a:spAutoFit/>
              </a:bodyPr>
              <a:lstStyle/>
              <a:p>
                <a:pPr marL="457200" indent="-457200" algn="just">
                  <a:buFont typeface="Wingdings" panose="05000000000000000000" pitchFamily="2" charset="2"/>
                  <a:buChar char="q"/>
                </a:pPr>
                <a:r>
                  <a:rPr lang="fr-CH" sz="2400" dirty="0"/>
                  <a:t>Final RE </a:t>
                </a:r>
                <a:r>
                  <a:rPr lang="fr-CH" sz="2400" dirty="0" err="1"/>
                  <a:t>current</a:t>
                </a:r>
                <a:r>
                  <a:rPr lang="fr-CH" sz="2400" dirty="0"/>
                  <a:t> </a:t>
                </a:r>
                <a:r>
                  <a:rPr lang="fr-CH" sz="2400" dirty="0" err="1"/>
                  <a:t>intensity</a:t>
                </a:r>
                <a:r>
                  <a:rPr lang="fr-CH" sz="2400" dirty="0"/>
                  <a:t> </a:t>
                </a:r>
                <a:r>
                  <a:rPr lang="fr-CH" sz="2400" dirty="0" err="1"/>
                  <a:t>does</a:t>
                </a:r>
                <a:r>
                  <a:rPr lang="fr-CH" sz="2400" dirty="0"/>
                  <a:t> not show a </a:t>
                </a:r>
                <a:r>
                  <a:rPr lang="fr-CH" sz="2400" dirty="0" err="1"/>
                  <a:t>clear</a:t>
                </a:r>
                <a:r>
                  <a:rPr lang="fr-CH" sz="2400" dirty="0"/>
                  <a:t> trend </a:t>
                </a:r>
                <a:r>
                  <a:rPr lang="fr-CH" sz="2400" dirty="0" err="1"/>
                  <a:t>with</a:t>
                </a:r>
                <a:r>
                  <a:rPr lang="fr-CH" sz="2400" dirty="0"/>
                  <a:t> respect to the </a:t>
                </a:r>
                <a:r>
                  <a:rPr lang="fr-CH" sz="2400" dirty="0" err="1"/>
                  <a:t>resistivity</a:t>
                </a:r>
                <a:endParaRPr lang="fr-CH" sz="2400" dirty="0"/>
              </a:p>
              <a:p>
                <a:pPr algn="just"/>
                <a:endParaRPr lang="fr-CH" sz="2400" dirty="0"/>
              </a:p>
              <a:p>
                <a:pPr marL="457200" indent="-457200" algn="just">
                  <a:buFont typeface="Wingdings" panose="05000000000000000000" pitchFamily="2" charset="2"/>
                  <a:buChar char="q"/>
                </a:pPr>
                <a:r>
                  <a:rPr lang="fr-CH" sz="2400" dirty="0" err="1"/>
                  <a:t>With</a:t>
                </a:r>
                <a:r>
                  <a:rPr lang="fr-CH" sz="2400" dirty="0"/>
                  <a:t> </a:t>
                </a:r>
                <a14:m>
                  <m:oMath xmlns:m="http://schemas.openxmlformats.org/officeDocument/2006/math">
                    <m:r>
                      <a:rPr lang="fr-CH" sz="2400" b="0" i="1" smtClean="0">
                        <a:latin typeface="Cambria Math" panose="02040503050406030204" pitchFamily="18" charset="0"/>
                      </a:rPr>
                      <m:t>𝜂</m:t>
                    </m:r>
                    <m:r>
                      <a:rPr lang="fr-CH" sz="2400" b="0" i="1" smtClean="0">
                        <a:latin typeface="Cambria Math" panose="02040503050406030204" pitchFamily="18" charset="0"/>
                      </a:rPr>
                      <m:t>=6.13</m:t>
                    </m:r>
                    <m:r>
                      <a:rPr lang="fr-CH" sz="2400" b="0" i="1" smtClean="0">
                        <a:latin typeface="Cambria Math" panose="02040503050406030204" pitchFamily="18" charset="0"/>
                      </a:rPr>
                      <m:t>𝑒</m:t>
                    </m:r>
                    <m:r>
                      <a:rPr lang="fr-CH" sz="2400" b="0" i="1" smtClean="0">
                        <a:latin typeface="Cambria Math" panose="02040503050406030204" pitchFamily="18" charset="0"/>
                      </a:rPr>
                      <m:t>−4 </m:t>
                    </m:r>
                  </m:oMath>
                </a14:m>
                <a:r>
                  <a:rPr lang="en-GB" sz="2400" dirty="0"/>
                  <a:t> after an intermediate halt, the RE current goes to zero. </a:t>
                </a:r>
                <a:r>
                  <a:rPr lang="fr-CH" sz="2400" dirty="0" err="1"/>
                  <a:t>Probably</a:t>
                </a:r>
                <a:r>
                  <a:rPr lang="fr-CH" sz="2400" dirty="0"/>
                  <a:t>, due to changes in radial force balance </a:t>
                </a:r>
              </a:p>
              <a:p>
                <a:pPr algn="just"/>
                <a:endParaRPr lang="en-GB" sz="2400" dirty="0"/>
              </a:p>
              <a:p>
                <a:pPr marL="457200" indent="-457200" algn="just">
                  <a:buFont typeface="Wingdings" panose="05000000000000000000" pitchFamily="2" charset="2"/>
                  <a:buChar char="q"/>
                </a:pPr>
                <a:r>
                  <a:rPr lang="en-GB" sz="2400" dirty="0"/>
                  <a:t>From now on, the analysis will be focused on the resistivity scan</a:t>
                </a:r>
              </a:p>
            </p:txBody>
          </p:sp>
        </mc:Choice>
        <mc:Fallback xmlns="">
          <p:sp>
            <p:nvSpPr>
              <p:cNvPr id="6" name="TextBox 5">
                <a:extLst>
                  <a:ext uri="{FF2B5EF4-FFF2-40B4-BE49-F238E27FC236}">
                    <a16:creationId xmlns:a16="http://schemas.microsoft.com/office/drawing/2014/main" id="{1C8D925B-F452-C67B-B601-FEB279DEE95D}"/>
                  </a:ext>
                </a:extLst>
              </p:cNvPr>
              <p:cNvSpPr txBox="1">
                <a:spLocks noRot="1" noChangeAspect="1" noMove="1" noResize="1" noEditPoints="1" noAdjustHandles="1" noChangeArrowheads="1" noChangeShapeType="1" noTextEdit="1"/>
              </p:cNvSpPr>
              <p:nvPr/>
            </p:nvSpPr>
            <p:spPr>
              <a:xfrm>
                <a:off x="6412375" y="1351508"/>
                <a:ext cx="5419585" cy="4154984"/>
              </a:xfrm>
              <a:prstGeom prst="rect">
                <a:avLst/>
              </a:prstGeom>
              <a:blipFill>
                <a:blip r:embed="rId4"/>
                <a:stretch>
                  <a:fillRect l="-1575" t="-1175" r="-1687" b="-2496"/>
                </a:stretch>
              </a:blipFill>
            </p:spPr>
            <p:txBody>
              <a:bodyPr/>
              <a:lstStyle/>
              <a:p>
                <a:r>
                  <a:rPr lang="en-GB">
                    <a:noFill/>
                  </a:rPr>
                  <a:t> </a:t>
                </a:r>
              </a:p>
            </p:txBody>
          </p:sp>
        </mc:Fallback>
      </mc:AlternateContent>
    </p:spTree>
    <p:extLst>
      <p:ext uri="{BB962C8B-B14F-4D97-AF65-F5344CB8AC3E}">
        <p14:creationId xmlns:p14="http://schemas.microsoft.com/office/powerpoint/2010/main" val="38241861"/>
      </p:ext>
    </p:extLst>
  </p:cSld>
  <p:clrMapOvr>
    <a:masterClrMapping/>
  </p:clrMapOvr>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5ba6352-0726-4226-96e7-82f7f1c59ac0" xsi:nil="true"/>
    <Dateofrelease xmlns="cbbfa1f3-60c2-42de-b5b6-3ee8cb87d964" xsi:nil="true"/>
    <lcf76f155ced4ddcb4097134ff3c332f xmlns="cbbfa1f3-60c2-42de-b5b6-3ee8cb87d96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C5E97A0C0FEBC408E67B127B9678D93" ma:contentTypeVersion="16" ma:contentTypeDescription="Create a new document." ma:contentTypeScope="" ma:versionID="1d2a0d8c6deb6b6d65149e488cbe144b">
  <xsd:schema xmlns:xsd="http://www.w3.org/2001/XMLSchema" xmlns:xs="http://www.w3.org/2001/XMLSchema" xmlns:p="http://schemas.microsoft.com/office/2006/metadata/properties" xmlns:ns2="cbbfa1f3-60c2-42de-b5b6-3ee8cb87d964" xmlns:ns3="e5ba6352-0726-4226-96e7-82f7f1c59ac0" targetNamespace="http://schemas.microsoft.com/office/2006/metadata/properties" ma:root="true" ma:fieldsID="0760925279f4376d2d8626e0085fb012" ns2:_="" ns3:_="">
    <xsd:import namespace="cbbfa1f3-60c2-42de-b5b6-3ee8cb87d964"/>
    <xsd:import namespace="e5ba6352-0726-4226-96e7-82f7f1c59ac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Dateofreleas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DateTake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bfa1f3-60c2-42de-b5b6-3ee8cb87d9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Dateofrelease" ma:index="14" nillable="true" ma:displayName="Date of release" ma:format="Dropdown" ma:internalName="Dateofrelease">
      <xsd:simpleType>
        <xsd:restriction base="dms:Text">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1e10cb2-14f7-4eda-9ec0-27c7232f3f48"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ba6352-0726-4226-96e7-82f7f1c59ac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5fc3690-ba4d-4b93-9ca3-ace776e65a5b}" ma:internalName="TaxCatchAll" ma:showField="CatchAllData" ma:web="e5ba6352-0726-4226-96e7-82f7f1c59a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1581EFF-75CA-400B-8B14-07B3BB5FE4A6}">
  <ds:schemaRefs>
    <ds:schemaRef ds:uri="http://schemas.microsoft.com/office/2006/metadata/properties"/>
    <ds:schemaRef ds:uri="http://purl.org/dc/dcmitype/"/>
    <ds:schemaRef ds:uri="http://schemas.openxmlformats.org/package/2006/metadata/core-properties"/>
    <ds:schemaRef ds:uri="e5ba6352-0726-4226-96e7-82f7f1c59ac0"/>
    <ds:schemaRef ds:uri="http://schemas.microsoft.com/office/infopath/2007/PartnerControls"/>
    <ds:schemaRef ds:uri="http://schemas.microsoft.com/office/2006/documentManagement/types"/>
    <ds:schemaRef ds:uri="http://purl.org/dc/elements/1.1/"/>
    <ds:schemaRef ds:uri="cbbfa1f3-60c2-42de-b5b6-3ee8cb87d964"/>
    <ds:schemaRef ds:uri="http://www.w3.org/XML/1998/namespace"/>
    <ds:schemaRef ds:uri="http://purl.org/dc/terms/"/>
  </ds:schemaRefs>
</ds:datastoreItem>
</file>

<file path=customXml/itemProps2.xml><?xml version="1.0" encoding="utf-8"?>
<ds:datastoreItem xmlns:ds="http://schemas.openxmlformats.org/officeDocument/2006/customXml" ds:itemID="{329BB5A6-9C9C-4509-BBBE-0C2B5904D093}">
  <ds:schemaRefs>
    <ds:schemaRef ds:uri="http://schemas.microsoft.com/sharepoint/v3/contenttype/forms"/>
  </ds:schemaRefs>
</ds:datastoreItem>
</file>

<file path=customXml/itemProps3.xml><?xml version="1.0" encoding="utf-8"?>
<ds:datastoreItem xmlns:ds="http://schemas.openxmlformats.org/officeDocument/2006/customXml" ds:itemID="{8620B528-A52D-4A7D-BA72-76895AB575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bfa1f3-60c2-42de-b5b6-3ee8cb87d964"/>
    <ds:schemaRef ds:uri="e5ba6352-0726-4226-96e7-82f7f1c59a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3002</TotalTime>
  <Words>2209</Words>
  <Application>Microsoft Office PowerPoint</Application>
  <PresentationFormat>Widescreen</PresentationFormat>
  <Paragraphs>258</Paragraphs>
  <Slides>26</Slides>
  <Notes>14</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-apple-system</vt:lpstr>
      <vt:lpstr>Aptos</vt:lpstr>
      <vt:lpstr>Arial</vt:lpstr>
      <vt:lpstr>Calibri</vt:lpstr>
      <vt:lpstr>Cambria Math</vt:lpstr>
      <vt:lpstr>Wingdings</vt:lpstr>
      <vt:lpstr>EUROfusion.1line_5_3_2019</vt:lpstr>
      <vt:lpstr>Runaway Electrons benign termination in JET pulse 95135</vt:lpstr>
      <vt:lpstr>Background and motivation </vt:lpstr>
      <vt:lpstr>Background and motivation</vt:lpstr>
      <vt:lpstr>Background and motivation </vt:lpstr>
      <vt:lpstr>Background and motivation </vt:lpstr>
      <vt:lpstr>Scan in resistivity and ion density </vt:lpstr>
      <vt:lpstr> n=1 linear growth rates </vt:lpstr>
      <vt:lpstr>RE losses: scan in ion density</vt:lpstr>
      <vt:lpstr>RE losses: scan in resistivity</vt:lpstr>
      <vt:lpstr>Modes magnetic energies growth</vt:lpstr>
      <vt:lpstr>RE losses and n=1 magnetic energy </vt:lpstr>
      <vt:lpstr>Poincare plots for η=6.1e-6, T≈30 eV</vt:lpstr>
      <vt:lpstr>Poincare plots for η=6.1e-6, T≈30 eV</vt:lpstr>
      <vt:lpstr>Poincare plots for η=6.1e-6, T≈30 eV</vt:lpstr>
      <vt:lpstr>Poincare plots for η=1.84e-4, T≈3 eV</vt:lpstr>
      <vt:lpstr>Poincare plots for η=1.84e-4, T≈3 eV</vt:lpstr>
      <vt:lpstr>Poincare plots for η=1.84e-4, T≈3 eV</vt:lpstr>
      <vt:lpstr>Poincare plots for η=1.84e-4, T≈3 eV</vt:lpstr>
      <vt:lpstr>Safety factor profiles</vt:lpstr>
      <vt:lpstr>RE density cross section</vt:lpstr>
      <vt:lpstr>Current profiles</vt:lpstr>
      <vt:lpstr>Outlook</vt:lpstr>
      <vt:lpstr>Modes magnetic energies growth</vt:lpstr>
      <vt:lpstr>Poincare plots for η=6.13e-4, T≈1.4 eV</vt:lpstr>
      <vt:lpstr>Poincare plots for η=6.13e-4, T≈1.4 eV</vt:lpstr>
      <vt:lpstr>q profiles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Fabio Vinagre</dc:creator>
  <cp:lastModifiedBy>Lovepreet  Singh</cp:lastModifiedBy>
  <cp:revision>12</cp:revision>
  <dcterms:created xsi:type="dcterms:W3CDTF">2023-11-15T09:40:03Z</dcterms:created>
  <dcterms:modified xsi:type="dcterms:W3CDTF">2024-06-13T07:01:01Z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ies>
</file>