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6" r:id="rId9"/>
    <p:sldId id="355" r:id="rId10"/>
    <p:sldId id="358" r:id="rId11"/>
    <p:sldId id="359" r:id="rId12"/>
    <p:sldId id="380" r:id="rId13"/>
    <p:sldId id="360" r:id="rId14"/>
    <p:sldId id="361" r:id="rId15"/>
    <p:sldId id="363" r:id="rId16"/>
    <p:sldId id="364" r:id="rId17"/>
    <p:sldId id="365" r:id="rId18"/>
    <p:sldId id="366" r:id="rId19"/>
    <p:sldId id="367" r:id="rId20"/>
    <p:sldId id="369" r:id="rId21"/>
    <p:sldId id="370" r:id="rId22"/>
    <p:sldId id="371" r:id="rId23"/>
    <p:sldId id="372" r:id="rId24"/>
    <p:sldId id="368" r:id="rId25"/>
    <p:sldId id="379" r:id="rId26"/>
    <p:sldId id="373" r:id="rId27"/>
    <p:sldId id="376" r:id="rId28"/>
    <p:sldId id="374" r:id="rId29"/>
    <p:sldId id="377" r:id="rId30"/>
    <p:sldId id="375" r:id="rId31"/>
    <p:sldId id="362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 Chizhou" initials="W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A83"/>
    <a:srgbClr val="000000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79" autoAdjust="0"/>
  </p:normalViewPr>
  <p:slideViewPr>
    <p:cSldViewPr snapToGrid="0">
      <p:cViewPr varScale="1">
        <p:scale>
          <a:sx n="92" d="100"/>
          <a:sy n="92" d="100"/>
        </p:scale>
        <p:origin x="69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1D8E9-7335-4CFD-A820-184DC11C781B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fr-FR"/>
        </a:p>
      </dgm:t>
    </dgm:pt>
    <dgm:pt modelId="{B92A3B91-CA24-49F5-A698-F2F22488785A}">
      <dgm:prSet phldrT="[Texte]"/>
      <dgm:spPr/>
      <dgm:t>
        <a:bodyPr/>
        <a:lstStyle/>
        <a:p>
          <a:r>
            <a:rPr lang="en-US" dirty="0"/>
            <a:t>2D model</a:t>
          </a:r>
          <a:endParaRPr lang="fr-FR" dirty="0"/>
        </a:p>
      </dgm:t>
    </dgm:pt>
    <dgm:pt modelId="{D667447B-332A-4A46-B4F6-F6C1F220A973}" type="parTrans" cxnId="{A71E63EA-2CF1-4E01-A1FF-FC5D792CAD11}">
      <dgm:prSet/>
      <dgm:spPr/>
      <dgm:t>
        <a:bodyPr/>
        <a:lstStyle/>
        <a:p>
          <a:endParaRPr lang="fr-FR"/>
        </a:p>
      </dgm:t>
    </dgm:pt>
    <dgm:pt modelId="{413EF780-0CFA-4FBC-A58D-3466B99A7C04}" type="sibTrans" cxnId="{A71E63EA-2CF1-4E01-A1FF-FC5D792CAD11}">
      <dgm:prSet/>
      <dgm:spPr/>
      <dgm:t>
        <a:bodyPr/>
        <a:lstStyle/>
        <a:p>
          <a:endParaRPr lang="fr-FR"/>
        </a:p>
      </dgm:t>
    </dgm:pt>
    <dgm:pt modelId="{4728683D-D7C8-44D7-8BF0-3CA92E733A59}">
      <dgm:prSet phldrT="[Texte]"/>
      <dgm:spPr/>
      <dgm:t>
        <a:bodyPr/>
        <a:lstStyle/>
        <a:p>
          <a:r>
            <a:rPr lang="en-US" dirty="0"/>
            <a:t>Axisymmetric</a:t>
          </a:r>
          <a:endParaRPr lang="fr-FR" dirty="0"/>
        </a:p>
      </dgm:t>
    </dgm:pt>
    <dgm:pt modelId="{4760C6C0-D834-4F44-9E5D-FE183CE31904}" type="parTrans" cxnId="{D7C7830B-1278-4303-AA15-8CDCFF9BB16A}">
      <dgm:prSet/>
      <dgm:spPr/>
      <dgm:t>
        <a:bodyPr/>
        <a:lstStyle/>
        <a:p>
          <a:endParaRPr lang="fr-FR"/>
        </a:p>
      </dgm:t>
    </dgm:pt>
    <dgm:pt modelId="{24E6F63E-6A2C-42F1-A562-3ECCF6200550}" type="sibTrans" cxnId="{D7C7830B-1278-4303-AA15-8CDCFF9BB16A}">
      <dgm:prSet/>
      <dgm:spPr/>
      <dgm:t>
        <a:bodyPr/>
        <a:lstStyle/>
        <a:p>
          <a:endParaRPr lang="fr-FR"/>
        </a:p>
      </dgm:t>
    </dgm:pt>
    <dgm:pt modelId="{5B40C350-CB04-49F5-9FB6-A1FE544B1666}">
      <dgm:prSet phldrT="[Texte]"/>
      <dgm:spPr/>
      <dgm:t>
        <a:bodyPr/>
        <a:lstStyle/>
        <a:p>
          <a:r>
            <a:rPr lang="en-US" dirty="0"/>
            <a:t>No 3D MHD instabilities (less transport)</a:t>
          </a:r>
          <a:endParaRPr lang="fr-FR" dirty="0"/>
        </a:p>
      </dgm:t>
    </dgm:pt>
    <dgm:pt modelId="{E55B910F-650C-4B71-B571-DE2E0D375D35}" type="parTrans" cxnId="{AC881846-220B-489C-89AC-AC0699FD8D2A}">
      <dgm:prSet/>
      <dgm:spPr/>
      <dgm:t>
        <a:bodyPr/>
        <a:lstStyle/>
        <a:p>
          <a:endParaRPr lang="fr-FR"/>
        </a:p>
      </dgm:t>
    </dgm:pt>
    <dgm:pt modelId="{363B161B-AB40-4F64-8477-5019E13C78A4}" type="sibTrans" cxnId="{AC881846-220B-489C-89AC-AC0699FD8D2A}">
      <dgm:prSet/>
      <dgm:spPr/>
      <dgm:t>
        <a:bodyPr/>
        <a:lstStyle/>
        <a:p>
          <a:endParaRPr lang="fr-FR"/>
        </a:p>
      </dgm:t>
    </dgm:pt>
    <dgm:pt modelId="{F88A7C34-C68D-435C-9050-2189D6CEE403}">
      <dgm:prSet phldrT="[Texte]"/>
      <dgm:spPr/>
      <dgm:t>
        <a:bodyPr/>
        <a:lstStyle/>
        <a:p>
          <a:r>
            <a:rPr lang="en-US" dirty="0" err="1"/>
            <a:t>Dirichlet</a:t>
          </a:r>
          <a:r>
            <a:rPr lang="en-US" dirty="0"/>
            <a:t> boundary conditions</a:t>
          </a:r>
          <a:endParaRPr lang="fr-FR" dirty="0"/>
        </a:p>
      </dgm:t>
    </dgm:pt>
    <dgm:pt modelId="{5007BE74-579B-4536-A53C-4E369004305D}" type="parTrans" cxnId="{6DC6D0C6-A2ED-4727-8354-101D23ED36D1}">
      <dgm:prSet/>
      <dgm:spPr/>
      <dgm:t>
        <a:bodyPr/>
        <a:lstStyle/>
        <a:p>
          <a:endParaRPr lang="fr-FR"/>
        </a:p>
      </dgm:t>
    </dgm:pt>
    <dgm:pt modelId="{B6DC68A7-5EC4-457F-AD3A-3A65B270949E}" type="sibTrans" cxnId="{6DC6D0C6-A2ED-4727-8354-101D23ED36D1}">
      <dgm:prSet/>
      <dgm:spPr/>
      <dgm:t>
        <a:bodyPr/>
        <a:lstStyle/>
        <a:p>
          <a:endParaRPr lang="fr-FR"/>
        </a:p>
      </dgm:t>
    </dgm:pt>
    <dgm:pt modelId="{BE47B7CF-94E6-402F-BFB7-9118DFDC1147}">
      <dgm:prSet phldrT="[Texte]"/>
      <dgm:spPr/>
      <dgm:t>
        <a:bodyPr/>
        <a:lstStyle/>
        <a:p>
          <a:r>
            <a:rPr lang="en-US" dirty="0"/>
            <a:t>Some variables (</a:t>
          </a:r>
          <a:r>
            <a:rPr lang="en-US" dirty="0" err="1"/>
            <a:t>T</a:t>
          </a:r>
          <a:r>
            <a:rPr lang="en-US" baseline="-25000" dirty="0" err="1"/>
            <a:t>e</a:t>
          </a:r>
          <a:r>
            <a:rPr lang="en-US" dirty="0"/>
            <a:t>, n</a:t>
          </a:r>
          <a:r>
            <a:rPr lang="en-US" baseline="-25000" dirty="0"/>
            <a:t>e</a:t>
          </a:r>
          <a:r>
            <a:rPr lang="en-US" dirty="0"/>
            <a:t>, </a:t>
          </a:r>
          <a:r>
            <a:rPr lang="en-US" dirty="0" err="1"/>
            <a:t>n</a:t>
          </a:r>
          <a:r>
            <a:rPr lang="en-US" baseline="-25000" dirty="0" err="1"/>
            <a:t>IMP</a:t>
          </a:r>
          <a:r>
            <a:rPr lang="en-US" dirty="0"/>
            <a:t>, …) stay constant on boundaries</a:t>
          </a:r>
          <a:endParaRPr lang="fr-FR" dirty="0"/>
        </a:p>
      </dgm:t>
    </dgm:pt>
    <dgm:pt modelId="{1E7F7DDC-0900-4CBC-A6F7-0D8E8A1A9ACF}" type="parTrans" cxnId="{E25F3513-12FF-4142-AAD8-8DF457062533}">
      <dgm:prSet/>
      <dgm:spPr/>
      <dgm:t>
        <a:bodyPr/>
        <a:lstStyle/>
        <a:p>
          <a:endParaRPr lang="fr-FR"/>
        </a:p>
      </dgm:t>
    </dgm:pt>
    <dgm:pt modelId="{54A8A125-9136-452B-8656-5E2FB27349A2}" type="sibTrans" cxnId="{E25F3513-12FF-4142-AAD8-8DF457062533}">
      <dgm:prSet/>
      <dgm:spPr/>
      <dgm:t>
        <a:bodyPr/>
        <a:lstStyle/>
        <a:p>
          <a:endParaRPr lang="fr-FR"/>
        </a:p>
      </dgm:t>
    </dgm:pt>
    <dgm:pt modelId="{24EBC375-41A8-4FAE-A939-2E4421D9F49E}">
      <dgm:prSet phldrT="[Texte]"/>
      <dgm:spPr/>
      <dgm:t>
        <a:bodyPr/>
        <a:lstStyle/>
        <a:p>
          <a:r>
            <a:rPr lang="en-US" dirty="0"/>
            <a:t>Homogeneous impurity source</a:t>
          </a:r>
          <a:endParaRPr lang="fr-FR" dirty="0"/>
        </a:p>
      </dgm:t>
    </dgm:pt>
    <dgm:pt modelId="{1744CE0B-7AB9-47BE-B23B-2EB8F34EC277}" type="parTrans" cxnId="{33FAEE75-EC66-40F0-9E5D-E2CAACDB509A}">
      <dgm:prSet/>
      <dgm:spPr/>
      <dgm:t>
        <a:bodyPr/>
        <a:lstStyle/>
        <a:p>
          <a:endParaRPr lang="fr-FR"/>
        </a:p>
      </dgm:t>
    </dgm:pt>
    <dgm:pt modelId="{3BE0F61E-4339-4D1A-A8BC-E9973CB02459}" type="sibTrans" cxnId="{33FAEE75-EC66-40F0-9E5D-E2CAACDB509A}">
      <dgm:prSet/>
      <dgm:spPr/>
      <dgm:t>
        <a:bodyPr/>
        <a:lstStyle/>
        <a:p>
          <a:endParaRPr lang="fr-FR"/>
        </a:p>
      </dgm:t>
    </dgm:pt>
    <dgm:pt modelId="{82C04208-3061-447F-AA04-B2FAF6A314CB}">
      <dgm:prSet phldrT="[Texte]"/>
      <dgm:spPr/>
      <dgm:t>
        <a:bodyPr/>
        <a:lstStyle/>
        <a:p>
          <a:r>
            <a:rPr lang="en-US" dirty="0"/>
            <a:t>No detailed simulation of SPI</a:t>
          </a:r>
          <a:endParaRPr lang="fr-FR" dirty="0"/>
        </a:p>
      </dgm:t>
    </dgm:pt>
    <dgm:pt modelId="{2252E965-2550-453B-A71E-59EF86DA614C}" type="parTrans" cxnId="{5BB24532-B48E-4E3A-B84E-A2EEB213BEF9}">
      <dgm:prSet/>
      <dgm:spPr/>
      <dgm:t>
        <a:bodyPr/>
        <a:lstStyle/>
        <a:p>
          <a:endParaRPr lang="fr-FR"/>
        </a:p>
      </dgm:t>
    </dgm:pt>
    <dgm:pt modelId="{8EBF653D-F921-4F00-A0F1-636B08C8374B}" type="sibTrans" cxnId="{5BB24532-B48E-4E3A-B84E-A2EEB213BEF9}">
      <dgm:prSet/>
      <dgm:spPr/>
      <dgm:t>
        <a:bodyPr/>
        <a:lstStyle/>
        <a:p>
          <a:endParaRPr lang="fr-FR"/>
        </a:p>
      </dgm:t>
    </dgm:pt>
    <dgm:pt modelId="{AA483C1F-A8F0-46A7-BB9A-461B86341694}" type="pres">
      <dgm:prSet presAssocID="{F911D8E9-7335-4CFD-A820-184DC11C781B}" presName="Name0" presStyleCnt="0">
        <dgm:presLayoutVars>
          <dgm:dir/>
          <dgm:animLvl val="lvl"/>
          <dgm:resizeHandles val="exact"/>
        </dgm:presLayoutVars>
      </dgm:prSet>
      <dgm:spPr/>
    </dgm:pt>
    <dgm:pt modelId="{3F480861-684A-4709-A9EA-2E2B6FA61231}" type="pres">
      <dgm:prSet presAssocID="{B92A3B91-CA24-49F5-A698-F2F22488785A}" presName="linNode" presStyleCnt="0"/>
      <dgm:spPr/>
    </dgm:pt>
    <dgm:pt modelId="{C68C0AD9-9EB4-4852-AE6D-509697E6571F}" type="pres">
      <dgm:prSet presAssocID="{B92A3B91-CA24-49F5-A698-F2F22488785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65FF838-3846-437A-A550-F392347E0FC0}" type="pres">
      <dgm:prSet presAssocID="{B92A3B91-CA24-49F5-A698-F2F22488785A}" presName="descendantText" presStyleLbl="alignAccFollowNode1" presStyleIdx="0" presStyleCnt="3">
        <dgm:presLayoutVars>
          <dgm:bulletEnabled val="1"/>
        </dgm:presLayoutVars>
      </dgm:prSet>
      <dgm:spPr/>
    </dgm:pt>
    <dgm:pt modelId="{DFB1ABCE-3637-41FD-9AE1-081D899BA9C1}" type="pres">
      <dgm:prSet presAssocID="{413EF780-0CFA-4FBC-A58D-3466B99A7C04}" presName="sp" presStyleCnt="0"/>
      <dgm:spPr/>
    </dgm:pt>
    <dgm:pt modelId="{9F886CB4-09BD-4759-A1EA-885D6B375DE6}" type="pres">
      <dgm:prSet presAssocID="{F88A7C34-C68D-435C-9050-2189D6CEE403}" presName="linNode" presStyleCnt="0"/>
      <dgm:spPr/>
    </dgm:pt>
    <dgm:pt modelId="{6C1A5B29-7207-48D4-A8EC-20BCFA31BFEE}" type="pres">
      <dgm:prSet presAssocID="{F88A7C34-C68D-435C-9050-2189D6CEE40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5F4ADE1-A6FB-447C-92A0-4595A70C87B1}" type="pres">
      <dgm:prSet presAssocID="{F88A7C34-C68D-435C-9050-2189D6CEE403}" presName="descendantText" presStyleLbl="alignAccFollowNode1" presStyleIdx="1" presStyleCnt="3">
        <dgm:presLayoutVars>
          <dgm:bulletEnabled val="1"/>
        </dgm:presLayoutVars>
      </dgm:prSet>
      <dgm:spPr/>
    </dgm:pt>
    <dgm:pt modelId="{6075E28C-A4A9-4B34-98B6-2327660CC417}" type="pres">
      <dgm:prSet presAssocID="{B6DC68A7-5EC4-457F-AD3A-3A65B270949E}" presName="sp" presStyleCnt="0"/>
      <dgm:spPr/>
    </dgm:pt>
    <dgm:pt modelId="{CEBA5FAE-216F-41FF-998C-132B41670135}" type="pres">
      <dgm:prSet presAssocID="{24EBC375-41A8-4FAE-A939-2E4421D9F49E}" presName="linNode" presStyleCnt="0"/>
      <dgm:spPr/>
    </dgm:pt>
    <dgm:pt modelId="{038E74B0-8E09-4844-AFED-DD30138979EB}" type="pres">
      <dgm:prSet presAssocID="{24EBC375-41A8-4FAE-A939-2E4421D9F49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7FE1442-68CF-4CDF-B9EE-E14ECE2F6341}" type="pres">
      <dgm:prSet presAssocID="{24EBC375-41A8-4FAE-A939-2E4421D9F49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7C7830B-1278-4303-AA15-8CDCFF9BB16A}" srcId="{B92A3B91-CA24-49F5-A698-F2F22488785A}" destId="{4728683D-D7C8-44D7-8BF0-3CA92E733A59}" srcOrd="0" destOrd="0" parTransId="{4760C6C0-D834-4F44-9E5D-FE183CE31904}" sibTransId="{24E6F63E-6A2C-42F1-A562-3ECCF6200550}"/>
    <dgm:cxn modelId="{E25F3513-12FF-4142-AAD8-8DF457062533}" srcId="{F88A7C34-C68D-435C-9050-2189D6CEE403}" destId="{BE47B7CF-94E6-402F-BFB7-9118DFDC1147}" srcOrd="0" destOrd="0" parTransId="{1E7F7DDC-0900-4CBC-A6F7-0D8E8A1A9ACF}" sibTransId="{54A8A125-9136-452B-8656-5E2FB27349A2}"/>
    <dgm:cxn modelId="{5BB24532-B48E-4E3A-B84E-A2EEB213BEF9}" srcId="{24EBC375-41A8-4FAE-A939-2E4421D9F49E}" destId="{82C04208-3061-447F-AA04-B2FAF6A314CB}" srcOrd="0" destOrd="0" parTransId="{2252E965-2550-453B-A71E-59EF86DA614C}" sibTransId="{8EBF653D-F921-4F00-A0F1-636B08C8374B}"/>
    <dgm:cxn modelId="{AC881846-220B-489C-89AC-AC0699FD8D2A}" srcId="{B92A3B91-CA24-49F5-A698-F2F22488785A}" destId="{5B40C350-CB04-49F5-9FB6-A1FE544B1666}" srcOrd="1" destOrd="0" parTransId="{E55B910F-650C-4B71-B571-DE2E0D375D35}" sibTransId="{363B161B-AB40-4F64-8477-5019E13C78A4}"/>
    <dgm:cxn modelId="{33FAEE75-EC66-40F0-9E5D-E2CAACDB509A}" srcId="{F911D8E9-7335-4CFD-A820-184DC11C781B}" destId="{24EBC375-41A8-4FAE-A939-2E4421D9F49E}" srcOrd="2" destOrd="0" parTransId="{1744CE0B-7AB9-47BE-B23B-2EB8F34EC277}" sibTransId="{3BE0F61E-4339-4D1A-A8BC-E9973CB02459}"/>
    <dgm:cxn modelId="{A9740F83-C8FF-407D-A0D7-4A6362C38004}" type="presOf" srcId="{F88A7C34-C68D-435C-9050-2189D6CEE403}" destId="{6C1A5B29-7207-48D4-A8EC-20BCFA31BFEE}" srcOrd="0" destOrd="0" presId="urn:microsoft.com/office/officeart/2005/8/layout/vList5"/>
    <dgm:cxn modelId="{E0B2E38C-1363-4224-AFAA-EA564EE20F69}" type="presOf" srcId="{4728683D-D7C8-44D7-8BF0-3CA92E733A59}" destId="{E65FF838-3846-437A-A550-F392347E0FC0}" srcOrd="0" destOrd="0" presId="urn:microsoft.com/office/officeart/2005/8/layout/vList5"/>
    <dgm:cxn modelId="{265C229E-C182-458C-8BD4-8A4189693BDF}" type="presOf" srcId="{82C04208-3061-447F-AA04-B2FAF6A314CB}" destId="{17FE1442-68CF-4CDF-B9EE-E14ECE2F6341}" srcOrd="0" destOrd="0" presId="urn:microsoft.com/office/officeart/2005/8/layout/vList5"/>
    <dgm:cxn modelId="{851349A6-61C6-43E7-8E57-39E652DE936D}" type="presOf" srcId="{B92A3B91-CA24-49F5-A698-F2F22488785A}" destId="{C68C0AD9-9EB4-4852-AE6D-509697E6571F}" srcOrd="0" destOrd="0" presId="urn:microsoft.com/office/officeart/2005/8/layout/vList5"/>
    <dgm:cxn modelId="{0C727BA6-0A28-4003-ADD2-03441A5A8C55}" type="presOf" srcId="{24EBC375-41A8-4FAE-A939-2E4421D9F49E}" destId="{038E74B0-8E09-4844-AFED-DD30138979EB}" srcOrd="0" destOrd="0" presId="urn:microsoft.com/office/officeart/2005/8/layout/vList5"/>
    <dgm:cxn modelId="{1BCDAEB9-08CB-4FF7-ADB5-1AD73068CEDF}" type="presOf" srcId="{F911D8E9-7335-4CFD-A820-184DC11C781B}" destId="{AA483C1F-A8F0-46A7-BB9A-461B86341694}" srcOrd="0" destOrd="0" presId="urn:microsoft.com/office/officeart/2005/8/layout/vList5"/>
    <dgm:cxn modelId="{6DC6D0C6-A2ED-4727-8354-101D23ED36D1}" srcId="{F911D8E9-7335-4CFD-A820-184DC11C781B}" destId="{F88A7C34-C68D-435C-9050-2189D6CEE403}" srcOrd="1" destOrd="0" parTransId="{5007BE74-579B-4536-A53C-4E369004305D}" sibTransId="{B6DC68A7-5EC4-457F-AD3A-3A65B270949E}"/>
    <dgm:cxn modelId="{109396CD-CF29-40CA-B7C2-A115A197F8B1}" type="presOf" srcId="{BE47B7CF-94E6-402F-BFB7-9118DFDC1147}" destId="{05F4ADE1-A6FB-447C-92A0-4595A70C87B1}" srcOrd="0" destOrd="0" presId="urn:microsoft.com/office/officeart/2005/8/layout/vList5"/>
    <dgm:cxn modelId="{565CB9DB-AF88-4F13-91B7-D99E1A371037}" type="presOf" srcId="{5B40C350-CB04-49F5-9FB6-A1FE544B1666}" destId="{E65FF838-3846-437A-A550-F392347E0FC0}" srcOrd="0" destOrd="1" presId="urn:microsoft.com/office/officeart/2005/8/layout/vList5"/>
    <dgm:cxn modelId="{A71E63EA-2CF1-4E01-A1FF-FC5D792CAD11}" srcId="{F911D8E9-7335-4CFD-A820-184DC11C781B}" destId="{B92A3B91-CA24-49F5-A698-F2F22488785A}" srcOrd="0" destOrd="0" parTransId="{D667447B-332A-4A46-B4F6-F6C1F220A973}" sibTransId="{413EF780-0CFA-4FBC-A58D-3466B99A7C04}"/>
    <dgm:cxn modelId="{CB30CB92-C565-443D-94DD-139B1DA0DB12}" type="presParOf" srcId="{AA483C1F-A8F0-46A7-BB9A-461B86341694}" destId="{3F480861-684A-4709-A9EA-2E2B6FA61231}" srcOrd="0" destOrd="0" presId="urn:microsoft.com/office/officeart/2005/8/layout/vList5"/>
    <dgm:cxn modelId="{89C5246B-36E6-4924-8C6F-15BD63595FB6}" type="presParOf" srcId="{3F480861-684A-4709-A9EA-2E2B6FA61231}" destId="{C68C0AD9-9EB4-4852-AE6D-509697E6571F}" srcOrd="0" destOrd="0" presId="urn:microsoft.com/office/officeart/2005/8/layout/vList5"/>
    <dgm:cxn modelId="{BCA67497-22C3-4463-9159-ACCB05473089}" type="presParOf" srcId="{3F480861-684A-4709-A9EA-2E2B6FA61231}" destId="{E65FF838-3846-437A-A550-F392347E0FC0}" srcOrd="1" destOrd="0" presId="urn:microsoft.com/office/officeart/2005/8/layout/vList5"/>
    <dgm:cxn modelId="{0650461D-2204-4E52-B256-69D248EF076E}" type="presParOf" srcId="{AA483C1F-A8F0-46A7-BB9A-461B86341694}" destId="{DFB1ABCE-3637-41FD-9AE1-081D899BA9C1}" srcOrd="1" destOrd="0" presId="urn:microsoft.com/office/officeart/2005/8/layout/vList5"/>
    <dgm:cxn modelId="{B3D534BE-C78E-4B6B-BA84-00FAEE23059A}" type="presParOf" srcId="{AA483C1F-A8F0-46A7-BB9A-461B86341694}" destId="{9F886CB4-09BD-4759-A1EA-885D6B375DE6}" srcOrd="2" destOrd="0" presId="urn:microsoft.com/office/officeart/2005/8/layout/vList5"/>
    <dgm:cxn modelId="{887489C4-B121-4BE8-8B0B-D91EFA7941C2}" type="presParOf" srcId="{9F886CB4-09BD-4759-A1EA-885D6B375DE6}" destId="{6C1A5B29-7207-48D4-A8EC-20BCFA31BFEE}" srcOrd="0" destOrd="0" presId="urn:microsoft.com/office/officeart/2005/8/layout/vList5"/>
    <dgm:cxn modelId="{B7A54052-59AD-44DB-AC75-CF198A56060E}" type="presParOf" srcId="{9F886CB4-09BD-4759-A1EA-885D6B375DE6}" destId="{05F4ADE1-A6FB-447C-92A0-4595A70C87B1}" srcOrd="1" destOrd="0" presId="urn:microsoft.com/office/officeart/2005/8/layout/vList5"/>
    <dgm:cxn modelId="{3B7BA009-9405-4E0E-914A-4AA2E1E2B825}" type="presParOf" srcId="{AA483C1F-A8F0-46A7-BB9A-461B86341694}" destId="{6075E28C-A4A9-4B34-98B6-2327660CC417}" srcOrd="3" destOrd="0" presId="urn:microsoft.com/office/officeart/2005/8/layout/vList5"/>
    <dgm:cxn modelId="{090C726E-0430-4489-9AA3-4D6F15C8BB70}" type="presParOf" srcId="{AA483C1F-A8F0-46A7-BB9A-461B86341694}" destId="{CEBA5FAE-216F-41FF-998C-132B41670135}" srcOrd="4" destOrd="0" presId="urn:microsoft.com/office/officeart/2005/8/layout/vList5"/>
    <dgm:cxn modelId="{202CEF5F-D3ED-4E86-A413-E578AF94481F}" type="presParOf" srcId="{CEBA5FAE-216F-41FF-998C-132B41670135}" destId="{038E74B0-8E09-4844-AFED-DD30138979EB}" srcOrd="0" destOrd="0" presId="urn:microsoft.com/office/officeart/2005/8/layout/vList5"/>
    <dgm:cxn modelId="{33A30DE8-0F3B-4443-888E-ACA26A5523C7}" type="presParOf" srcId="{CEBA5FAE-216F-41FF-998C-132B41670135}" destId="{17FE1442-68CF-4CDF-B9EE-E14ECE2F63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FF838-3846-437A-A550-F392347E0FC0}">
      <dsp:nvSpPr>
        <dsp:cNvPr id="0" name=""/>
        <dsp:cNvSpPr/>
      </dsp:nvSpPr>
      <dsp:spPr>
        <a:xfrm rot="5400000">
          <a:off x="4933592" y="-2064163"/>
          <a:ext cx="657626" cy="495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Axisymmetric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 3D MHD instabilities (less transport)</a:t>
          </a:r>
          <a:endParaRPr lang="fr-FR" sz="1800" kern="1200" dirty="0"/>
        </a:p>
      </dsp:txBody>
      <dsp:txXfrm rot="-5400000">
        <a:off x="2785980" y="115552"/>
        <a:ext cx="4920749" cy="593420"/>
      </dsp:txXfrm>
    </dsp:sp>
    <dsp:sp modelId="{C68C0AD9-9EB4-4852-AE6D-509697E6571F}">
      <dsp:nvSpPr>
        <dsp:cNvPr id="0" name=""/>
        <dsp:cNvSpPr/>
      </dsp:nvSpPr>
      <dsp:spPr>
        <a:xfrm>
          <a:off x="0" y="1245"/>
          <a:ext cx="2785979" cy="82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2D model</a:t>
          </a:r>
          <a:endParaRPr lang="fr-FR" sz="2400" kern="1200" dirty="0"/>
        </a:p>
      </dsp:txBody>
      <dsp:txXfrm>
        <a:off x="40128" y="41373"/>
        <a:ext cx="2705723" cy="741777"/>
      </dsp:txXfrm>
    </dsp:sp>
    <dsp:sp modelId="{05F4ADE1-A6FB-447C-92A0-4595A70C87B1}">
      <dsp:nvSpPr>
        <dsp:cNvPr id="0" name=""/>
        <dsp:cNvSpPr/>
      </dsp:nvSpPr>
      <dsp:spPr>
        <a:xfrm rot="5400000">
          <a:off x="4933592" y="-1201028"/>
          <a:ext cx="657626" cy="495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Some variables (</a:t>
          </a:r>
          <a:r>
            <a:rPr lang="en-US" sz="1800" kern="1200" dirty="0" err="1"/>
            <a:t>T</a:t>
          </a:r>
          <a:r>
            <a:rPr lang="en-US" sz="1800" kern="1200" baseline="-25000" dirty="0" err="1"/>
            <a:t>e</a:t>
          </a:r>
          <a:r>
            <a:rPr lang="en-US" sz="1800" kern="1200" dirty="0"/>
            <a:t>, n</a:t>
          </a:r>
          <a:r>
            <a:rPr lang="en-US" sz="1800" kern="1200" baseline="-25000" dirty="0"/>
            <a:t>e</a:t>
          </a:r>
          <a:r>
            <a:rPr lang="en-US" sz="1800" kern="1200" dirty="0"/>
            <a:t>, </a:t>
          </a:r>
          <a:r>
            <a:rPr lang="en-US" sz="1800" kern="1200" dirty="0" err="1"/>
            <a:t>n</a:t>
          </a:r>
          <a:r>
            <a:rPr lang="en-US" sz="1800" kern="1200" baseline="-25000" dirty="0" err="1"/>
            <a:t>IMP</a:t>
          </a:r>
          <a:r>
            <a:rPr lang="en-US" sz="1800" kern="1200" dirty="0"/>
            <a:t>, …) stay constant on boundaries</a:t>
          </a:r>
          <a:endParaRPr lang="fr-FR" sz="1800" kern="1200" dirty="0"/>
        </a:p>
      </dsp:txBody>
      <dsp:txXfrm rot="-5400000">
        <a:off x="2785980" y="978687"/>
        <a:ext cx="4920749" cy="593420"/>
      </dsp:txXfrm>
    </dsp:sp>
    <dsp:sp modelId="{6C1A5B29-7207-48D4-A8EC-20BCFA31BFEE}">
      <dsp:nvSpPr>
        <dsp:cNvPr id="0" name=""/>
        <dsp:cNvSpPr/>
      </dsp:nvSpPr>
      <dsp:spPr>
        <a:xfrm>
          <a:off x="0" y="864380"/>
          <a:ext cx="2785979" cy="82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Dirichlet</a:t>
          </a:r>
          <a:r>
            <a:rPr lang="en-US" sz="2400" kern="1200" dirty="0"/>
            <a:t> boundary conditions</a:t>
          </a:r>
          <a:endParaRPr lang="fr-FR" sz="2400" kern="1200" dirty="0"/>
        </a:p>
      </dsp:txBody>
      <dsp:txXfrm>
        <a:off x="40128" y="904508"/>
        <a:ext cx="2705723" cy="741777"/>
      </dsp:txXfrm>
    </dsp:sp>
    <dsp:sp modelId="{17FE1442-68CF-4CDF-B9EE-E14ECE2F6341}">
      <dsp:nvSpPr>
        <dsp:cNvPr id="0" name=""/>
        <dsp:cNvSpPr/>
      </dsp:nvSpPr>
      <dsp:spPr>
        <a:xfrm rot="5400000">
          <a:off x="4933592" y="-337893"/>
          <a:ext cx="657626" cy="495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 detailed simulation of SPI</a:t>
          </a:r>
          <a:endParaRPr lang="fr-FR" sz="1800" kern="1200" dirty="0"/>
        </a:p>
      </dsp:txBody>
      <dsp:txXfrm rot="-5400000">
        <a:off x="2785980" y="1841822"/>
        <a:ext cx="4920749" cy="593420"/>
      </dsp:txXfrm>
    </dsp:sp>
    <dsp:sp modelId="{038E74B0-8E09-4844-AFED-DD30138979EB}">
      <dsp:nvSpPr>
        <dsp:cNvPr id="0" name=""/>
        <dsp:cNvSpPr/>
      </dsp:nvSpPr>
      <dsp:spPr>
        <a:xfrm>
          <a:off x="0" y="1727515"/>
          <a:ext cx="2785979" cy="82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Homogeneous impurity source</a:t>
          </a:r>
          <a:endParaRPr lang="fr-FR" sz="2400" kern="1200" dirty="0"/>
        </a:p>
      </dsp:txBody>
      <dsp:txXfrm>
        <a:off x="40128" y="1767643"/>
        <a:ext cx="2705723" cy="7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 rotWithShape="1">
          <a:blip r:embed="rId3" cstate="screen"/>
          <a:srcRect t="19705" r="39861" b="-1"/>
          <a:stretch>
            <a:fillRect/>
          </a:stretch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25" name="Rectangle 24"/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/>
          <p:cNvPicPr>
            <a:picLocks noChangeAspect="1"/>
          </p:cNvPicPr>
          <p:nvPr userDrawn="1"/>
        </p:nvPicPr>
        <p:blipFill rotWithShape="1">
          <a:blip r:embed="rId3" cstate="screen"/>
          <a:srcRect l="1642" t="81597" r="4284" b="-1066"/>
          <a:stretch>
            <a:fillRect/>
          </a:stretch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13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</p:grpSp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/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/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-1" fmla="*/ 738225 w 42118086"/>
              <a:gd name="connsiteY0-2" fmla="*/ 6911396 h 6975464"/>
              <a:gd name="connsiteX1-3" fmla="*/ 814828 w 42118086"/>
              <a:gd name="connsiteY1-4" fmla="*/ 6969750 h 6975464"/>
              <a:gd name="connsiteX2-5" fmla="*/ 822329 w 42118086"/>
              <a:gd name="connsiteY2-6" fmla="*/ 6975464 h 6975464"/>
              <a:gd name="connsiteX3-7" fmla="*/ 655724 w 42118086"/>
              <a:gd name="connsiteY3-8" fmla="*/ 6975464 h 6975464"/>
              <a:gd name="connsiteX4-9" fmla="*/ 656989 w 42118086"/>
              <a:gd name="connsiteY4-10" fmla="*/ 6974481 h 6975464"/>
              <a:gd name="connsiteX5-11" fmla="*/ 738225 w 42118086"/>
              <a:gd name="connsiteY5-12" fmla="*/ 6911396 h 6975464"/>
              <a:gd name="connsiteX6-13" fmla="*/ 733493 w 42118086"/>
              <a:gd name="connsiteY6-14" fmla="*/ 6551812 h 6975464"/>
              <a:gd name="connsiteX7-15" fmla="*/ 733493 w 42118086"/>
              <a:gd name="connsiteY7-16" fmla="*/ 6897991 h 6975464"/>
              <a:gd name="connsiteX8-17" fmla="*/ 639637 w 42118086"/>
              <a:gd name="connsiteY8-18" fmla="*/ 6970539 h 6975464"/>
              <a:gd name="connsiteX9-19" fmla="*/ 656989 w 42118086"/>
              <a:gd name="connsiteY9-20" fmla="*/ 6974481 h 6975464"/>
              <a:gd name="connsiteX10-21" fmla="*/ 638848 w 42118086"/>
              <a:gd name="connsiteY10-22" fmla="*/ 6971327 h 6975464"/>
              <a:gd name="connsiteX11-23" fmla="*/ 633515 w 42118086"/>
              <a:gd name="connsiteY11-24" fmla="*/ 6975464 h 6975464"/>
              <a:gd name="connsiteX12-25" fmla="*/ 371479 w 42118086"/>
              <a:gd name="connsiteY12-26" fmla="*/ 6975464 h 6975464"/>
              <a:gd name="connsiteX13-27" fmla="*/ 371479 w 42118086"/>
              <a:gd name="connsiteY13-28" fmla="*/ 6917056 h 6975464"/>
              <a:gd name="connsiteX14-29" fmla="*/ 371479 w 42118086"/>
              <a:gd name="connsiteY14-30" fmla="*/ 6832540 h 6975464"/>
              <a:gd name="connsiteX15-31" fmla="*/ 733493 w 42118086"/>
              <a:gd name="connsiteY15-32" fmla="*/ 6551812 h 6975464"/>
              <a:gd name="connsiteX16-33" fmla="*/ 1106548 w 42118086"/>
              <a:gd name="connsiteY16-34" fmla="*/ 5904403 h 6975464"/>
              <a:gd name="connsiteX17-35" fmla="*/ 1106548 w 42118086"/>
              <a:gd name="connsiteY17-36" fmla="*/ 6251370 h 6975464"/>
              <a:gd name="connsiteX18-37" fmla="*/ 1012693 w 42118086"/>
              <a:gd name="connsiteY18-38" fmla="*/ 6323918 h 6975464"/>
              <a:gd name="connsiteX19-39" fmla="*/ 744534 w 42118086"/>
              <a:gd name="connsiteY19-40" fmla="*/ 6531309 h 6975464"/>
              <a:gd name="connsiteX20-41" fmla="*/ 744534 w 42118086"/>
              <a:gd name="connsiteY20-42" fmla="*/ 6185131 h 6975464"/>
              <a:gd name="connsiteX21-43" fmla="*/ 873093 w 42118086"/>
              <a:gd name="connsiteY21-44" fmla="*/ 6085772 h 6975464"/>
              <a:gd name="connsiteX22-45" fmla="*/ 1106548 w 42118086"/>
              <a:gd name="connsiteY22-46" fmla="*/ 5904403 h 6975464"/>
              <a:gd name="connsiteX23-47" fmla="*/ 1739875 w 42118086"/>
              <a:gd name="connsiteY23-48" fmla="*/ 5788484 h 6975464"/>
              <a:gd name="connsiteX24-49" fmla="*/ 1726467 w 42118086"/>
              <a:gd name="connsiteY24-50" fmla="*/ 5794792 h 6975464"/>
              <a:gd name="connsiteX25-51" fmla="*/ 1739875 w 42118086"/>
              <a:gd name="connsiteY25-52" fmla="*/ 5788484 h 6975464"/>
              <a:gd name="connsiteX26-53" fmla="*/ 1488280 w 42118086"/>
              <a:gd name="connsiteY26-54" fmla="*/ 5613423 h 6975464"/>
              <a:gd name="connsiteX27-55" fmla="*/ 1726467 w 42118086"/>
              <a:gd name="connsiteY27-56" fmla="*/ 5794792 h 6975464"/>
              <a:gd name="connsiteX28-57" fmla="*/ 1853448 w 42118086"/>
              <a:gd name="connsiteY28-58" fmla="*/ 5890997 h 6975464"/>
              <a:gd name="connsiteX29-59" fmla="*/ 1489068 w 42118086"/>
              <a:gd name="connsiteY29-60" fmla="*/ 6174091 h 6975464"/>
              <a:gd name="connsiteX30-61" fmla="*/ 1123900 w 42118086"/>
              <a:gd name="connsiteY30-62" fmla="*/ 5896517 h 6975464"/>
              <a:gd name="connsiteX31-63" fmla="*/ 1488280 w 42118086"/>
              <a:gd name="connsiteY31-64" fmla="*/ 5613423 h 6975464"/>
              <a:gd name="connsiteX32-65" fmla="*/ 359648 w 42118086"/>
              <a:gd name="connsiteY32-66" fmla="*/ 4965225 h 6975464"/>
              <a:gd name="connsiteX33-67" fmla="*/ 724817 w 42118086"/>
              <a:gd name="connsiteY33-68" fmla="*/ 5242799 h 6975464"/>
              <a:gd name="connsiteX34-69" fmla="*/ 487418 w 42118086"/>
              <a:gd name="connsiteY34-70" fmla="*/ 5426534 h 6975464"/>
              <a:gd name="connsiteX35-71" fmla="*/ 493727 w 42118086"/>
              <a:gd name="connsiteY35-72" fmla="*/ 5437574 h 6975464"/>
              <a:gd name="connsiteX36-73" fmla="*/ 733493 w 42118086"/>
              <a:gd name="connsiteY36-74" fmla="*/ 5252262 h 6975464"/>
              <a:gd name="connsiteX37-75" fmla="*/ 733493 w 42118086"/>
              <a:gd name="connsiteY37-76" fmla="*/ 5598440 h 6975464"/>
              <a:gd name="connsiteX38-77" fmla="*/ 633328 w 42118086"/>
              <a:gd name="connsiteY38-78" fmla="*/ 5675720 h 6975464"/>
              <a:gd name="connsiteX39-79" fmla="*/ 641215 w 42118086"/>
              <a:gd name="connsiteY39-80" fmla="*/ 5688337 h 6975464"/>
              <a:gd name="connsiteX40-81" fmla="*/ 737436 w 42118086"/>
              <a:gd name="connsiteY40-82" fmla="*/ 5613423 h 6975464"/>
              <a:gd name="connsiteX41-83" fmla="*/ 1102605 w 42118086"/>
              <a:gd name="connsiteY41-84" fmla="*/ 5890997 h 6975464"/>
              <a:gd name="connsiteX42-85" fmla="*/ 866783 w 42118086"/>
              <a:gd name="connsiteY42-86" fmla="*/ 6073943 h 6975464"/>
              <a:gd name="connsiteX43-87" fmla="*/ 873093 w 42118086"/>
              <a:gd name="connsiteY43-88" fmla="*/ 6085772 h 6975464"/>
              <a:gd name="connsiteX44-89" fmla="*/ 865994 w 42118086"/>
              <a:gd name="connsiteY44-90" fmla="*/ 6074732 h 6975464"/>
              <a:gd name="connsiteX45-91" fmla="*/ 738225 w 42118086"/>
              <a:gd name="connsiteY45-92" fmla="*/ 6174091 h 6975464"/>
              <a:gd name="connsiteX46-93" fmla="*/ 373056 w 42118086"/>
              <a:gd name="connsiteY46-94" fmla="*/ 5896517 h 6975464"/>
              <a:gd name="connsiteX47-95" fmla="*/ 640426 w 42118086"/>
              <a:gd name="connsiteY47-96" fmla="*/ 5689125 h 6975464"/>
              <a:gd name="connsiteX48-97" fmla="*/ 633328 w 42118086"/>
              <a:gd name="connsiteY48-98" fmla="*/ 5676508 h 6975464"/>
              <a:gd name="connsiteX49-99" fmla="*/ 371479 w 42118086"/>
              <a:gd name="connsiteY49-100" fmla="*/ 5879169 h 6975464"/>
              <a:gd name="connsiteX50-101" fmla="*/ 371479 w 42118086"/>
              <a:gd name="connsiteY50-102" fmla="*/ 5532990 h 6975464"/>
              <a:gd name="connsiteX51-103" fmla="*/ 493727 w 42118086"/>
              <a:gd name="connsiteY51-104" fmla="*/ 5438362 h 6975464"/>
              <a:gd name="connsiteX52-105" fmla="*/ 486629 w 42118086"/>
              <a:gd name="connsiteY52-106" fmla="*/ 5426534 h 6975464"/>
              <a:gd name="connsiteX53-107" fmla="*/ 365169 w 42118086"/>
              <a:gd name="connsiteY53-108" fmla="*/ 5521161 h 6975464"/>
              <a:gd name="connsiteX54-109" fmla="*/ 0 w 42118086"/>
              <a:gd name="connsiteY54-110" fmla="*/ 5243588 h 6975464"/>
              <a:gd name="connsiteX55-111" fmla="*/ 359648 w 42118086"/>
              <a:gd name="connsiteY55-112" fmla="*/ 4965225 h 6975464"/>
              <a:gd name="connsiteX56-113" fmla="*/ 1106548 w 42118086"/>
              <a:gd name="connsiteY56-114" fmla="*/ 4604852 h 6975464"/>
              <a:gd name="connsiteX57-115" fmla="*/ 1106548 w 42118086"/>
              <a:gd name="connsiteY57-116" fmla="*/ 4951031 h 6975464"/>
              <a:gd name="connsiteX58-117" fmla="*/ 1018214 w 42118086"/>
              <a:gd name="connsiteY58-118" fmla="*/ 5019636 h 6975464"/>
              <a:gd name="connsiteX59-119" fmla="*/ 1025312 w 42118086"/>
              <a:gd name="connsiteY59-120" fmla="*/ 5030676 h 6975464"/>
              <a:gd name="connsiteX60-121" fmla="*/ 1017425 w 42118086"/>
              <a:gd name="connsiteY60-122" fmla="*/ 5020424 h 6975464"/>
              <a:gd name="connsiteX61-123" fmla="*/ 744534 w 42118086"/>
              <a:gd name="connsiteY61-124" fmla="*/ 5231759 h 6975464"/>
              <a:gd name="connsiteX62-125" fmla="*/ 744534 w 42118086"/>
              <a:gd name="connsiteY62-126" fmla="*/ 4885580 h 6975464"/>
              <a:gd name="connsiteX63-127" fmla="*/ 856530 w 42118086"/>
              <a:gd name="connsiteY63-128" fmla="*/ 4798050 h 6975464"/>
              <a:gd name="connsiteX64-129" fmla="*/ 849432 w 42118086"/>
              <a:gd name="connsiteY64-130" fmla="*/ 4787799 h 6975464"/>
              <a:gd name="connsiteX65-131" fmla="*/ 857319 w 42118086"/>
              <a:gd name="connsiteY65-132" fmla="*/ 4798050 h 6975464"/>
              <a:gd name="connsiteX66-133" fmla="*/ 1106548 w 42118086"/>
              <a:gd name="connsiteY66-134" fmla="*/ 4604852 h 6975464"/>
              <a:gd name="connsiteX67-135" fmla="*/ 737436 w 42118086"/>
              <a:gd name="connsiteY67-136" fmla="*/ 4313873 h 6975464"/>
              <a:gd name="connsiteX68-137" fmla="*/ 1102605 w 42118086"/>
              <a:gd name="connsiteY68-138" fmla="*/ 4591447 h 6975464"/>
              <a:gd name="connsiteX69-139" fmla="*/ 849432 w 42118086"/>
              <a:gd name="connsiteY69-140" fmla="*/ 4787799 h 6975464"/>
              <a:gd name="connsiteX70-141" fmla="*/ 738225 w 42118086"/>
              <a:gd name="connsiteY70-142" fmla="*/ 4873752 h 6975464"/>
              <a:gd name="connsiteX71-143" fmla="*/ 373056 w 42118086"/>
              <a:gd name="connsiteY71-144" fmla="*/ 4596178 h 6975464"/>
              <a:gd name="connsiteX72-145" fmla="*/ 737436 w 42118086"/>
              <a:gd name="connsiteY72-146" fmla="*/ 4313873 h 6975464"/>
              <a:gd name="connsiteX73-147" fmla="*/ 1115224 w 42118086"/>
              <a:gd name="connsiteY73-148" fmla="*/ 3661732 h 6975464"/>
              <a:gd name="connsiteX74-149" fmla="*/ 1125477 w 42118086"/>
              <a:gd name="connsiteY74-150" fmla="*/ 3669618 h 6975464"/>
              <a:gd name="connsiteX75-151" fmla="*/ 1480393 w 42118086"/>
              <a:gd name="connsiteY75-152" fmla="*/ 3939306 h 6975464"/>
              <a:gd name="connsiteX76-153" fmla="*/ 1116013 w 42118086"/>
              <a:gd name="connsiteY76-154" fmla="*/ 4222399 h 6975464"/>
              <a:gd name="connsiteX77-155" fmla="*/ 750844 w 42118086"/>
              <a:gd name="connsiteY77-156" fmla="*/ 3944037 h 6975464"/>
              <a:gd name="connsiteX78-157" fmla="*/ 1115224 w 42118086"/>
              <a:gd name="connsiteY78-158" fmla="*/ 3661732 h 6975464"/>
              <a:gd name="connsiteX79-159" fmla="*/ 1480393 w 42118086"/>
              <a:gd name="connsiteY79-160" fmla="*/ 2656315 h 6975464"/>
              <a:gd name="connsiteX80-161" fmla="*/ 1480393 w 42118086"/>
              <a:gd name="connsiteY80-162" fmla="*/ 3002494 h 6975464"/>
              <a:gd name="connsiteX81-163" fmla="*/ 1386537 w 42118086"/>
              <a:gd name="connsiteY81-164" fmla="*/ 3075042 h 6975464"/>
              <a:gd name="connsiteX82-165" fmla="*/ 1392847 w 42118086"/>
              <a:gd name="connsiteY82-166" fmla="*/ 3086870 h 6975464"/>
              <a:gd name="connsiteX83-167" fmla="*/ 1385748 w 42118086"/>
              <a:gd name="connsiteY83-168" fmla="*/ 3075830 h 6975464"/>
              <a:gd name="connsiteX84-169" fmla="*/ 1118379 w 42118086"/>
              <a:gd name="connsiteY84-170" fmla="*/ 3283222 h 6975464"/>
              <a:gd name="connsiteX85-171" fmla="*/ 1118379 w 42118086"/>
              <a:gd name="connsiteY85-172" fmla="*/ 2937043 h 6975464"/>
              <a:gd name="connsiteX86-173" fmla="*/ 1246148 w 42118086"/>
              <a:gd name="connsiteY86-174" fmla="*/ 2837685 h 6975464"/>
              <a:gd name="connsiteX87-175" fmla="*/ 1239839 w 42118086"/>
              <a:gd name="connsiteY87-176" fmla="*/ 2825856 h 6975464"/>
              <a:gd name="connsiteX88-177" fmla="*/ 1246937 w 42118086"/>
              <a:gd name="connsiteY88-178" fmla="*/ 2836896 h 6975464"/>
              <a:gd name="connsiteX89-179" fmla="*/ 1480393 w 42118086"/>
              <a:gd name="connsiteY89-180" fmla="*/ 2656315 h 6975464"/>
              <a:gd name="connsiteX90-181" fmla="*/ 732704 w 42118086"/>
              <a:gd name="connsiteY90-182" fmla="*/ 1716349 h 6975464"/>
              <a:gd name="connsiteX91-183" fmla="*/ 1097873 w 42118086"/>
              <a:gd name="connsiteY91-184" fmla="*/ 1993923 h 6975464"/>
              <a:gd name="connsiteX92-185" fmla="*/ 860473 w 42118086"/>
              <a:gd name="connsiteY92-186" fmla="*/ 2177658 h 6975464"/>
              <a:gd name="connsiteX93-187" fmla="*/ 867572 w 42118086"/>
              <a:gd name="connsiteY93-188" fmla="*/ 2189486 h 6975464"/>
              <a:gd name="connsiteX94-189" fmla="*/ 1106548 w 42118086"/>
              <a:gd name="connsiteY94-190" fmla="*/ 2003386 h 6975464"/>
              <a:gd name="connsiteX95-191" fmla="*/ 1106548 w 42118086"/>
              <a:gd name="connsiteY95-192" fmla="*/ 2350353 h 6975464"/>
              <a:gd name="connsiteX96-193" fmla="*/ 1007172 w 42118086"/>
              <a:gd name="connsiteY96-194" fmla="*/ 2427632 h 6975464"/>
              <a:gd name="connsiteX97-195" fmla="*/ 1014270 w 42118086"/>
              <a:gd name="connsiteY97-196" fmla="*/ 2440249 h 6975464"/>
              <a:gd name="connsiteX98-197" fmla="*/ 1110492 w 42118086"/>
              <a:gd name="connsiteY98-198" fmla="*/ 2365336 h 6975464"/>
              <a:gd name="connsiteX99-199" fmla="*/ 1475660 w 42118086"/>
              <a:gd name="connsiteY99-200" fmla="*/ 2642910 h 6975464"/>
              <a:gd name="connsiteX100-201" fmla="*/ 1239839 w 42118086"/>
              <a:gd name="connsiteY100-202" fmla="*/ 2825856 h 6975464"/>
              <a:gd name="connsiteX101-203" fmla="*/ 1112069 w 42118086"/>
              <a:gd name="connsiteY101-204" fmla="*/ 2925215 h 6975464"/>
              <a:gd name="connsiteX102-205" fmla="*/ 746900 w 42118086"/>
              <a:gd name="connsiteY102-206" fmla="*/ 2647641 h 6975464"/>
              <a:gd name="connsiteX103-207" fmla="*/ 1013481 w 42118086"/>
              <a:gd name="connsiteY103-208" fmla="*/ 2440249 h 6975464"/>
              <a:gd name="connsiteX104-209" fmla="*/ 1006383 w 42118086"/>
              <a:gd name="connsiteY104-210" fmla="*/ 2427632 h 6975464"/>
              <a:gd name="connsiteX105-211" fmla="*/ 744534 w 42118086"/>
              <a:gd name="connsiteY105-212" fmla="*/ 2631081 h 6975464"/>
              <a:gd name="connsiteX106-213" fmla="*/ 744534 w 42118086"/>
              <a:gd name="connsiteY106-214" fmla="*/ 2284114 h 6975464"/>
              <a:gd name="connsiteX107-215" fmla="*/ 866783 w 42118086"/>
              <a:gd name="connsiteY107-216" fmla="*/ 2189486 h 6975464"/>
              <a:gd name="connsiteX108-217" fmla="*/ 860473 w 42118086"/>
              <a:gd name="connsiteY108-218" fmla="*/ 2178447 h 6975464"/>
              <a:gd name="connsiteX109-219" fmla="*/ 738225 w 42118086"/>
              <a:gd name="connsiteY109-220" fmla="*/ 2273074 h 6975464"/>
              <a:gd name="connsiteX110-221" fmla="*/ 373056 w 42118086"/>
              <a:gd name="connsiteY110-222" fmla="*/ 1995500 h 6975464"/>
              <a:gd name="connsiteX111-223" fmla="*/ 732704 w 42118086"/>
              <a:gd name="connsiteY111-224" fmla="*/ 1716349 h 6975464"/>
              <a:gd name="connsiteX112-225" fmla="*/ 1480393 w 42118086"/>
              <a:gd name="connsiteY112-226" fmla="*/ 1355976 h 6975464"/>
              <a:gd name="connsiteX113-227" fmla="*/ 1480393 w 42118086"/>
              <a:gd name="connsiteY113-228" fmla="*/ 1702944 h 6975464"/>
              <a:gd name="connsiteX114-229" fmla="*/ 1391269 w 42118086"/>
              <a:gd name="connsiteY114-230" fmla="*/ 1771549 h 6975464"/>
              <a:gd name="connsiteX115-231" fmla="*/ 1399156 w 42118086"/>
              <a:gd name="connsiteY115-232" fmla="*/ 1781800 h 6975464"/>
              <a:gd name="connsiteX116-233" fmla="*/ 1483547 w 42118086"/>
              <a:gd name="connsiteY116-234" fmla="*/ 1716349 h 6975464"/>
              <a:gd name="connsiteX117-235" fmla="*/ 1848716 w 42118086"/>
              <a:gd name="connsiteY117-236" fmla="*/ 1993923 h 6975464"/>
              <a:gd name="connsiteX118-237" fmla="*/ 1658639 w 42118086"/>
              <a:gd name="connsiteY118-238" fmla="*/ 2141384 h 6975464"/>
              <a:gd name="connsiteX119-239" fmla="*/ 1489068 w 42118086"/>
              <a:gd name="connsiteY119-240" fmla="*/ 2273074 h 6975464"/>
              <a:gd name="connsiteX120-241" fmla="*/ 1123900 w 42118086"/>
              <a:gd name="connsiteY120-242" fmla="*/ 1995500 h 6975464"/>
              <a:gd name="connsiteX121-243" fmla="*/ 1398368 w 42118086"/>
              <a:gd name="connsiteY121-244" fmla="*/ 1782588 h 6975464"/>
              <a:gd name="connsiteX122-245" fmla="*/ 1390481 w 42118086"/>
              <a:gd name="connsiteY122-246" fmla="*/ 1771549 h 6975464"/>
              <a:gd name="connsiteX123-247" fmla="*/ 1118379 w 42118086"/>
              <a:gd name="connsiteY123-248" fmla="*/ 1982883 h 6975464"/>
              <a:gd name="connsiteX124-249" fmla="*/ 1118379 w 42118086"/>
              <a:gd name="connsiteY124-250" fmla="*/ 1636704 h 6975464"/>
              <a:gd name="connsiteX125-251" fmla="*/ 1230374 w 42118086"/>
              <a:gd name="connsiteY125-252" fmla="*/ 1549963 h 6975464"/>
              <a:gd name="connsiteX126-253" fmla="*/ 1480393 w 42118086"/>
              <a:gd name="connsiteY126-254" fmla="*/ 1355976 h 6975464"/>
              <a:gd name="connsiteX127-255" fmla="*/ 1110492 w 42118086"/>
              <a:gd name="connsiteY127-256" fmla="*/ 1064997 h 6975464"/>
              <a:gd name="connsiteX128-257" fmla="*/ 1475660 w 42118086"/>
              <a:gd name="connsiteY128-258" fmla="*/ 1342571 h 6975464"/>
              <a:gd name="connsiteX129-259" fmla="*/ 1223276 w 42118086"/>
              <a:gd name="connsiteY129-260" fmla="*/ 1538923 h 6975464"/>
              <a:gd name="connsiteX130-261" fmla="*/ 1230374 w 42118086"/>
              <a:gd name="connsiteY130-262" fmla="*/ 1549963 h 6975464"/>
              <a:gd name="connsiteX131-263" fmla="*/ 1222487 w 42118086"/>
              <a:gd name="connsiteY131-264" fmla="*/ 1539711 h 6975464"/>
              <a:gd name="connsiteX132-265" fmla="*/ 1112069 w 42118086"/>
              <a:gd name="connsiteY132-266" fmla="*/ 1625665 h 6975464"/>
              <a:gd name="connsiteX133-267" fmla="*/ 746900 w 42118086"/>
              <a:gd name="connsiteY133-268" fmla="*/ 1348091 h 6975464"/>
              <a:gd name="connsiteX134-269" fmla="*/ 1110492 w 42118086"/>
              <a:gd name="connsiteY134-270" fmla="*/ 1064997 h 6975464"/>
              <a:gd name="connsiteX135-271" fmla="*/ 1488280 w 42118086"/>
              <a:gd name="connsiteY135-272" fmla="*/ 413645 h 6975464"/>
              <a:gd name="connsiteX136-273" fmla="*/ 1498533 w 42118086"/>
              <a:gd name="connsiteY136-274" fmla="*/ 421530 h 6975464"/>
              <a:gd name="connsiteX137-275" fmla="*/ 1853448 w 42118086"/>
              <a:gd name="connsiteY137-276" fmla="*/ 691218 h 6975464"/>
              <a:gd name="connsiteX138-277" fmla="*/ 1489068 w 42118086"/>
              <a:gd name="connsiteY138-278" fmla="*/ 973524 h 6975464"/>
              <a:gd name="connsiteX139-279" fmla="*/ 1123900 w 42118086"/>
              <a:gd name="connsiteY139-280" fmla="*/ 695950 h 6975464"/>
              <a:gd name="connsiteX140-281" fmla="*/ 1488280 w 42118086"/>
              <a:gd name="connsiteY140-282" fmla="*/ 413645 h 6975464"/>
              <a:gd name="connsiteX141-283" fmla="*/ 1493012 w 42118086"/>
              <a:gd name="connsiteY141-284" fmla="*/ 117464 h 6975464"/>
              <a:gd name="connsiteX142-285" fmla="*/ 42118086 w 42118086"/>
              <a:gd name="connsiteY142-286" fmla="*/ 0 h 6975464"/>
              <a:gd name="connsiteX143-287" fmla="*/ 5957423 w 42118086"/>
              <a:gd name="connsiteY143-288" fmla="*/ 6975464 h 6975464"/>
              <a:gd name="connsiteX144-289" fmla="*/ 843615 w 42118086"/>
              <a:gd name="connsiteY144-290" fmla="*/ 6975464 h 6975464"/>
              <a:gd name="connsiteX145-291" fmla="*/ 810785 w 42118086"/>
              <a:gd name="connsiteY145-292" fmla="*/ 6950504 h 6975464"/>
              <a:gd name="connsiteX146-293" fmla="*/ 746900 w 42118086"/>
              <a:gd name="connsiteY146-294" fmla="*/ 6901934 h 6975464"/>
              <a:gd name="connsiteX147-295" fmla="*/ 746900 w 42118086"/>
              <a:gd name="connsiteY147-296" fmla="*/ 6547081 h 6975464"/>
              <a:gd name="connsiteX148-297" fmla="*/ 1019002 w 42118086"/>
              <a:gd name="connsiteY148-298" fmla="*/ 6335746 h 6975464"/>
              <a:gd name="connsiteX149-299" fmla="*/ 1012693 w 42118086"/>
              <a:gd name="connsiteY149-300" fmla="*/ 6323918 h 6975464"/>
              <a:gd name="connsiteX150-301" fmla="*/ 1019791 w 42118086"/>
              <a:gd name="connsiteY150-302" fmla="*/ 6334957 h 6975464"/>
              <a:gd name="connsiteX151-303" fmla="*/ 1110492 w 42118086"/>
              <a:gd name="connsiteY151-304" fmla="*/ 6264775 h 6975464"/>
              <a:gd name="connsiteX152-305" fmla="*/ 1489068 w 42118086"/>
              <a:gd name="connsiteY152-306" fmla="*/ 6553389 h 6975464"/>
              <a:gd name="connsiteX153-307" fmla="*/ 1870800 w 42118086"/>
              <a:gd name="connsiteY153-308" fmla="*/ 6257678 h 6975464"/>
              <a:gd name="connsiteX154-309" fmla="*/ 1870800 w 42118086"/>
              <a:gd name="connsiteY154-310" fmla="*/ 6139394 h 6975464"/>
              <a:gd name="connsiteX155-311" fmla="*/ 1857392 w 42118086"/>
              <a:gd name="connsiteY155-312" fmla="*/ 6144914 h 6975464"/>
              <a:gd name="connsiteX156-313" fmla="*/ 1857392 w 42118086"/>
              <a:gd name="connsiteY156-314" fmla="*/ 6251370 h 6975464"/>
              <a:gd name="connsiteX157-315" fmla="*/ 1495378 w 42118086"/>
              <a:gd name="connsiteY157-316" fmla="*/ 6531309 h 6975464"/>
              <a:gd name="connsiteX158-317" fmla="*/ 1495378 w 42118086"/>
              <a:gd name="connsiteY158-318" fmla="*/ 6185131 h 6975464"/>
              <a:gd name="connsiteX159-319" fmla="*/ 1857392 w 42118086"/>
              <a:gd name="connsiteY159-320" fmla="*/ 5904403 h 6975464"/>
              <a:gd name="connsiteX160-321" fmla="*/ 1857392 w 42118086"/>
              <a:gd name="connsiteY160-322" fmla="*/ 6144125 h 6975464"/>
              <a:gd name="connsiteX161-323" fmla="*/ 1870800 w 42118086"/>
              <a:gd name="connsiteY161-324" fmla="*/ 6138605 h 6975464"/>
              <a:gd name="connsiteX162-325" fmla="*/ 1870800 w 42118086"/>
              <a:gd name="connsiteY162-326" fmla="*/ 5887843 h 6975464"/>
              <a:gd name="connsiteX163-327" fmla="*/ 1739875 w 42118086"/>
              <a:gd name="connsiteY163-328" fmla="*/ 5788484 h 6975464"/>
              <a:gd name="connsiteX164-329" fmla="*/ 1497744 w 42118086"/>
              <a:gd name="connsiteY164-330" fmla="*/ 5604749 h 6975464"/>
              <a:gd name="connsiteX165-331" fmla="*/ 1497744 w 42118086"/>
              <a:gd name="connsiteY165-332" fmla="*/ 5424957 h 6975464"/>
              <a:gd name="connsiteX166-333" fmla="*/ 1484336 w 42118086"/>
              <a:gd name="connsiteY166-334" fmla="*/ 5427322 h 6975464"/>
              <a:gd name="connsiteX167-335" fmla="*/ 1484336 w 42118086"/>
              <a:gd name="connsiteY167-336" fmla="*/ 5598440 h 6975464"/>
              <a:gd name="connsiteX168-337" fmla="*/ 1122322 w 42118086"/>
              <a:gd name="connsiteY168-338" fmla="*/ 5879169 h 6975464"/>
              <a:gd name="connsiteX169-339" fmla="*/ 1122322 w 42118086"/>
              <a:gd name="connsiteY169-340" fmla="*/ 5532990 h 6975464"/>
              <a:gd name="connsiteX170-341" fmla="*/ 1292682 w 42118086"/>
              <a:gd name="connsiteY170-342" fmla="*/ 5400511 h 6975464"/>
              <a:gd name="connsiteX171-343" fmla="*/ 1285583 w 42118086"/>
              <a:gd name="connsiteY171-344" fmla="*/ 5390260 h 6975464"/>
              <a:gd name="connsiteX172-345" fmla="*/ 1116013 w 42118086"/>
              <a:gd name="connsiteY172-346" fmla="*/ 5521161 h 6975464"/>
              <a:gd name="connsiteX173-347" fmla="*/ 750844 w 42118086"/>
              <a:gd name="connsiteY173-348" fmla="*/ 5243588 h 6975464"/>
              <a:gd name="connsiteX174-349" fmla="*/ 1025312 w 42118086"/>
              <a:gd name="connsiteY174-350" fmla="*/ 5030676 h 6975464"/>
              <a:gd name="connsiteX175-351" fmla="*/ 1110492 w 42118086"/>
              <a:gd name="connsiteY175-352" fmla="*/ 4965225 h 6975464"/>
              <a:gd name="connsiteX176-353" fmla="*/ 1475660 w 42118086"/>
              <a:gd name="connsiteY176-354" fmla="*/ 5242799 h 6975464"/>
              <a:gd name="connsiteX177-355" fmla="*/ 1285583 w 42118086"/>
              <a:gd name="connsiteY177-356" fmla="*/ 5389472 h 6975464"/>
              <a:gd name="connsiteX178-357" fmla="*/ 1293470 w 42118086"/>
              <a:gd name="connsiteY178-358" fmla="*/ 5400511 h 6975464"/>
              <a:gd name="connsiteX179-359" fmla="*/ 1484336 w 42118086"/>
              <a:gd name="connsiteY179-360" fmla="*/ 5252262 h 6975464"/>
              <a:gd name="connsiteX180-361" fmla="*/ 1484336 w 42118086"/>
              <a:gd name="connsiteY180-362" fmla="*/ 5426534 h 6975464"/>
              <a:gd name="connsiteX181-363" fmla="*/ 1497744 w 42118086"/>
              <a:gd name="connsiteY181-364" fmla="*/ 5424168 h 6975464"/>
              <a:gd name="connsiteX182-365" fmla="*/ 1497744 w 42118086"/>
              <a:gd name="connsiteY182-366" fmla="*/ 5246742 h 6975464"/>
              <a:gd name="connsiteX183-367" fmla="*/ 1513518 w 42118086"/>
              <a:gd name="connsiteY183-368" fmla="*/ 5234125 h 6975464"/>
              <a:gd name="connsiteX184-369" fmla="*/ 1513518 w 42118086"/>
              <a:gd name="connsiteY184-370" fmla="*/ 5217565 h 6975464"/>
              <a:gd name="connsiteX185-371" fmla="*/ 1495378 w 42118086"/>
              <a:gd name="connsiteY185-372" fmla="*/ 5231759 h 6975464"/>
              <a:gd name="connsiteX186-373" fmla="*/ 1495378 w 42118086"/>
              <a:gd name="connsiteY186-374" fmla="*/ 4885580 h 6975464"/>
              <a:gd name="connsiteX187-375" fmla="*/ 1513518 w 42118086"/>
              <a:gd name="connsiteY187-376" fmla="*/ 4871386 h 6975464"/>
              <a:gd name="connsiteX188-377" fmla="*/ 1513518 w 42118086"/>
              <a:gd name="connsiteY188-378" fmla="*/ 4854826 h 6975464"/>
              <a:gd name="connsiteX189-379" fmla="*/ 1489068 w 42118086"/>
              <a:gd name="connsiteY189-380" fmla="*/ 4873752 h 6975464"/>
              <a:gd name="connsiteX190-381" fmla="*/ 1123900 w 42118086"/>
              <a:gd name="connsiteY190-382" fmla="*/ 4596178 h 6975464"/>
              <a:gd name="connsiteX191-383" fmla="*/ 1488280 w 42118086"/>
              <a:gd name="connsiteY191-384" fmla="*/ 4313873 h 6975464"/>
              <a:gd name="connsiteX192-385" fmla="*/ 1853448 w 42118086"/>
              <a:gd name="connsiteY192-386" fmla="*/ 4591447 h 6975464"/>
              <a:gd name="connsiteX193-387" fmla="*/ 1514307 w 42118086"/>
              <a:gd name="connsiteY193-388" fmla="*/ 4854826 h 6975464"/>
              <a:gd name="connsiteX194-389" fmla="*/ 1514307 w 42118086"/>
              <a:gd name="connsiteY194-390" fmla="*/ 4870598 h 6975464"/>
              <a:gd name="connsiteX195-391" fmla="*/ 1857392 w 42118086"/>
              <a:gd name="connsiteY195-392" fmla="*/ 4604852 h 6975464"/>
              <a:gd name="connsiteX196-393" fmla="*/ 1857392 w 42118086"/>
              <a:gd name="connsiteY196-394" fmla="*/ 4951031 h 6975464"/>
              <a:gd name="connsiteX197-395" fmla="*/ 1514307 w 42118086"/>
              <a:gd name="connsiteY197-396" fmla="*/ 5217565 h 6975464"/>
              <a:gd name="connsiteX198-397" fmla="*/ 1514307 w 42118086"/>
              <a:gd name="connsiteY198-398" fmla="*/ 5234125 h 6975464"/>
              <a:gd name="connsiteX199-399" fmla="*/ 1870800 w 42118086"/>
              <a:gd name="connsiteY199-400" fmla="*/ 4957339 h 6975464"/>
              <a:gd name="connsiteX200-401" fmla="*/ 1870800 w 42118086"/>
              <a:gd name="connsiteY200-402" fmla="*/ 4588292 h 6975464"/>
              <a:gd name="connsiteX201-403" fmla="*/ 1497744 w 42118086"/>
              <a:gd name="connsiteY201-404" fmla="*/ 4304410 h 6975464"/>
              <a:gd name="connsiteX202-405" fmla="*/ 1497744 w 42118086"/>
              <a:gd name="connsiteY202-406" fmla="*/ 3956654 h 6975464"/>
              <a:gd name="connsiteX203-407" fmla="*/ 1484336 w 42118086"/>
              <a:gd name="connsiteY203-408" fmla="*/ 3966905 h 6975464"/>
              <a:gd name="connsiteX204-409" fmla="*/ 1484336 w 42118086"/>
              <a:gd name="connsiteY204-410" fmla="*/ 4299679 h 6975464"/>
              <a:gd name="connsiteX205-411" fmla="*/ 1122322 w 42118086"/>
              <a:gd name="connsiteY205-412" fmla="*/ 4579618 h 6975464"/>
              <a:gd name="connsiteX206-413" fmla="*/ 1122322 w 42118086"/>
              <a:gd name="connsiteY206-414" fmla="*/ 4233439 h 6975464"/>
              <a:gd name="connsiteX207-415" fmla="*/ 1484336 w 42118086"/>
              <a:gd name="connsiteY207-416" fmla="*/ 3952712 h 6975464"/>
              <a:gd name="connsiteX208-417" fmla="*/ 1484336 w 42118086"/>
              <a:gd name="connsiteY208-418" fmla="*/ 3966117 h 6975464"/>
              <a:gd name="connsiteX209-419" fmla="*/ 1497744 w 42118086"/>
              <a:gd name="connsiteY209-420" fmla="*/ 3955866 h 6975464"/>
              <a:gd name="connsiteX210-421" fmla="*/ 1497744 w 42118086"/>
              <a:gd name="connsiteY210-422" fmla="*/ 3936152 h 6975464"/>
              <a:gd name="connsiteX211-423" fmla="*/ 1136519 w 42118086"/>
              <a:gd name="connsiteY211-424" fmla="*/ 3661732 h 6975464"/>
              <a:gd name="connsiteX212-425" fmla="*/ 1125477 w 42118086"/>
              <a:gd name="connsiteY212-426" fmla="*/ 3669618 h 6975464"/>
              <a:gd name="connsiteX213-427" fmla="*/ 1135730 w 42118086"/>
              <a:gd name="connsiteY213-428" fmla="*/ 3660943 h 6975464"/>
              <a:gd name="connsiteX214-429" fmla="*/ 1119956 w 42118086"/>
              <a:gd name="connsiteY214-430" fmla="*/ 3649115 h 6975464"/>
              <a:gd name="connsiteX215-431" fmla="*/ 1119956 w 42118086"/>
              <a:gd name="connsiteY215-432" fmla="*/ 3637286 h 6975464"/>
              <a:gd name="connsiteX216-433" fmla="*/ 1106548 w 42118086"/>
              <a:gd name="connsiteY216-434" fmla="*/ 3637286 h 6975464"/>
              <a:gd name="connsiteX217-435" fmla="*/ 1106548 w 42118086"/>
              <a:gd name="connsiteY217-436" fmla="*/ 3649903 h 6975464"/>
              <a:gd name="connsiteX218-437" fmla="*/ 744534 w 42118086"/>
              <a:gd name="connsiteY218-438" fmla="*/ 3929843 h 6975464"/>
              <a:gd name="connsiteX219-439" fmla="*/ 744534 w 42118086"/>
              <a:gd name="connsiteY219-440" fmla="*/ 3612841 h 6975464"/>
              <a:gd name="connsiteX220-441" fmla="*/ 744534 w 42118086"/>
              <a:gd name="connsiteY220-442" fmla="*/ 3584453 h 6975464"/>
              <a:gd name="connsiteX221-443" fmla="*/ 1106548 w 42118086"/>
              <a:gd name="connsiteY221-444" fmla="*/ 3303725 h 6975464"/>
              <a:gd name="connsiteX222-445" fmla="*/ 1106548 w 42118086"/>
              <a:gd name="connsiteY222-446" fmla="*/ 3617573 h 6975464"/>
              <a:gd name="connsiteX223-447" fmla="*/ 1106548 w 42118086"/>
              <a:gd name="connsiteY223-448" fmla="*/ 3636498 h 6975464"/>
              <a:gd name="connsiteX224-449" fmla="*/ 1119956 w 42118086"/>
              <a:gd name="connsiteY224-450" fmla="*/ 3636498 h 6975464"/>
              <a:gd name="connsiteX225-451" fmla="*/ 1119956 w 42118086"/>
              <a:gd name="connsiteY225-452" fmla="*/ 3298205 h 6975464"/>
              <a:gd name="connsiteX226-453" fmla="*/ 1392847 w 42118086"/>
              <a:gd name="connsiteY226-454" fmla="*/ 3086870 h 6975464"/>
              <a:gd name="connsiteX227-455" fmla="*/ 1483547 w 42118086"/>
              <a:gd name="connsiteY227-456" fmla="*/ 3016688 h 6975464"/>
              <a:gd name="connsiteX228-457" fmla="*/ 1862913 w 42118086"/>
              <a:gd name="connsiteY228-458" fmla="*/ 3304513 h 6975464"/>
              <a:gd name="connsiteX229-459" fmla="*/ 2243855 w 42118086"/>
              <a:gd name="connsiteY229-460" fmla="*/ 3008803 h 6975464"/>
              <a:gd name="connsiteX230-461" fmla="*/ 2243855 w 42118086"/>
              <a:gd name="connsiteY230-462" fmla="*/ 2891307 h 6975464"/>
              <a:gd name="connsiteX231-463" fmla="*/ 2231236 w 42118086"/>
              <a:gd name="connsiteY231-464" fmla="*/ 2896827 h 6975464"/>
              <a:gd name="connsiteX232-465" fmla="*/ 2231236 w 42118086"/>
              <a:gd name="connsiteY232-466" fmla="*/ 3002494 h 6975464"/>
              <a:gd name="connsiteX233-467" fmla="*/ 1869222 w 42118086"/>
              <a:gd name="connsiteY233-468" fmla="*/ 3283222 h 6975464"/>
              <a:gd name="connsiteX234-469" fmla="*/ 1869222 w 42118086"/>
              <a:gd name="connsiteY234-470" fmla="*/ 2937043 h 6975464"/>
              <a:gd name="connsiteX235-471" fmla="*/ 2231236 w 42118086"/>
              <a:gd name="connsiteY235-472" fmla="*/ 2656315 h 6975464"/>
              <a:gd name="connsiteX236-473" fmla="*/ 2231236 w 42118086"/>
              <a:gd name="connsiteY236-474" fmla="*/ 2896038 h 6975464"/>
              <a:gd name="connsiteX237-475" fmla="*/ 2243855 w 42118086"/>
              <a:gd name="connsiteY237-476" fmla="*/ 2890518 h 6975464"/>
              <a:gd name="connsiteX238-477" fmla="*/ 2243855 w 42118086"/>
              <a:gd name="connsiteY238-478" fmla="*/ 2639755 h 6975464"/>
              <a:gd name="connsiteX239-479" fmla="*/ 2113720 w 42118086"/>
              <a:gd name="connsiteY239-480" fmla="*/ 2540397 h 6975464"/>
              <a:gd name="connsiteX240-481" fmla="*/ 2100312 w 42118086"/>
              <a:gd name="connsiteY240-482" fmla="*/ 2546705 h 6975464"/>
              <a:gd name="connsiteX241-483" fmla="*/ 2226503 w 42118086"/>
              <a:gd name="connsiteY241-484" fmla="*/ 2642910 h 6975464"/>
              <a:gd name="connsiteX242-485" fmla="*/ 1862124 w 42118086"/>
              <a:gd name="connsiteY242-486" fmla="*/ 2925215 h 6975464"/>
              <a:gd name="connsiteX243-487" fmla="*/ 1496955 w 42118086"/>
              <a:gd name="connsiteY243-488" fmla="*/ 2647641 h 6975464"/>
              <a:gd name="connsiteX244-489" fmla="*/ 1861335 w 42118086"/>
              <a:gd name="connsiteY244-490" fmla="*/ 2365336 h 6975464"/>
              <a:gd name="connsiteX245-491" fmla="*/ 2099523 w 42118086"/>
              <a:gd name="connsiteY245-492" fmla="*/ 2545916 h 6975464"/>
              <a:gd name="connsiteX246-493" fmla="*/ 2112931 w 42118086"/>
              <a:gd name="connsiteY246-494" fmla="*/ 2539608 h 6975464"/>
              <a:gd name="connsiteX247-495" fmla="*/ 1870800 w 42118086"/>
              <a:gd name="connsiteY247-496" fmla="*/ 2355873 h 6975464"/>
              <a:gd name="connsiteX248-497" fmla="*/ 1870800 w 42118086"/>
              <a:gd name="connsiteY248-498" fmla="*/ 2176869 h 6975464"/>
              <a:gd name="connsiteX249-499" fmla="*/ 1857392 w 42118086"/>
              <a:gd name="connsiteY249-500" fmla="*/ 2178447 h 6975464"/>
              <a:gd name="connsiteX250-501" fmla="*/ 1857392 w 42118086"/>
              <a:gd name="connsiteY250-502" fmla="*/ 2350353 h 6975464"/>
              <a:gd name="connsiteX251-503" fmla="*/ 1496167 w 42118086"/>
              <a:gd name="connsiteY251-504" fmla="*/ 2631081 h 6975464"/>
              <a:gd name="connsiteX252-505" fmla="*/ 1496167 w 42118086"/>
              <a:gd name="connsiteY252-506" fmla="*/ 2284114 h 6975464"/>
              <a:gd name="connsiteX253-507" fmla="*/ 1666526 w 42118086"/>
              <a:gd name="connsiteY253-508" fmla="*/ 2152424 h 6975464"/>
              <a:gd name="connsiteX254-509" fmla="*/ 1658639 w 42118086"/>
              <a:gd name="connsiteY254-510" fmla="*/ 2141384 h 6975464"/>
              <a:gd name="connsiteX255-511" fmla="*/ 1666526 w 42118086"/>
              <a:gd name="connsiteY255-512" fmla="*/ 2151636 h 6975464"/>
              <a:gd name="connsiteX256-513" fmla="*/ 1857392 w 42118086"/>
              <a:gd name="connsiteY256-514" fmla="*/ 2003386 h 6975464"/>
              <a:gd name="connsiteX257-515" fmla="*/ 1857392 w 42118086"/>
              <a:gd name="connsiteY257-516" fmla="*/ 2177658 h 6975464"/>
              <a:gd name="connsiteX258-517" fmla="*/ 1870800 w 42118086"/>
              <a:gd name="connsiteY258-518" fmla="*/ 2176081 h 6975464"/>
              <a:gd name="connsiteX259-519" fmla="*/ 1870800 w 42118086"/>
              <a:gd name="connsiteY259-520" fmla="*/ 1998654 h 6975464"/>
              <a:gd name="connsiteX260-521" fmla="*/ 1886574 w 42118086"/>
              <a:gd name="connsiteY260-522" fmla="*/ 1986037 h 6975464"/>
              <a:gd name="connsiteX261-523" fmla="*/ 1886574 w 42118086"/>
              <a:gd name="connsiteY261-524" fmla="*/ 1969478 h 6975464"/>
              <a:gd name="connsiteX262-525" fmla="*/ 1869222 w 42118086"/>
              <a:gd name="connsiteY262-526" fmla="*/ 1982883 h 6975464"/>
              <a:gd name="connsiteX263-527" fmla="*/ 1869222 w 42118086"/>
              <a:gd name="connsiteY263-528" fmla="*/ 1636704 h 6975464"/>
              <a:gd name="connsiteX264-529" fmla="*/ 1886574 w 42118086"/>
              <a:gd name="connsiteY264-530" fmla="*/ 1623299 h 6975464"/>
              <a:gd name="connsiteX265-531" fmla="*/ 1886574 w 42118086"/>
              <a:gd name="connsiteY265-532" fmla="*/ 1606739 h 6975464"/>
              <a:gd name="connsiteX266-533" fmla="*/ 1862124 w 42118086"/>
              <a:gd name="connsiteY266-534" fmla="*/ 1625665 h 6975464"/>
              <a:gd name="connsiteX267-535" fmla="*/ 1496955 w 42118086"/>
              <a:gd name="connsiteY267-536" fmla="*/ 1348091 h 6975464"/>
              <a:gd name="connsiteX268-537" fmla="*/ 1861335 w 42118086"/>
              <a:gd name="connsiteY268-538" fmla="*/ 1064997 h 6975464"/>
              <a:gd name="connsiteX269-539" fmla="*/ 2226503 w 42118086"/>
              <a:gd name="connsiteY269-540" fmla="*/ 1342571 h 6975464"/>
              <a:gd name="connsiteX270-541" fmla="*/ 1887362 w 42118086"/>
              <a:gd name="connsiteY270-542" fmla="*/ 1605951 h 6975464"/>
              <a:gd name="connsiteX271-543" fmla="*/ 1887362 w 42118086"/>
              <a:gd name="connsiteY271-544" fmla="*/ 1622510 h 6975464"/>
              <a:gd name="connsiteX272-545" fmla="*/ 2231236 w 42118086"/>
              <a:gd name="connsiteY272-546" fmla="*/ 1355976 h 6975464"/>
              <a:gd name="connsiteX273-547" fmla="*/ 2231236 w 42118086"/>
              <a:gd name="connsiteY273-548" fmla="*/ 1702944 h 6975464"/>
              <a:gd name="connsiteX274-549" fmla="*/ 1887362 w 42118086"/>
              <a:gd name="connsiteY274-550" fmla="*/ 1968689 h 6975464"/>
              <a:gd name="connsiteX275-551" fmla="*/ 1887362 w 42118086"/>
              <a:gd name="connsiteY275-552" fmla="*/ 1985249 h 6975464"/>
              <a:gd name="connsiteX276-553" fmla="*/ 2243855 w 42118086"/>
              <a:gd name="connsiteY276-554" fmla="*/ 1709252 h 6975464"/>
              <a:gd name="connsiteX277-555" fmla="*/ 2243855 w 42118086"/>
              <a:gd name="connsiteY277-556" fmla="*/ 1339416 h 6975464"/>
              <a:gd name="connsiteX278-557" fmla="*/ 1870800 w 42118086"/>
              <a:gd name="connsiteY278-558" fmla="*/ 1056323 h 6975464"/>
              <a:gd name="connsiteX279-559" fmla="*/ 1870800 w 42118086"/>
              <a:gd name="connsiteY279-560" fmla="*/ 707778 h 6975464"/>
              <a:gd name="connsiteX280-561" fmla="*/ 1857392 w 42118086"/>
              <a:gd name="connsiteY280-562" fmla="*/ 718030 h 6975464"/>
              <a:gd name="connsiteX281-563" fmla="*/ 1857392 w 42118086"/>
              <a:gd name="connsiteY281-564" fmla="*/ 1050803 h 6975464"/>
              <a:gd name="connsiteX282-565" fmla="*/ 1496167 w 42118086"/>
              <a:gd name="connsiteY282-566" fmla="*/ 1331531 h 6975464"/>
              <a:gd name="connsiteX283-567" fmla="*/ 1496167 w 42118086"/>
              <a:gd name="connsiteY283-568" fmla="*/ 985352 h 6975464"/>
              <a:gd name="connsiteX284-569" fmla="*/ 1857392 w 42118086"/>
              <a:gd name="connsiteY284-570" fmla="*/ 704624 h 6975464"/>
              <a:gd name="connsiteX285-571" fmla="*/ 1857392 w 42118086"/>
              <a:gd name="connsiteY285-572" fmla="*/ 717241 h 6975464"/>
              <a:gd name="connsiteX286-573" fmla="*/ 1870800 w 42118086"/>
              <a:gd name="connsiteY286-574" fmla="*/ 706990 h 6975464"/>
              <a:gd name="connsiteX287-575" fmla="*/ 1870800 w 42118086"/>
              <a:gd name="connsiteY287-576" fmla="*/ 688064 h 6975464"/>
              <a:gd name="connsiteX288-577" fmla="*/ 1509574 w 42118086"/>
              <a:gd name="connsiteY288-578" fmla="*/ 412856 h 6975464"/>
              <a:gd name="connsiteX289-579" fmla="*/ 1498533 w 42118086"/>
              <a:gd name="connsiteY289-580" fmla="*/ 421530 h 6975464"/>
              <a:gd name="connsiteX290-581" fmla="*/ 1508786 w 42118086"/>
              <a:gd name="connsiteY290-582" fmla="*/ 412856 h 6975464"/>
              <a:gd name="connsiteX291-583" fmla="*/ 1493012 w 42118086"/>
              <a:gd name="connsiteY291-584" fmla="*/ 401028 h 6975464"/>
              <a:gd name="connsiteX292-585" fmla="*/ 1493012 w 42118086"/>
              <a:gd name="connsiteY292-586" fmla="*/ 119417 h 6975464"/>
              <a:gd name="connsiteX293-587" fmla="*/ 1493012 w 42118086"/>
              <a:gd name="connsiteY293-588" fmla="*/ 117464 h 6975464"/>
              <a:gd name="connsiteX294-589" fmla="*/ 1398859 w 42118086"/>
              <a:gd name="connsiteY294-590" fmla="*/ 117464 h 6975464"/>
              <a:gd name="connsiteX295-591" fmla="*/ 1480393 w 42118086"/>
              <a:gd name="connsiteY295-592" fmla="*/ 117464 h 6975464"/>
              <a:gd name="connsiteX296-593" fmla="*/ 1480393 w 42118086"/>
              <a:gd name="connsiteY296-594" fmla="*/ 201868 h 6975464"/>
              <a:gd name="connsiteX297-595" fmla="*/ 1480393 w 42118086"/>
              <a:gd name="connsiteY297-596" fmla="*/ 401028 h 6975464"/>
              <a:gd name="connsiteX298-597" fmla="*/ 1118379 w 42118086"/>
              <a:gd name="connsiteY298-598" fmla="*/ 681756 h 6975464"/>
              <a:gd name="connsiteX299-599" fmla="*/ 1118379 w 42118086"/>
              <a:gd name="connsiteY299-600" fmla="*/ 335577 h 6975464"/>
              <a:gd name="connsiteX300-601" fmla="*/ 1379242 w 42118086"/>
              <a:gd name="connsiteY300-602" fmla="*/ 132719 h 6975464"/>
              <a:gd name="connsiteX301-603" fmla="*/ 1398859 w 42118086"/>
              <a:gd name="connsiteY301-604" fmla="*/ 117464 h 6975464"/>
              <a:gd name="connsiteX302-605" fmla="*/ 840168 w 42118086"/>
              <a:gd name="connsiteY302-606" fmla="*/ 117464 h 6975464"/>
              <a:gd name="connsiteX303-607" fmla="*/ 1377550 w 42118086"/>
              <a:gd name="connsiteY303-608" fmla="*/ 117464 h 6975464"/>
              <a:gd name="connsiteX304-609" fmla="*/ 1301753 w 42118086"/>
              <a:gd name="connsiteY304-610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-611" fmla="*/ 738225 w 42198532"/>
              <a:gd name="connsiteY0-612" fmla="*/ 6911396 h 6975464"/>
              <a:gd name="connsiteX1-613" fmla="*/ 814828 w 42198532"/>
              <a:gd name="connsiteY1-614" fmla="*/ 6969750 h 6975464"/>
              <a:gd name="connsiteX2-615" fmla="*/ 822329 w 42198532"/>
              <a:gd name="connsiteY2-616" fmla="*/ 6975464 h 6975464"/>
              <a:gd name="connsiteX3-617" fmla="*/ 655724 w 42198532"/>
              <a:gd name="connsiteY3-618" fmla="*/ 6975464 h 6975464"/>
              <a:gd name="connsiteX4-619" fmla="*/ 656989 w 42198532"/>
              <a:gd name="connsiteY4-620" fmla="*/ 6974481 h 6975464"/>
              <a:gd name="connsiteX5-621" fmla="*/ 738225 w 42198532"/>
              <a:gd name="connsiteY5-622" fmla="*/ 6911396 h 6975464"/>
              <a:gd name="connsiteX6-623" fmla="*/ 733493 w 42198532"/>
              <a:gd name="connsiteY6-624" fmla="*/ 6551812 h 6975464"/>
              <a:gd name="connsiteX7-625" fmla="*/ 733493 w 42198532"/>
              <a:gd name="connsiteY7-626" fmla="*/ 6897991 h 6975464"/>
              <a:gd name="connsiteX8-627" fmla="*/ 639637 w 42198532"/>
              <a:gd name="connsiteY8-628" fmla="*/ 6970539 h 6975464"/>
              <a:gd name="connsiteX9-629" fmla="*/ 656989 w 42198532"/>
              <a:gd name="connsiteY9-630" fmla="*/ 6974481 h 6975464"/>
              <a:gd name="connsiteX10-631" fmla="*/ 638848 w 42198532"/>
              <a:gd name="connsiteY10-632" fmla="*/ 6971327 h 6975464"/>
              <a:gd name="connsiteX11-633" fmla="*/ 633515 w 42198532"/>
              <a:gd name="connsiteY11-634" fmla="*/ 6975464 h 6975464"/>
              <a:gd name="connsiteX12-635" fmla="*/ 371479 w 42198532"/>
              <a:gd name="connsiteY12-636" fmla="*/ 6975464 h 6975464"/>
              <a:gd name="connsiteX13-637" fmla="*/ 371479 w 42198532"/>
              <a:gd name="connsiteY13-638" fmla="*/ 6917056 h 6975464"/>
              <a:gd name="connsiteX14-639" fmla="*/ 371479 w 42198532"/>
              <a:gd name="connsiteY14-640" fmla="*/ 6832540 h 6975464"/>
              <a:gd name="connsiteX15-641" fmla="*/ 733493 w 42198532"/>
              <a:gd name="connsiteY15-642" fmla="*/ 6551812 h 6975464"/>
              <a:gd name="connsiteX16-643" fmla="*/ 1106548 w 42198532"/>
              <a:gd name="connsiteY16-644" fmla="*/ 5904403 h 6975464"/>
              <a:gd name="connsiteX17-645" fmla="*/ 1106548 w 42198532"/>
              <a:gd name="connsiteY17-646" fmla="*/ 6251370 h 6975464"/>
              <a:gd name="connsiteX18-647" fmla="*/ 1012693 w 42198532"/>
              <a:gd name="connsiteY18-648" fmla="*/ 6323918 h 6975464"/>
              <a:gd name="connsiteX19-649" fmla="*/ 744534 w 42198532"/>
              <a:gd name="connsiteY19-650" fmla="*/ 6531309 h 6975464"/>
              <a:gd name="connsiteX20-651" fmla="*/ 744534 w 42198532"/>
              <a:gd name="connsiteY20-652" fmla="*/ 6185131 h 6975464"/>
              <a:gd name="connsiteX21-653" fmla="*/ 873093 w 42198532"/>
              <a:gd name="connsiteY21-654" fmla="*/ 6085772 h 6975464"/>
              <a:gd name="connsiteX22-655" fmla="*/ 1106548 w 42198532"/>
              <a:gd name="connsiteY22-656" fmla="*/ 5904403 h 6975464"/>
              <a:gd name="connsiteX23-657" fmla="*/ 1739875 w 42198532"/>
              <a:gd name="connsiteY23-658" fmla="*/ 5788484 h 6975464"/>
              <a:gd name="connsiteX24-659" fmla="*/ 1726467 w 42198532"/>
              <a:gd name="connsiteY24-660" fmla="*/ 5794792 h 6975464"/>
              <a:gd name="connsiteX25-661" fmla="*/ 1739875 w 42198532"/>
              <a:gd name="connsiteY25-662" fmla="*/ 5788484 h 6975464"/>
              <a:gd name="connsiteX26-663" fmla="*/ 1488280 w 42198532"/>
              <a:gd name="connsiteY26-664" fmla="*/ 5613423 h 6975464"/>
              <a:gd name="connsiteX27-665" fmla="*/ 1726467 w 42198532"/>
              <a:gd name="connsiteY27-666" fmla="*/ 5794792 h 6975464"/>
              <a:gd name="connsiteX28-667" fmla="*/ 1853448 w 42198532"/>
              <a:gd name="connsiteY28-668" fmla="*/ 5890997 h 6975464"/>
              <a:gd name="connsiteX29-669" fmla="*/ 1489068 w 42198532"/>
              <a:gd name="connsiteY29-670" fmla="*/ 6174091 h 6975464"/>
              <a:gd name="connsiteX30-671" fmla="*/ 1123900 w 42198532"/>
              <a:gd name="connsiteY30-672" fmla="*/ 5896517 h 6975464"/>
              <a:gd name="connsiteX31-673" fmla="*/ 1488280 w 42198532"/>
              <a:gd name="connsiteY31-674" fmla="*/ 5613423 h 6975464"/>
              <a:gd name="connsiteX32-675" fmla="*/ 359648 w 42198532"/>
              <a:gd name="connsiteY32-676" fmla="*/ 4965225 h 6975464"/>
              <a:gd name="connsiteX33-677" fmla="*/ 724817 w 42198532"/>
              <a:gd name="connsiteY33-678" fmla="*/ 5242799 h 6975464"/>
              <a:gd name="connsiteX34-679" fmla="*/ 487418 w 42198532"/>
              <a:gd name="connsiteY34-680" fmla="*/ 5426534 h 6975464"/>
              <a:gd name="connsiteX35-681" fmla="*/ 493727 w 42198532"/>
              <a:gd name="connsiteY35-682" fmla="*/ 5437574 h 6975464"/>
              <a:gd name="connsiteX36-683" fmla="*/ 733493 w 42198532"/>
              <a:gd name="connsiteY36-684" fmla="*/ 5252262 h 6975464"/>
              <a:gd name="connsiteX37-685" fmla="*/ 733493 w 42198532"/>
              <a:gd name="connsiteY37-686" fmla="*/ 5598440 h 6975464"/>
              <a:gd name="connsiteX38-687" fmla="*/ 633328 w 42198532"/>
              <a:gd name="connsiteY38-688" fmla="*/ 5675720 h 6975464"/>
              <a:gd name="connsiteX39-689" fmla="*/ 641215 w 42198532"/>
              <a:gd name="connsiteY39-690" fmla="*/ 5688337 h 6975464"/>
              <a:gd name="connsiteX40-691" fmla="*/ 737436 w 42198532"/>
              <a:gd name="connsiteY40-692" fmla="*/ 5613423 h 6975464"/>
              <a:gd name="connsiteX41-693" fmla="*/ 1102605 w 42198532"/>
              <a:gd name="connsiteY41-694" fmla="*/ 5890997 h 6975464"/>
              <a:gd name="connsiteX42-695" fmla="*/ 866783 w 42198532"/>
              <a:gd name="connsiteY42-696" fmla="*/ 6073943 h 6975464"/>
              <a:gd name="connsiteX43-697" fmla="*/ 873093 w 42198532"/>
              <a:gd name="connsiteY43-698" fmla="*/ 6085772 h 6975464"/>
              <a:gd name="connsiteX44-699" fmla="*/ 865994 w 42198532"/>
              <a:gd name="connsiteY44-700" fmla="*/ 6074732 h 6975464"/>
              <a:gd name="connsiteX45-701" fmla="*/ 738225 w 42198532"/>
              <a:gd name="connsiteY45-702" fmla="*/ 6174091 h 6975464"/>
              <a:gd name="connsiteX46-703" fmla="*/ 373056 w 42198532"/>
              <a:gd name="connsiteY46-704" fmla="*/ 5896517 h 6975464"/>
              <a:gd name="connsiteX47-705" fmla="*/ 640426 w 42198532"/>
              <a:gd name="connsiteY47-706" fmla="*/ 5689125 h 6975464"/>
              <a:gd name="connsiteX48-707" fmla="*/ 633328 w 42198532"/>
              <a:gd name="connsiteY48-708" fmla="*/ 5676508 h 6975464"/>
              <a:gd name="connsiteX49-709" fmla="*/ 371479 w 42198532"/>
              <a:gd name="connsiteY49-710" fmla="*/ 5879169 h 6975464"/>
              <a:gd name="connsiteX50-711" fmla="*/ 371479 w 42198532"/>
              <a:gd name="connsiteY50-712" fmla="*/ 5532990 h 6975464"/>
              <a:gd name="connsiteX51-713" fmla="*/ 493727 w 42198532"/>
              <a:gd name="connsiteY51-714" fmla="*/ 5438362 h 6975464"/>
              <a:gd name="connsiteX52-715" fmla="*/ 486629 w 42198532"/>
              <a:gd name="connsiteY52-716" fmla="*/ 5426534 h 6975464"/>
              <a:gd name="connsiteX53-717" fmla="*/ 365169 w 42198532"/>
              <a:gd name="connsiteY53-718" fmla="*/ 5521161 h 6975464"/>
              <a:gd name="connsiteX54-719" fmla="*/ 0 w 42198532"/>
              <a:gd name="connsiteY54-720" fmla="*/ 5243588 h 6975464"/>
              <a:gd name="connsiteX55-721" fmla="*/ 359648 w 42198532"/>
              <a:gd name="connsiteY55-722" fmla="*/ 4965225 h 6975464"/>
              <a:gd name="connsiteX56-723" fmla="*/ 1106548 w 42198532"/>
              <a:gd name="connsiteY56-724" fmla="*/ 4604852 h 6975464"/>
              <a:gd name="connsiteX57-725" fmla="*/ 1106548 w 42198532"/>
              <a:gd name="connsiteY57-726" fmla="*/ 4951031 h 6975464"/>
              <a:gd name="connsiteX58-727" fmla="*/ 1018214 w 42198532"/>
              <a:gd name="connsiteY58-728" fmla="*/ 5019636 h 6975464"/>
              <a:gd name="connsiteX59-729" fmla="*/ 1025312 w 42198532"/>
              <a:gd name="connsiteY59-730" fmla="*/ 5030676 h 6975464"/>
              <a:gd name="connsiteX60-731" fmla="*/ 1017425 w 42198532"/>
              <a:gd name="connsiteY60-732" fmla="*/ 5020424 h 6975464"/>
              <a:gd name="connsiteX61-733" fmla="*/ 744534 w 42198532"/>
              <a:gd name="connsiteY61-734" fmla="*/ 5231759 h 6975464"/>
              <a:gd name="connsiteX62-735" fmla="*/ 744534 w 42198532"/>
              <a:gd name="connsiteY62-736" fmla="*/ 4885580 h 6975464"/>
              <a:gd name="connsiteX63-737" fmla="*/ 856530 w 42198532"/>
              <a:gd name="connsiteY63-738" fmla="*/ 4798050 h 6975464"/>
              <a:gd name="connsiteX64-739" fmla="*/ 849432 w 42198532"/>
              <a:gd name="connsiteY64-740" fmla="*/ 4787799 h 6975464"/>
              <a:gd name="connsiteX65-741" fmla="*/ 857319 w 42198532"/>
              <a:gd name="connsiteY65-742" fmla="*/ 4798050 h 6975464"/>
              <a:gd name="connsiteX66-743" fmla="*/ 1106548 w 42198532"/>
              <a:gd name="connsiteY66-744" fmla="*/ 4604852 h 6975464"/>
              <a:gd name="connsiteX67-745" fmla="*/ 737436 w 42198532"/>
              <a:gd name="connsiteY67-746" fmla="*/ 4313873 h 6975464"/>
              <a:gd name="connsiteX68-747" fmla="*/ 1102605 w 42198532"/>
              <a:gd name="connsiteY68-748" fmla="*/ 4591447 h 6975464"/>
              <a:gd name="connsiteX69-749" fmla="*/ 849432 w 42198532"/>
              <a:gd name="connsiteY69-750" fmla="*/ 4787799 h 6975464"/>
              <a:gd name="connsiteX70-751" fmla="*/ 738225 w 42198532"/>
              <a:gd name="connsiteY70-752" fmla="*/ 4873752 h 6975464"/>
              <a:gd name="connsiteX71-753" fmla="*/ 373056 w 42198532"/>
              <a:gd name="connsiteY71-754" fmla="*/ 4596178 h 6975464"/>
              <a:gd name="connsiteX72-755" fmla="*/ 737436 w 42198532"/>
              <a:gd name="connsiteY72-756" fmla="*/ 4313873 h 6975464"/>
              <a:gd name="connsiteX73-757" fmla="*/ 1115224 w 42198532"/>
              <a:gd name="connsiteY73-758" fmla="*/ 3661732 h 6975464"/>
              <a:gd name="connsiteX74-759" fmla="*/ 1125477 w 42198532"/>
              <a:gd name="connsiteY74-760" fmla="*/ 3669618 h 6975464"/>
              <a:gd name="connsiteX75-761" fmla="*/ 1480393 w 42198532"/>
              <a:gd name="connsiteY75-762" fmla="*/ 3939306 h 6975464"/>
              <a:gd name="connsiteX76-763" fmla="*/ 1116013 w 42198532"/>
              <a:gd name="connsiteY76-764" fmla="*/ 4222399 h 6975464"/>
              <a:gd name="connsiteX77-765" fmla="*/ 750844 w 42198532"/>
              <a:gd name="connsiteY77-766" fmla="*/ 3944037 h 6975464"/>
              <a:gd name="connsiteX78-767" fmla="*/ 1115224 w 42198532"/>
              <a:gd name="connsiteY78-768" fmla="*/ 3661732 h 6975464"/>
              <a:gd name="connsiteX79-769" fmla="*/ 1480393 w 42198532"/>
              <a:gd name="connsiteY79-770" fmla="*/ 2656315 h 6975464"/>
              <a:gd name="connsiteX80-771" fmla="*/ 1480393 w 42198532"/>
              <a:gd name="connsiteY80-772" fmla="*/ 3002494 h 6975464"/>
              <a:gd name="connsiteX81-773" fmla="*/ 1386537 w 42198532"/>
              <a:gd name="connsiteY81-774" fmla="*/ 3075042 h 6975464"/>
              <a:gd name="connsiteX82-775" fmla="*/ 1392847 w 42198532"/>
              <a:gd name="connsiteY82-776" fmla="*/ 3086870 h 6975464"/>
              <a:gd name="connsiteX83-777" fmla="*/ 1385748 w 42198532"/>
              <a:gd name="connsiteY83-778" fmla="*/ 3075830 h 6975464"/>
              <a:gd name="connsiteX84-779" fmla="*/ 1118379 w 42198532"/>
              <a:gd name="connsiteY84-780" fmla="*/ 3283222 h 6975464"/>
              <a:gd name="connsiteX85-781" fmla="*/ 1118379 w 42198532"/>
              <a:gd name="connsiteY85-782" fmla="*/ 2937043 h 6975464"/>
              <a:gd name="connsiteX86-783" fmla="*/ 1246148 w 42198532"/>
              <a:gd name="connsiteY86-784" fmla="*/ 2837685 h 6975464"/>
              <a:gd name="connsiteX87-785" fmla="*/ 1239839 w 42198532"/>
              <a:gd name="connsiteY87-786" fmla="*/ 2825856 h 6975464"/>
              <a:gd name="connsiteX88-787" fmla="*/ 1246937 w 42198532"/>
              <a:gd name="connsiteY88-788" fmla="*/ 2836896 h 6975464"/>
              <a:gd name="connsiteX89-789" fmla="*/ 1480393 w 42198532"/>
              <a:gd name="connsiteY89-790" fmla="*/ 2656315 h 6975464"/>
              <a:gd name="connsiteX90-791" fmla="*/ 732704 w 42198532"/>
              <a:gd name="connsiteY90-792" fmla="*/ 1716349 h 6975464"/>
              <a:gd name="connsiteX91-793" fmla="*/ 1097873 w 42198532"/>
              <a:gd name="connsiteY91-794" fmla="*/ 1993923 h 6975464"/>
              <a:gd name="connsiteX92-795" fmla="*/ 860473 w 42198532"/>
              <a:gd name="connsiteY92-796" fmla="*/ 2177658 h 6975464"/>
              <a:gd name="connsiteX93-797" fmla="*/ 867572 w 42198532"/>
              <a:gd name="connsiteY93-798" fmla="*/ 2189486 h 6975464"/>
              <a:gd name="connsiteX94-799" fmla="*/ 1106548 w 42198532"/>
              <a:gd name="connsiteY94-800" fmla="*/ 2003386 h 6975464"/>
              <a:gd name="connsiteX95-801" fmla="*/ 1106548 w 42198532"/>
              <a:gd name="connsiteY95-802" fmla="*/ 2350353 h 6975464"/>
              <a:gd name="connsiteX96-803" fmla="*/ 1007172 w 42198532"/>
              <a:gd name="connsiteY96-804" fmla="*/ 2427632 h 6975464"/>
              <a:gd name="connsiteX97-805" fmla="*/ 1014270 w 42198532"/>
              <a:gd name="connsiteY97-806" fmla="*/ 2440249 h 6975464"/>
              <a:gd name="connsiteX98-807" fmla="*/ 1110492 w 42198532"/>
              <a:gd name="connsiteY98-808" fmla="*/ 2365336 h 6975464"/>
              <a:gd name="connsiteX99-809" fmla="*/ 1475660 w 42198532"/>
              <a:gd name="connsiteY99-810" fmla="*/ 2642910 h 6975464"/>
              <a:gd name="connsiteX100-811" fmla="*/ 1239839 w 42198532"/>
              <a:gd name="connsiteY100-812" fmla="*/ 2825856 h 6975464"/>
              <a:gd name="connsiteX101-813" fmla="*/ 1112069 w 42198532"/>
              <a:gd name="connsiteY101-814" fmla="*/ 2925215 h 6975464"/>
              <a:gd name="connsiteX102-815" fmla="*/ 746900 w 42198532"/>
              <a:gd name="connsiteY102-816" fmla="*/ 2647641 h 6975464"/>
              <a:gd name="connsiteX103-817" fmla="*/ 1013481 w 42198532"/>
              <a:gd name="connsiteY103-818" fmla="*/ 2440249 h 6975464"/>
              <a:gd name="connsiteX104-819" fmla="*/ 1006383 w 42198532"/>
              <a:gd name="connsiteY104-820" fmla="*/ 2427632 h 6975464"/>
              <a:gd name="connsiteX105-821" fmla="*/ 744534 w 42198532"/>
              <a:gd name="connsiteY105-822" fmla="*/ 2631081 h 6975464"/>
              <a:gd name="connsiteX106-823" fmla="*/ 744534 w 42198532"/>
              <a:gd name="connsiteY106-824" fmla="*/ 2284114 h 6975464"/>
              <a:gd name="connsiteX107-825" fmla="*/ 866783 w 42198532"/>
              <a:gd name="connsiteY107-826" fmla="*/ 2189486 h 6975464"/>
              <a:gd name="connsiteX108-827" fmla="*/ 860473 w 42198532"/>
              <a:gd name="connsiteY108-828" fmla="*/ 2178447 h 6975464"/>
              <a:gd name="connsiteX109-829" fmla="*/ 738225 w 42198532"/>
              <a:gd name="connsiteY109-830" fmla="*/ 2273074 h 6975464"/>
              <a:gd name="connsiteX110-831" fmla="*/ 373056 w 42198532"/>
              <a:gd name="connsiteY110-832" fmla="*/ 1995500 h 6975464"/>
              <a:gd name="connsiteX111-833" fmla="*/ 732704 w 42198532"/>
              <a:gd name="connsiteY111-834" fmla="*/ 1716349 h 6975464"/>
              <a:gd name="connsiteX112-835" fmla="*/ 1480393 w 42198532"/>
              <a:gd name="connsiteY112-836" fmla="*/ 1355976 h 6975464"/>
              <a:gd name="connsiteX113-837" fmla="*/ 1480393 w 42198532"/>
              <a:gd name="connsiteY113-838" fmla="*/ 1702944 h 6975464"/>
              <a:gd name="connsiteX114-839" fmla="*/ 1391269 w 42198532"/>
              <a:gd name="connsiteY114-840" fmla="*/ 1771549 h 6975464"/>
              <a:gd name="connsiteX115-841" fmla="*/ 1399156 w 42198532"/>
              <a:gd name="connsiteY115-842" fmla="*/ 1781800 h 6975464"/>
              <a:gd name="connsiteX116-843" fmla="*/ 1483547 w 42198532"/>
              <a:gd name="connsiteY116-844" fmla="*/ 1716349 h 6975464"/>
              <a:gd name="connsiteX117-845" fmla="*/ 1848716 w 42198532"/>
              <a:gd name="connsiteY117-846" fmla="*/ 1993923 h 6975464"/>
              <a:gd name="connsiteX118-847" fmla="*/ 1658639 w 42198532"/>
              <a:gd name="connsiteY118-848" fmla="*/ 2141384 h 6975464"/>
              <a:gd name="connsiteX119-849" fmla="*/ 1489068 w 42198532"/>
              <a:gd name="connsiteY119-850" fmla="*/ 2273074 h 6975464"/>
              <a:gd name="connsiteX120-851" fmla="*/ 1123900 w 42198532"/>
              <a:gd name="connsiteY120-852" fmla="*/ 1995500 h 6975464"/>
              <a:gd name="connsiteX121-853" fmla="*/ 1398368 w 42198532"/>
              <a:gd name="connsiteY121-854" fmla="*/ 1782588 h 6975464"/>
              <a:gd name="connsiteX122-855" fmla="*/ 1390481 w 42198532"/>
              <a:gd name="connsiteY122-856" fmla="*/ 1771549 h 6975464"/>
              <a:gd name="connsiteX123-857" fmla="*/ 1118379 w 42198532"/>
              <a:gd name="connsiteY123-858" fmla="*/ 1982883 h 6975464"/>
              <a:gd name="connsiteX124-859" fmla="*/ 1118379 w 42198532"/>
              <a:gd name="connsiteY124-860" fmla="*/ 1636704 h 6975464"/>
              <a:gd name="connsiteX125-861" fmla="*/ 1230374 w 42198532"/>
              <a:gd name="connsiteY125-862" fmla="*/ 1549963 h 6975464"/>
              <a:gd name="connsiteX126-863" fmla="*/ 1480393 w 42198532"/>
              <a:gd name="connsiteY126-864" fmla="*/ 1355976 h 6975464"/>
              <a:gd name="connsiteX127-865" fmla="*/ 1110492 w 42198532"/>
              <a:gd name="connsiteY127-866" fmla="*/ 1064997 h 6975464"/>
              <a:gd name="connsiteX128-867" fmla="*/ 1475660 w 42198532"/>
              <a:gd name="connsiteY128-868" fmla="*/ 1342571 h 6975464"/>
              <a:gd name="connsiteX129-869" fmla="*/ 1223276 w 42198532"/>
              <a:gd name="connsiteY129-870" fmla="*/ 1538923 h 6975464"/>
              <a:gd name="connsiteX130-871" fmla="*/ 1230374 w 42198532"/>
              <a:gd name="connsiteY130-872" fmla="*/ 1549963 h 6975464"/>
              <a:gd name="connsiteX131-873" fmla="*/ 1222487 w 42198532"/>
              <a:gd name="connsiteY131-874" fmla="*/ 1539711 h 6975464"/>
              <a:gd name="connsiteX132-875" fmla="*/ 1112069 w 42198532"/>
              <a:gd name="connsiteY132-876" fmla="*/ 1625665 h 6975464"/>
              <a:gd name="connsiteX133-877" fmla="*/ 746900 w 42198532"/>
              <a:gd name="connsiteY133-878" fmla="*/ 1348091 h 6975464"/>
              <a:gd name="connsiteX134-879" fmla="*/ 1110492 w 42198532"/>
              <a:gd name="connsiteY134-880" fmla="*/ 1064997 h 6975464"/>
              <a:gd name="connsiteX135-881" fmla="*/ 1488280 w 42198532"/>
              <a:gd name="connsiteY135-882" fmla="*/ 413645 h 6975464"/>
              <a:gd name="connsiteX136-883" fmla="*/ 1498533 w 42198532"/>
              <a:gd name="connsiteY136-884" fmla="*/ 421530 h 6975464"/>
              <a:gd name="connsiteX137-885" fmla="*/ 1853448 w 42198532"/>
              <a:gd name="connsiteY137-886" fmla="*/ 691218 h 6975464"/>
              <a:gd name="connsiteX138-887" fmla="*/ 1489068 w 42198532"/>
              <a:gd name="connsiteY138-888" fmla="*/ 973524 h 6975464"/>
              <a:gd name="connsiteX139-889" fmla="*/ 1123900 w 42198532"/>
              <a:gd name="connsiteY139-890" fmla="*/ 695950 h 6975464"/>
              <a:gd name="connsiteX140-891" fmla="*/ 1488280 w 42198532"/>
              <a:gd name="connsiteY140-892" fmla="*/ 413645 h 6975464"/>
              <a:gd name="connsiteX141-893" fmla="*/ 1493012 w 42198532"/>
              <a:gd name="connsiteY141-894" fmla="*/ 117464 h 6975464"/>
              <a:gd name="connsiteX142-895" fmla="*/ 42118086 w 42198532"/>
              <a:gd name="connsiteY142-896" fmla="*/ 0 h 6975464"/>
              <a:gd name="connsiteX143-897" fmla="*/ 42198532 w 42198532"/>
              <a:gd name="connsiteY143-898" fmla="*/ 6799268 h 6975464"/>
              <a:gd name="connsiteX144-899" fmla="*/ 843615 w 42198532"/>
              <a:gd name="connsiteY144-900" fmla="*/ 6975464 h 6975464"/>
              <a:gd name="connsiteX145-901" fmla="*/ 810785 w 42198532"/>
              <a:gd name="connsiteY145-902" fmla="*/ 6950504 h 6975464"/>
              <a:gd name="connsiteX146-903" fmla="*/ 746900 w 42198532"/>
              <a:gd name="connsiteY146-904" fmla="*/ 6901934 h 6975464"/>
              <a:gd name="connsiteX147-905" fmla="*/ 746900 w 42198532"/>
              <a:gd name="connsiteY147-906" fmla="*/ 6547081 h 6975464"/>
              <a:gd name="connsiteX148-907" fmla="*/ 1019002 w 42198532"/>
              <a:gd name="connsiteY148-908" fmla="*/ 6335746 h 6975464"/>
              <a:gd name="connsiteX149-909" fmla="*/ 1012693 w 42198532"/>
              <a:gd name="connsiteY149-910" fmla="*/ 6323918 h 6975464"/>
              <a:gd name="connsiteX150-911" fmla="*/ 1019791 w 42198532"/>
              <a:gd name="connsiteY150-912" fmla="*/ 6334957 h 6975464"/>
              <a:gd name="connsiteX151-913" fmla="*/ 1110492 w 42198532"/>
              <a:gd name="connsiteY151-914" fmla="*/ 6264775 h 6975464"/>
              <a:gd name="connsiteX152-915" fmla="*/ 1489068 w 42198532"/>
              <a:gd name="connsiteY152-916" fmla="*/ 6553389 h 6975464"/>
              <a:gd name="connsiteX153-917" fmla="*/ 1870800 w 42198532"/>
              <a:gd name="connsiteY153-918" fmla="*/ 6257678 h 6975464"/>
              <a:gd name="connsiteX154-919" fmla="*/ 1870800 w 42198532"/>
              <a:gd name="connsiteY154-920" fmla="*/ 6139394 h 6975464"/>
              <a:gd name="connsiteX155-921" fmla="*/ 1857392 w 42198532"/>
              <a:gd name="connsiteY155-922" fmla="*/ 6144914 h 6975464"/>
              <a:gd name="connsiteX156-923" fmla="*/ 1857392 w 42198532"/>
              <a:gd name="connsiteY156-924" fmla="*/ 6251370 h 6975464"/>
              <a:gd name="connsiteX157-925" fmla="*/ 1495378 w 42198532"/>
              <a:gd name="connsiteY157-926" fmla="*/ 6531309 h 6975464"/>
              <a:gd name="connsiteX158-927" fmla="*/ 1495378 w 42198532"/>
              <a:gd name="connsiteY158-928" fmla="*/ 6185131 h 6975464"/>
              <a:gd name="connsiteX159-929" fmla="*/ 1857392 w 42198532"/>
              <a:gd name="connsiteY159-930" fmla="*/ 5904403 h 6975464"/>
              <a:gd name="connsiteX160-931" fmla="*/ 1857392 w 42198532"/>
              <a:gd name="connsiteY160-932" fmla="*/ 6144125 h 6975464"/>
              <a:gd name="connsiteX161-933" fmla="*/ 1870800 w 42198532"/>
              <a:gd name="connsiteY161-934" fmla="*/ 6138605 h 6975464"/>
              <a:gd name="connsiteX162-935" fmla="*/ 1870800 w 42198532"/>
              <a:gd name="connsiteY162-936" fmla="*/ 5887843 h 6975464"/>
              <a:gd name="connsiteX163-937" fmla="*/ 1739875 w 42198532"/>
              <a:gd name="connsiteY163-938" fmla="*/ 5788484 h 6975464"/>
              <a:gd name="connsiteX164-939" fmla="*/ 1497744 w 42198532"/>
              <a:gd name="connsiteY164-940" fmla="*/ 5604749 h 6975464"/>
              <a:gd name="connsiteX165-941" fmla="*/ 1497744 w 42198532"/>
              <a:gd name="connsiteY165-942" fmla="*/ 5424957 h 6975464"/>
              <a:gd name="connsiteX166-943" fmla="*/ 1484336 w 42198532"/>
              <a:gd name="connsiteY166-944" fmla="*/ 5427322 h 6975464"/>
              <a:gd name="connsiteX167-945" fmla="*/ 1484336 w 42198532"/>
              <a:gd name="connsiteY167-946" fmla="*/ 5598440 h 6975464"/>
              <a:gd name="connsiteX168-947" fmla="*/ 1122322 w 42198532"/>
              <a:gd name="connsiteY168-948" fmla="*/ 5879169 h 6975464"/>
              <a:gd name="connsiteX169-949" fmla="*/ 1122322 w 42198532"/>
              <a:gd name="connsiteY169-950" fmla="*/ 5532990 h 6975464"/>
              <a:gd name="connsiteX170-951" fmla="*/ 1292682 w 42198532"/>
              <a:gd name="connsiteY170-952" fmla="*/ 5400511 h 6975464"/>
              <a:gd name="connsiteX171-953" fmla="*/ 1285583 w 42198532"/>
              <a:gd name="connsiteY171-954" fmla="*/ 5390260 h 6975464"/>
              <a:gd name="connsiteX172-955" fmla="*/ 1116013 w 42198532"/>
              <a:gd name="connsiteY172-956" fmla="*/ 5521161 h 6975464"/>
              <a:gd name="connsiteX173-957" fmla="*/ 750844 w 42198532"/>
              <a:gd name="connsiteY173-958" fmla="*/ 5243588 h 6975464"/>
              <a:gd name="connsiteX174-959" fmla="*/ 1025312 w 42198532"/>
              <a:gd name="connsiteY174-960" fmla="*/ 5030676 h 6975464"/>
              <a:gd name="connsiteX175-961" fmla="*/ 1110492 w 42198532"/>
              <a:gd name="connsiteY175-962" fmla="*/ 4965225 h 6975464"/>
              <a:gd name="connsiteX176-963" fmla="*/ 1475660 w 42198532"/>
              <a:gd name="connsiteY176-964" fmla="*/ 5242799 h 6975464"/>
              <a:gd name="connsiteX177-965" fmla="*/ 1285583 w 42198532"/>
              <a:gd name="connsiteY177-966" fmla="*/ 5389472 h 6975464"/>
              <a:gd name="connsiteX178-967" fmla="*/ 1293470 w 42198532"/>
              <a:gd name="connsiteY178-968" fmla="*/ 5400511 h 6975464"/>
              <a:gd name="connsiteX179-969" fmla="*/ 1484336 w 42198532"/>
              <a:gd name="connsiteY179-970" fmla="*/ 5252262 h 6975464"/>
              <a:gd name="connsiteX180-971" fmla="*/ 1484336 w 42198532"/>
              <a:gd name="connsiteY180-972" fmla="*/ 5426534 h 6975464"/>
              <a:gd name="connsiteX181-973" fmla="*/ 1497744 w 42198532"/>
              <a:gd name="connsiteY181-974" fmla="*/ 5424168 h 6975464"/>
              <a:gd name="connsiteX182-975" fmla="*/ 1497744 w 42198532"/>
              <a:gd name="connsiteY182-976" fmla="*/ 5246742 h 6975464"/>
              <a:gd name="connsiteX183-977" fmla="*/ 1513518 w 42198532"/>
              <a:gd name="connsiteY183-978" fmla="*/ 5234125 h 6975464"/>
              <a:gd name="connsiteX184-979" fmla="*/ 1513518 w 42198532"/>
              <a:gd name="connsiteY184-980" fmla="*/ 5217565 h 6975464"/>
              <a:gd name="connsiteX185-981" fmla="*/ 1495378 w 42198532"/>
              <a:gd name="connsiteY185-982" fmla="*/ 5231759 h 6975464"/>
              <a:gd name="connsiteX186-983" fmla="*/ 1495378 w 42198532"/>
              <a:gd name="connsiteY186-984" fmla="*/ 4885580 h 6975464"/>
              <a:gd name="connsiteX187-985" fmla="*/ 1513518 w 42198532"/>
              <a:gd name="connsiteY187-986" fmla="*/ 4871386 h 6975464"/>
              <a:gd name="connsiteX188-987" fmla="*/ 1513518 w 42198532"/>
              <a:gd name="connsiteY188-988" fmla="*/ 4854826 h 6975464"/>
              <a:gd name="connsiteX189-989" fmla="*/ 1489068 w 42198532"/>
              <a:gd name="connsiteY189-990" fmla="*/ 4873752 h 6975464"/>
              <a:gd name="connsiteX190-991" fmla="*/ 1123900 w 42198532"/>
              <a:gd name="connsiteY190-992" fmla="*/ 4596178 h 6975464"/>
              <a:gd name="connsiteX191-993" fmla="*/ 1488280 w 42198532"/>
              <a:gd name="connsiteY191-994" fmla="*/ 4313873 h 6975464"/>
              <a:gd name="connsiteX192-995" fmla="*/ 1853448 w 42198532"/>
              <a:gd name="connsiteY192-996" fmla="*/ 4591447 h 6975464"/>
              <a:gd name="connsiteX193-997" fmla="*/ 1514307 w 42198532"/>
              <a:gd name="connsiteY193-998" fmla="*/ 4854826 h 6975464"/>
              <a:gd name="connsiteX194-999" fmla="*/ 1514307 w 42198532"/>
              <a:gd name="connsiteY194-1000" fmla="*/ 4870598 h 6975464"/>
              <a:gd name="connsiteX195-1001" fmla="*/ 1857392 w 42198532"/>
              <a:gd name="connsiteY195-1002" fmla="*/ 4604852 h 6975464"/>
              <a:gd name="connsiteX196-1003" fmla="*/ 1857392 w 42198532"/>
              <a:gd name="connsiteY196-1004" fmla="*/ 4951031 h 6975464"/>
              <a:gd name="connsiteX197-1005" fmla="*/ 1514307 w 42198532"/>
              <a:gd name="connsiteY197-1006" fmla="*/ 5217565 h 6975464"/>
              <a:gd name="connsiteX198-1007" fmla="*/ 1514307 w 42198532"/>
              <a:gd name="connsiteY198-1008" fmla="*/ 5234125 h 6975464"/>
              <a:gd name="connsiteX199-1009" fmla="*/ 1870800 w 42198532"/>
              <a:gd name="connsiteY199-1010" fmla="*/ 4957339 h 6975464"/>
              <a:gd name="connsiteX200-1011" fmla="*/ 1870800 w 42198532"/>
              <a:gd name="connsiteY200-1012" fmla="*/ 4588292 h 6975464"/>
              <a:gd name="connsiteX201-1013" fmla="*/ 1497744 w 42198532"/>
              <a:gd name="connsiteY201-1014" fmla="*/ 4304410 h 6975464"/>
              <a:gd name="connsiteX202-1015" fmla="*/ 1497744 w 42198532"/>
              <a:gd name="connsiteY202-1016" fmla="*/ 3956654 h 6975464"/>
              <a:gd name="connsiteX203-1017" fmla="*/ 1484336 w 42198532"/>
              <a:gd name="connsiteY203-1018" fmla="*/ 3966905 h 6975464"/>
              <a:gd name="connsiteX204-1019" fmla="*/ 1484336 w 42198532"/>
              <a:gd name="connsiteY204-1020" fmla="*/ 4299679 h 6975464"/>
              <a:gd name="connsiteX205-1021" fmla="*/ 1122322 w 42198532"/>
              <a:gd name="connsiteY205-1022" fmla="*/ 4579618 h 6975464"/>
              <a:gd name="connsiteX206-1023" fmla="*/ 1122322 w 42198532"/>
              <a:gd name="connsiteY206-1024" fmla="*/ 4233439 h 6975464"/>
              <a:gd name="connsiteX207-1025" fmla="*/ 1484336 w 42198532"/>
              <a:gd name="connsiteY207-1026" fmla="*/ 3952712 h 6975464"/>
              <a:gd name="connsiteX208-1027" fmla="*/ 1484336 w 42198532"/>
              <a:gd name="connsiteY208-1028" fmla="*/ 3966117 h 6975464"/>
              <a:gd name="connsiteX209-1029" fmla="*/ 1497744 w 42198532"/>
              <a:gd name="connsiteY209-1030" fmla="*/ 3955866 h 6975464"/>
              <a:gd name="connsiteX210-1031" fmla="*/ 1497744 w 42198532"/>
              <a:gd name="connsiteY210-1032" fmla="*/ 3936152 h 6975464"/>
              <a:gd name="connsiteX211-1033" fmla="*/ 1136519 w 42198532"/>
              <a:gd name="connsiteY211-1034" fmla="*/ 3661732 h 6975464"/>
              <a:gd name="connsiteX212-1035" fmla="*/ 1125477 w 42198532"/>
              <a:gd name="connsiteY212-1036" fmla="*/ 3669618 h 6975464"/>
              <a:gd name="connsiteX213-1037" fmla="*/ 1135730 w 42198532"/>
              <a:gd name="connsiteY213-1038" fmla="*/ 3660943 h 6975464"/>
              <a:gd name="connsiteX214-1039" fmla="*/ 1119956 w 42198532"/>
              <a:gd name="connsiteY214-1040" fmla="*/ 3649115 h 6975464"/>
              <a:gd name="connsiteX215-1041" fmla="*/ 1119956 w 42198532"/>
              <a:gd name="connsiteY215-1042" fmla="*/ 3637286 h 6975464"/>
              <a:gd name="connsiteX216-1043" fmla="*/ 1106548 w 42198532"/>
              <a:gd name="connsiteY216-1044" fmla="*/ 3637286 h 6975464"/>
              <a:gd name="connsiteX217-1045" fmla="*/ 1106548 w 42198532"/>
              <a:gd name="connsiteY217-1046" fmla="*/ 3649903 h 6975464"/>
              <a:gd name="connsiteX218-1047" fmla="*/ 744534 w 42198532"/>
              <a:gd name="connsiteY218-1048" fmla="*/ 3929843 h 6975464"/>
              <a:gd name="connsiteX219-1049" fmla="*/ 744534 w 42198532"/>
              <a:gd name="connsiteY219-1050" fmla="*/ 3612841 h 6975464"/>
              <a:gd name="connsiteX220-1051" fmla="*/ 744534 w 42198532"/>
              <a:gd name="connsiteY220-1052" fmla="*/ 3584453 h 6975464"/>
              <a:gd name="connsiteX221-1053" fmla="*/ 1106548 w 42198532"/>
              <a:gd name="connsiteY221-1054" fmla="*/ 3303725 h 6975464"/>
              <a:gd name="connsiteX222-1055" fmla="*/ 1106548 w 42198532"/>
              <a:gd name="connsiteY222-1056" fmla="*/ 3617573 h 6975464"/>
              <a:gd name="connsiteX223-1057" fmla="*/ 1106548 w 42198532"/>
              <a:gd name="connsiteY223-1058" fmla="*/ 3636498 h 6975464"/>
              <a:gd name="connsiteX224-1059" fmla="*/ 1119956 w 42198532"/>
              <a:gd name="connsiteY224-1060" fmla="*/ 3636498 h 6975464"/>
              <a:gd name="connsiteX225-1061" fmla="*/ 1119956 w 42198532"/>
              <a:gd name="connsiteY225-1062" fmla="*/ 3298205 h 6975464"/>
              <a:gd name="connsiteX226-1063" fmla="*/ 1392847 w 42198532"/>
              <a:gd name="connsiteY226-1064" fmla="*/ 3086870 h 6975464"/>
              <a:gd name="connsiteX227-1065" fmla="*/ 1483547 w 42198532"/>
              <a:gd name="connsiteY227-1066" fmla="*/ 3016688 h 6975464"/>
              <a:gd name="connsiteX228-1067" fmla="*/ 1862913 w 42198532"/>
              <a:gd name="connsiteY228-1068" fmla="*/ 3304513 h 6975464"/>
              <a:gd name="connsiteX229-1069" fmla="*/ 2243855 w 42198532"/>
              <a:gd name="connsiteY229-1070" fmla="*/ 3008803 h 6975464"/>
              <a:gd name="connsiteX230-1071" fmla="*/ 2243855 w 42198532"/>
              <a:gd name="connsiteY230-1072" fmla="*/ 2891307 h 6975464"/>
              <a:gd name="connsiteX231-1073" fmla="*/ 2231236 w 42198532"/>
              <a:gd name="connsiteY231-1074" fmla="*/ 2896827 h 6975464"/>
              <a:gd name="connsiteX232-1075" fmla="*/ 2231236 w 42198532"/>
              <a:gd name="connsiteY232-1076" fmla="*/ 3002494 h 6975464"/>
              <a:gd name="connsiteX233-1077" fmla="*/ 1869222 w 42198532"/>
              <a:gd name="connsiteY233-1078" fmla="*/ 3283222 h 6975464"/>
              <a:gd name="connsiteX234-1079" fmla="*/ 1869222 w 42198532"/>
              <a:gd name="connsiteY234-1080" fmla="*/ 2937043 h 6975464"/>
              <a:gd name="connsiteX235-1081" fmla="*/ 2231236 w 42198532"/>
              <a:gd name="connsiteY235-1082" fmla="*/ 2656315 h 6975464"/>
              <a:gd name="connsiteX236-1083" fmla="*/ 2231236 w 42198532"/>
              <a:gd name="connsiteY236-1084" fmla="*/ 2896038 h 6975464"/>
              <a:gd name="connsiteX237-1085" fmla="*/ 2243855 w 42198532"/>
              <a:gd name="connsiteY237-1086" fmla="*/ 2890518 h 6975464"/>
              <a:gd name="connsiteX238-1087" fmla="*/ 2243855 w 42198532"/>
              <a:gd name="connsiteY238-1088" fmla="*/ 2639755 h 6975464"/>
              <a:gd name="connsiteX239-1089" fmla="*/ 2113720 w 42198532"/>
              <a:gd name="connsiteY239-1090" fmla="*/ 2540397 h 6975464"/>
              <a:gd name="connsiteX240-1091" fmla="*/ 2100312 w 42198532"/>
              <a:gd name="connsiteY240-1092" fmla="*/ 2546705 h 6975464"/>
              <a:gd name="connsiteX241-1093" fmla="*/ 2226503 w 42198532"/>
              <a:gd name="connsiteY241-1094" fmla="*/ 2642910 h 6975464"/>
              <a:gd name="connsiteX242-1095" fmla="*/ 1862124 w 42198532"/>
              <a:gd name="connsiteY242-1096" fmla="*/ 2925215 h 6975464"/>
              <a:gd name="connsiteX243-1097" fmla="*/ 1496955 w 42198532"/>
              <a:gd name="connsiteY243-1098" fmla="*/ 2647641 h 6975464"/>
              <a:gd name="connsiteX244-1099" fmla="*/ 1861335 w 42198532"/>
              <a:gd name="connsiteY244-1100" fmla="*/ 2365336 h 6975464"/>
              <a:gd name="connsiteX245-1101" fmla="*/ 2099523 w 42198532"/>
              <a:gd name="connsiteY245-1102" fmla="*/ 2545916 h 6975464"/>
              <a:gd name="connsiteX246-1103" fmla="*/ 2112931 w 42198532"/>
              <a:gd name="connsiteY246-1104" fmla="*/ 2539608 h 6975464"/>
              <a:gd name="connsiteX247-1105" fmla="*/ 1870800 w 42198532"/>
              <a:gd name="connsiteY247-1106" fmla="*/ 2355873 h 6975464"/>
              <a:gd name="connsiteX248-1107" fmla="*/ 1870800 w 42198532"/>
              <a:gd name="connsiteY248-1108" fmla="*/ 2176869 h 6975464"/>
              <a:gd name="connsiteX249-1109" fmla="*/ 1857392 w 42198532"/>
              <a:gd name="connsiteY249-1110" fmla="*/ 2178447 h 6975464"/>
              <a:gd name="connsiteX250-1111" fmla="*/ 1857392 w 42198532"/>
              <a:gd name="connsiteY250-1112" fmla="*/ 2350353 h 6975464"/>
              <a:gd name="connsiteX251-1113" fmla="*/ 1496167 w 42198532"/>
              <a:gd name="connsiteY251-1114" fmla="*/ 2631081 h 6975464"/>
              <a:gd name="connsiteX252-1115" fmla="*/ 1496167 w 42198532"/>
              <a:gd name="connsiteY252-1116" fmla="*/ 2284114 h 6975464"/>
              <a:gd name="connsiteX253-1117" fmla="*/ 1666526 w 42198532"/>
              <a:gd name="connsiteY253-1118" fmla="*/ 2152424 h 6975464"/>
              <a:gd name="connsiteX254-1119" fmla="*/ 1658639 w 42198532"/>
              <a:gd name="connsiteY254-1120" fmla="*/ 2141384 h 6975464"/>
              <a:gd name="connsiteX255-1121" fmla="*/ 1666526 w 42198532"/>
              <a:gd name="connsiteY255-1122" fmla="*/ 2151636 h 6975464"/>
              <a:gd name="connsiteX256-1123" fmla="*/ 1857392 w 42198532"/>
              <a:gd name="connsiteY256-1124" fmla="*/ 2003386 h 6975464"/>
              <a:gd name="connsiteX257-1125" fmla="*/ 1857392 w 42198532"/>
              <a:gd name="connsiteY257-1126" fmla="*/ 2177658 h 6975464"/>
              <a:gd name="connsiteX258-1127" fmla="*/ 1870800 w 42198532"/>
              <a:gd name="connsiteY258-1128" fmla="*/ 2176081 h 6975464"/>
              <a:gd name="connsiteX259-1129" fmla="*/ 1870800 w 42198532"/>
              <a:gd name="connsiteY259-1130" fmla="*/ 1998654 h 6975464"/>
              <a:gd name="connsiteX260-1131" fmla="*/ 1886574 w 42198532"/>
              <a:gd name="connsiteY260-1132" fmla="*/ 1986037 h 6975464"/>
              <a:gd name="connsiteX261-1133" fmla="*/ 1886574 w 42198532"/>
              <a:gd name="connsiteY261-1134" fmla="*/ 1969478 h 6975464"/>
              <a:gd name="connsiteX262-1135" fmla="*/ 1869222 w 42198532"/>
              <a:gd name="connsiteY262-1136" fmla="*/ 1982883 h 6975464"/>
              <a:gd name="connsiteX263-1137" fmla="*/ 1869222 w 42198532"/>
              <a:gd name="connsiteY263-1138" fmla="*/ 1636704 h 6975464"/>
              <a:gd name="connsiteX264-1139" fmla="*/ 1886574 w 42198532"/>
              <a:gd name="connsiteY264-1140" fmla="*/ 1623299 h 6975464"/>
              <a:gd name="connsiteX265-1141" fmla="*/ 1886574 w 42198532"/>
              <a:gd name="connsiteY265-1142" fmla="*/ 1606739 h 6975464"/>
              <a:gd name="connsiteX266-1143" fmla="*/ 1862124 w 42198532"/>
              <a:gd name="connsiteY266-1144" fmla="*/ 1625665 h 6975464"/>
              <a:gd name="connsiteX267-1145" fmla="*/ 1496955 w 42198532"/>
              <a:gd name="connsiteY267-1146" fmla="*/ 1348091 h 6975464"/>
              <a:gd name="connsiteX268-1147" fmla="*/ 1861335 w 42198532"/>
              <a:gd name="connsiteY268-1148" fmla="*/ 1064997 h 6975464"/>
              <a:gd name="connsiteX269-1149" fmla="*/ 2226503 w 42198532"/>
              <a:gd name="connsiteY269-1150" fmla="*/ 1342571 h 6975464"/>
              <a:gd name="connsiteX270-1151" fmla="*/ 1887362 w 42198532"/>
              <a:gd name="connsiteY270-1152" fmla="*/ 1605951 h 6975464"/>
              <a:gd name="connsiteX271-1153" fmla="*/ 1887362 w 42198532"/>
              <a:gd name="connsiteY271-1154" fmla="*/ 1622510 h 6975464"/>
              <a:gd name="connsiteX272-1155" fmla="*/ 2231236 w 42198532"/>
              <a:gd name="connsiteY272-1156" fmla="*/ 1355976 h 6975464"/>
              <a:gd name="connsiteX273-1157" fmla="*/ 2231236 w 42198532"/>
              <a:gd name="connsiteY273-1158" fmla="*/ 1702944 h 6975464"/>
              <a:gd name="connsiteX274-1159" fmla="*/ 1887362 w 42198532"/>
              <a:gd name="connsiteY274-1160" fmla="*/ 1968689 h 6975464"/>
              <a:gd name="connsiteX275-1161" fmla="*/ 1887362 w 42198532"/>
              <a:gd name="connsiteY275-1162" fmla="*/ 1985249 h 6975464"/>
              <a:gd name="connsiteX276-1163" fmla="*/ 2243855 w 42198532"/>
              <a:gd name="connsiteY276-1164" fmla="*/ 1709252 h 6975464"/>
              <a:gd name="connsiteX277-1165" fmla="*/ 2243855 w 42198532"/>
              <a:gd name="connsiteY277-1166" fmla="*/ 1339416 h 6975464"/>
              <a:gd name="connsiteX278-1167" fmla="*/ 1870800 w 42198532"/>
              <a:gd name="connsiteY278-1168" fmla="*/ 1056323 h 6975464"/>
              <a:gd name="connsiteX279-1169" fmla="*/ 1870800 w 42198532"/>
              <a:gd name="connsiteY279-1170" fmla="*/ 707778 h 6975464"/>
              <a:gd name="connsiteX280-1171" fmla="*/ 1857392 w 42198532"/>
              <a:gd name="connsiteY280-1172" fmla="*/ 718030 h 6975464"/>
              <a:gd name="connsiteX281-1173" fmla="*/ 1857392 w 42198532"/>
              <a:gd name="connsiteY281-1174" fmla="*/ 1050803 h 6975464"/>
              <a:gd name="connsiteX282-1175" fmla="*/ 1496167 w 42198532"/>
              <a:gd name="connsiteY282-1176" fmla="*/ 1331531 h 6975464"/>
              <a:gd name="connsiteX283-1177" fmla="*/ 1496167 w 42198532"/>
              <a:gd name="connsiteY283-1178" fmla="*/ 985352 h 6975464"/>
              <a:gd name="connsiteX284-1179" fmla="*/ 1857392 w 42198532"/>
              <a:gd name="connsiteY284-1180" fmla="*/ 704624 h 6975464"/>
              <a:gd name="connsiteX285-1181" fmla="*/ 1857392 w 42198532"/>
              <a:gd name="connsiteY285-1182" fmla="*/ 717241 h 6975464"/>
              <a:gd name="connsiteX286-1183" fmla="*/ 1870800 w 42198532"/>
              <a:gd name="connsiteY286-1184" fmla="*/ 706990 h 6975464"/>
              <a:gd name="connsiteX287-1185" fmla="*/ 1870800 w 42198532"/>
              <a:gd name="connsiteY287-1186" fmla="*/ 688064 h 6975464"/>
              <a:gd name="connsiteX288-1187" fmla="*/ 1509574 w 42198532"/>
              <a:gd name="connsiteY288-1188" fmla="*/ 412856 h 6975464"/>
              <a:gd name="connsiteX289-1189" fmla="*/ 1498533 w 42198532"/>
              <a:gd name="connsiteY289-1190" fmla="*/ 421530 h 6975464"/>
              <a:gd name="connsiteX290-1191" fmla="*/ 1508786 w 42198532"/>
              <a:gd name="connsiteY290-1192" fmla="*/ 412856 h 6975464"/>
              <a:gd name="connsiteX291-1193" fmla="*/ 1493012 w 42198532"/>
              <a:gd name="connsiteY291-1194" fmla="*/ 401028 h 6975464"/>
              <a:gd name="connsiteX292-1195" fmla="*/ 1493012 w 42198532"/>
              <a:gd name="connsiteY292-1196" fmla="*/ 119417 h 6975464"/>
              <a:gd name="connsiteX293-1197" fmla="*/ 1493012 w 42198532"/>
              <a:gd name="connsiteY293-1198" fmla="*/ 117464 h 6975464"/>
              <a:gd name="connsiteX294-1199" fmla="*/ 1398859 w 42198532"/>
              <a:gd name="connsiteY294-1200" fmla="*/ 117464 h 6975464"/>
              <a:gd name="connsiteX295-1201" fmla="*/ 1480393 w 42198532"/>
              <a:gd name="connsiteY295-1202" fmla="*/ 117464 h 6975464"/>
              <a:gd name="connsiteX296-1203" fmla="*/ 1480393 w 42198532"/>
              <a:gd name="connsiteY296-1204" fmla="*/ 201868 h 6975464"/>
              <a:gd name="connsiteX297-1205" fmla="*/ 1480393 w 42198532"/>
              <a:gd name="connsiteY297-1206" fmla="*/ 401028 h 6975464"/>
              <a:gd name="connsiteX298-1207" fmla="*/ 1118379 w 42198532"/>
              <a:gd name="connsiteY298-1208" fmla="*/ 681756 h 6975464"/>
              <a:gd name="connsiteX299-1209" fmla="*/ 1118379 w 42198532"/>
              <a:gd name="connsiteY299-1210" fmla="*/ 335577 h 6975464"/>
              <a:gd name="connsiteX300-1211" fmla="*/ 1379242 w 42198532"/>
              <a:gd name="connsiteY300-1212" fmla="*/ 132719 h 6975464"/>
              <a:gd name="connsiteX301-1213" fmla="*/ 1398859 w 42198532"/>
              <a:gd name="connsiteY301-1214" fmla="*/ 117464 h 6975464"/>
              <a:gd name="connsiteX302-1215" fmla="*/ 840168 w 42198532"/>
              <a:gd name="connsiteY302-1216" fmla="*/ 117464 h 6975464"/>
              <a:gd name="connsiteX303-1217" fmla="*/ 1377550 w 42198532"/>
              <a:gd name="connsiteY303-1218" fmla="*/ 117464 h 6975464"/>
              <a:gd name="connsiteX304-1219" fmla="*/ 1301753 w 42198532"/>
              <a:gd name="connsiteY304-1220" fmla="*/ 176360 h 6975464"/>
              <a:gd name="connsiteX305-1221" fmla="*/ 1112069 w 42198532"/>
              <a:gd name="connsiteY305-1222" fmla="*/ 323748 h 6975464"/>
              <a:gd name="connsiteX306-1223" fmla="*/ 857417 w 42198532"/>
              <a:gd name="connsiteY306-1224" fmla="*/ 130551 h 6975464"/>
              <a:gd name="connsiteX307-1225" fmla="*/ 840168 w 42198532"/>
              <a:gd name="connsiteY307-1226" fmla="*/ 117464 h 6975464"/>
              <a:gd name="connsiteX0-1227" fmla="*/ 738225 w 42198532"/>
              <a:gd name="connsiteY0-1228" fmla="*/ 6911396 h 7004830"/>
              <a:gd name="connsiteX1-1229" fmla="*/ 814828 w 42198532"/>
              <a:gd name="connsiteY1-1230" fmla="*/ 6969750 h 7004830"/>
              <a:gd name="connsiteX2-1231" fmla="*/ 822329 w 42198532"/>
              <a:gd name="connsiteY2-1232" fmla="*/ 6975464 h 7004830"/>
              <a:gd name="connsiteX3-1233" fmla="*/ 655724 w 42198532"/>
              <a:gd name="connsiteY3-1234" fmla="*/ 6975464 h 7004830"/>
              <a:gd name="connsiteX4-1235" fmla="*/ 656989 w 42198532"/>
              <a:gd name="connsiteY4-1236" fmla="*/ 6974481 h 7004830"/>
              <a:gd name="connsiteX5-1237" fmla="*/ 738225 w 42198532"/>
              <a:gd name="connsiteY5-1238" fmla="*/ 6911396 h 7004830"/>
              <a:gd name="connsiteX6-1239" fmla="*/ 733493 w 42198532"/>
              <a:gd name="connsiteY6-1240" fmla="*/ 6551812 h 7004830"/>
              <a:gd name="connsiteX7-1241" fmla="*/ 733493 w 42198532"/>
              <a:gd name="connsiteY7-1242" fmla="*/ 6897991 h 7004830"/>
              <a:gd name="connsiteX8-1243" fmla="*/ 639637 w 42198532"/>
              <a:gd name="connsiteY8-1244" fmla="*/ 6970539 h 7004830"/>
              <a:gd name="connsiteX9-1245" fmla="*/ 656989 w 42198532"/>
              <a:gd name="connsiteY9-1246" fmla="*/ 6974481 h 7004830"/>
              <a:gd name="connsiteX10-1247" fmla="*/ 638848 w 42198532"/>
              <a:gd name="connsiteY10-1248" fmla="*/ 6971327 h 7004830"/>
              <a:gd name="connsiteX11-1249" fmla="*/ 633515 w 42198532"/>
              <a:gd name="connsiteY11-1250" fmla="*/ 6975464 h 7004830"/>
              <a:gd name="connsiteX12-1251" fmla="*/ 371479 w 42198532"/>
              <a:gd name="connsiteY12-1252" fmla="*/ 6975464 h 7004830"/>
              <a:gd name="connsiteX13-1253" fmla="*/ 371479 w 42198532"/>
              <a:gd name="connsiteY13-1254" fmla="*/ 6917056 h 7004830"/>
              <a:gd name="connsiteX14-1255" fmla="*/ 371479 w 42198532"/>
              <a:gd name="connsiteY14-1256" fmla="*/ 6832540 h 7004830"/>
              <a:gd name="connsiteX15-1257" fmla="*/ 733493 w 42198532"/>
              <a:gd name="connsiteY15-1258" fmla="*/ 6551812 h 7004830"/>
              <a:gd name="connsiteX16-1259" fmla="*/ 1106548 w 42198532"/>
              <a:gd name="connsiteY16-1260" fmla="*/ 5904403 h 7004830"/>
              <a:gd name="connsiteX17-1261" fmla="*/ 1106548 w 42198532"/>
              <a:gd name="connsiteY17-1262" fmla="*/ 6251370 h 7004830"/>
              <a:gd name="connsiteX18-1263" fmla="*/ 1012693 w 42198532"/>
              <a:gd name="connsiteY18-1264" fmla="*/ 6323918 h 7004830"/>
              <a:gd name="connsiteX19-1265" fmla="*/ 744534 w 42198532"/>
              <a:gd name="connsiteY19-1266" fmla="*/ 6531309 h 7004830"/>
              <a:gd name="connsiteX20-1267" fmla="*/ 744534 w 42198532"/>
              <a:gd name="connsiteY20-1268" fmla="*/ 6185131 h 7004830"/>
              <a:gd name="connsiteX21-1269" fmla="*/ 873093 w 42198532"/>
              <a:gd name="connsiteY21-1270" fmla="*/ 6085772 h 7004830"/>
              <a:gd name="connsiteX22-1271" fmla="*/ 1106548 w 42198532"/>
              <a:gd name="connsiteY22-1272" fmla="*/ 5904403 h 7004830"/>
              <a:gd name="connsiteX23-1273" fmla="*/ 1739875 w 42198532"/>
              <a:gd name="connsiteY23-1274" fmla="*/ 5788484 h 7004830"/>
              <a:gd name="connsiteX24-1275" fmla="*/ 1726467 w 42198532"/>
              <a:gd name="connsiteY24-1276" fmla="*/ 5794792 h 7004830"/>
              <a:gd name="connsiteX25-1277" fmla="*/ 1739875 w 42198532"/>
              <a:gd name="connsiteY25-1278" fmla="*/ 5788484 h 7004830"/>
              <a:gd name="connsiteX26-1279" fmla="*/ 1488280 w 42198532"/>
              <a:gd name="connsiteY26-1280" fmla="*/ 5613423 h 7004830"/>
              <a:gd name="connsiteX27-1281" fmla="*/ 1726467 w 42198532"/>
              <a:gd name="connsiteY27-1282" fmla="*/ 5794792 h 7004830"/>
              <a:gd name="connsiteX28-1283" fmla="*/ 1853448 w 42198532"/>
              <a:gd name="connsiteY28-1284" fmla="*/ 5890997 h 7004830"/>
              <a:gd name="connsiteX29-1285" fmla="*/ 1489068 w 42198532"/>
              <a:gd name="connsiteY29-1286" fmla="*/ 6174091 h 7004830"/>
              <a:gd name="connsiteX30-1287" fmla="*/ 1123900 w 42198532"/>
              <a:gd name="connsiteY30-1288" fmla="*/ 5896517 h 7004830"/>
              <a:gd name="connsiteX31-1289" fmla="*/ 1488280 w 42198532"/>
              <a:gd name="connsiteY31-1290" fmla="*/ 5613423 h 7004830"/>
              <a:gd name="connsiteX32-1291" fmla="*/ 359648 w 42198532"/>
              <a:gd name="connsiteY32-1292" fmla="*/ 4965225 h 7004830"/>
              <a:gd name="connsiteX33-1293" fmla="*/ 724817 w 42198532"/>
              <a:gd name="connsiteY33-1294" fmla="*/ 5242799 h 7004830"/>
              <a:gd name="connsiteX34-1295" fmla="*/ 487418 w 42198532"/>
              <a:gd name="connsiteY34-1296" fmla="*/ 5426534 h 7004830"/>
              <a:gd name="connsiteX35-1297" fmla="*/ 493727 w 42198532"/>
              <a:gd name="connsiteY35-1298" fmla="*/ 5437574 h 7004830"/>
              <a:gd name="connsiteX36-1299" fmla="*/ 733493 w 42198532"/>
              <a:gd name="connsiteY36-1300" fmla="*/ 5252262 h 7004830"/>
              <a:gd name="connsiteX37-1301" fmla="*/ 733493 w 42198532"/>
              <a:gd name="connsiteY37-1302" fmla="*/ 5598440 h 7004830"/>
              <a:gd name="connsiteX38-1303" fmla="*/ 633328 w 42198532"/>
              <a:gd name="connsiteY38-1304" fmla="*/ 5675720 h 7004830"/>
              <a:gd name="connsiteX39-1305" fmla="*/ 641215 w 42198532"/>
              <a:gd name="connsiteY39-1306" fmla="*/ 5688337 h 7004830"/>
              <a:gd name="connsiteX40-1307" fmla="*/ 737436 w 42198532"/>
              <a:gd name="connsiteY40-1308" fmla="*/ 5613423 h 7004830"/>
              <a:gd name="connsiteX41-1309" fmla="*/ 1102605 w 42198532"/>
              <a:gd name="connsiteY41-1310" fmla="*/ 5890997 h 7004830"/>
              <a:gd name="connsiteX42-1311" fmla="*/ 866783 w 42198532"/>
              <a:gd name="connsiteY42-1312" fmla="*/ 6073943 h 7004830"/>
              <a:gd name="connsiteX43-1313" fmla="*/ 873093 w 42198532"/>
              <a:gd name="connsiteY43-1314" fmla="*/ 6085772 h 7004830"/>
              <a:gd name="connsiteX44-1315" fmla="*/ 865994 w 42198532"/>
              <a:gd name="connsiteY44-1316" fmla="*/ 6074732 h 7004830"/>
              <a:gd name="connsiteX45-1317" fmla="*/ 738225 w 42198532"/>
              <a:gd name="connsiteY45-1318" fmla="*/ 6174091 h 7004830"/>
              <a:gd name="connsiteX46-1319" fmla="*/ 373056 w 42198532"/>
              <a:gd name="connsiteY46-1320" fmla="*/ 5896517 h 7004830"/>
              <a:gd name="connsiteX47-1321" fmla="*/ 640426 w 42198532"/>
              <a:gd name="connsiteY47-1322" fmla="*/ 5689125 h 7004830"/>
              <a:gd name="connsiteX48-1323" fmla="*/ 633328 w 42198532"/>
              <a:gd name="connsiteY48-1324" fmla="*/ 5676508 h 7004830"/>
              <a:gd name="connsiteX49-1325" fmla="*/ 371479 w 42198532"/>
              <a:gd name="connsiteY49-1326" fmla="*/ 5879169 h 7004830"/>
              <a:gd name="connsiteX50-1327" fmla="*/ 371479 w 42198532"/>
              <a:gd name="connsiteY50-1328" fmla="*/ 5532990 h 7004830"/>
              <a:gd name="connsiteX51-1329" fmla="*/ 493727 w 42198532"/>
              <a:gd name="connsiteY51-1330" fmla="*/ 5438362 h 7004830"/>
              <a:gd name="connsiteX52-1331" fmla="*/ 486629 w 42198532"/>
              <a:gd name="connsiteY52-1332" fmla="*/ 5426534 h 7004830"/>
              <a:gd name="connsiteX53-1333" fmla="*/ 365169 w 42198532"/>
              <a:gd name="connsiteY53-1334" fmla="*/ 5521161 h 7004830"/>
              <a:gd name="connsiteX54-1335" fmla="*/ 0 w 42198532"/>
              <a:gd name="connsiteY54-1336" fmla="*/ 5243588 h 7004830"/>
              <a:gd name="connsiteX55-1337" fmla="*/ 359648 w 42198532"/>
              <a:gd name="connsiteY55-1338" fmla="*/ 4965225 h 7004830"/>
              <a:gd name="connsiteX56-1339" fmla="*/ 1106548 w 42198532"/>
              <a:gd name="connsiteY56-1340" fmla="*/ 4604852 h 7004830"/>
              <a:gd name="connsiteX57-1341" fmla="*/ 1106548 w 42198532"/>
              <a:gd name="connsiteY57-1342" fmla="*/ 4951031 h 7004830"/>
              <a:gd name="connsiteX58-1343" fmla="*/ 1018214 w 42198532"/>
              <a:gd name="connsiteY58-1344" fmla="*/ 5019636 h 7004830"/>
              <a:gd name="connsiteX59-1345" fmla="*/ 1025312 w 42198532"/>
              <a:gd name="connsiteY59-1346" fmla="*/ 5030676 h 7004830"/>
              <a:gd name="connsiteX60-1347" fmla="*/ 1017425 w 42198532"/>
              <a:gd name="connsiteY60-1348" fmla="*/ 5020424 h 7004830"/>
              <a:gd name="connsiteX61-1349" fmla="*/ 744534 w 42198532"/>
              <a:gd name="connsiteY61-1350" fmla="*/ 5231759 h 7004830"/>
              <a:gd name="connsiteX62-1351" fmla="*/ 744534 w 42198532"/>
              <a:gd name="connsiteY62-1352" fmla="*/ 4885580 h 7004830"/>
              <a:gd name="connsiteX63-1353" fmla="*/ 856530 w 42198532"/>
              <a:gd name="connsiteY63-1354" fmla="*/ 4798050 h 7004830"/>
              <a:gd name="connsiteX64-1355" fmla="*/ 849432 w 42198532"/>
              <a:gd name="connsiteY64-1356" fmla="*/ 4787799 h 7004830"/>
              <a:gd name="connsiteX65-1357" fmla="*/ 857319 w 42198532"/>
              <a:gd name="connsiteY65-1358" fmla="*/ 4798050 h 7004830"/>
              <a:gd name="connsiteX66-1359" fmla="*/ 1106548 w 42198532"/>
              <a:gd name="connsiteY66-1360" fmla="*/ 4604852 h 7004830"/>
              <a:gd name="connsiteX67-1361" fmla="*/ 737436 w 42198532"/>
              <a:gd name="connsiteY67-1362" fmla="*/ 4313873 h 7004830"/>
              <a:gd name="connsiteX68-1363" fmla="*/ 1102605 w 42198532"/>
              <a:gd name="connsiteY68-1364" fmla="*/ 4591447 h 7004830"/>
              <a:gd name="connsiteX69-1365" fmla="*/ 849432 w 42198532"/>
              <a:gd name="connsiteY69-1366" fmla="*/ 4787799 h 7004830"/>
              <a:gd name="connsiteX70-1367" fmla="*/ 738225 w 42198532"/>
              <a:gd name="connsiteY70-1368" fmla="*/ 4873752 h 7004830"/>
              <a:gd name="connsiteX71-1369" fmla="*/ 373056 w 42198532"/>
              <a:gd name="connsiteY71-1370" fmla="*/ 4596178 h 7004830"/>
              <a:gd name="connsiteX72-1371" fmla="*/ 737436 w 42198532"/>
              <a:gd name="connsiteY72-1372" fmla="*/ 4313873 h 7004830"/>
              <a:gd name="connsiteX73-1373" fmla="*/ 1115224 w 42198532"/>
              <a:gd name="connsiteY73-1374" fmla="*/ 3661732 h 7004830"/>
              <a:gd name="connsiteX74-1375" fmla="*/ 1125477 w 42198532"/>
              <a:gd name="connsiteY74-1376" fmla="*/ 3669618 h 7004830"/>
              <a:gd name="connsiteX75-1377" fmla="*/ 1480393 w 42198532"/>
              <a:gd name="connsiteY75-1378" fmla="*/ 3939306 h 7004830"/>
              <a:gd name="connsiteX76-1379" fmla="*/ 1116013 w 42198532"/>
              <a:gd name="connsiteY76-1380" fmla="*/ 4222399 h 7004830"/>
              <a:gd name="connsiteX77-1381" fmla="*/ 750844 w 42198532"/>
              <a:gd name="connsiteY77-1382" fmla="*/ 3944037 h 7004830"/>
              <a:gd name="connsiteX78-1383" fmla="*/ 1115224 w 42198532"/>
              <a:gd name="connsiteY78-1384" fmla="*/ 3661732 h 7004830"/>
              <a:gd name="connsiteX79-1385" fmla="*/ 1480393 w 42198532"/>
              <a:gd name="connsiteY79-1386" fmla="*/ 2656315 h 7004830"/>
              <a:gd name="connsiteX80-1387" fmla="*/ 1480393 w 42198532"/>
              <a:gd name="connsiteY80-1388" fmla="*/ 3002494 h 7004830"/>
              <a:gd name="connsiteX81-1389" fmla="*/ 1386537 w 42198532"/>
              <a:gd name="connsiteY81-1390" fmla="*/ 3075042 h 7004830"/>
              <a:gd name="connsiteX82-1391" fmla="*/ 1392847 w 42198532"/>
              <a:gd name="connsiteY82-1392" fmla="*/ 3086870 h 7004830"/>
              <a:gd name="connsiteX83-1393" fmla="*/ 1385748 w 42198532"/>
              <a:gd name="connsiteY83-1394" fmla="*/ 3075830 h 7004830"/>
              <a:gd name="connsiteX84-1395" fmla="*/ 1118379 w 42198532"/>
              <a:gd name="connsiteY84-1396" fmla="*/ 3283222 h 7004830"/>
              <a:gd name="connsiteX85-1397" fmla="*/ 1118379 w 42198532"/>
              <a:gd name="connsiteY85-1398" fmla="*/ 2937043 h 7004830"/>
              <a:gd name="connsiteX86-1399" fmla="*/ 1246148 w 42198532"/>
              <a:gd name="connsiteY86-1400" fmla="*/ 2837685 h 7004830"/>
              <a:gd name="connsiteX87-1401" fmla="*/ 1239839 w 42198532"/>
              <a:gd name="connsiteY87-1402" fmla="*/ 2825856 h 7004830"/>
              <a:gd name="connsiteX88-1403" fmla="*/ 1246937 w 42198532"/>
              <a:gd name="connsiteY88-1404" fmla="*/ 2836896 h 7004830"/>
              <a:gd name="connsiteX89-1405" fmla="*/ 1480393 w 42198532"/>
              <a:gd name="connsiteY89-1406" fmla="*/ 2656315 h 7004830"/>
              <a:gd name="connsiteX90-1407" fmla="*/ 732704 w 42198532"/>
              <a:gd name="connsiteY90-1408" fmla="*/ 1716349 h 7004830"/>
              <a:gd name="connsiteX91-1409" fmla="*/ 1097873 w 42198532"/>
              <a:gd name="connsiteY91-1410" fmla="*/ 1993923 h 7004830"/>
              <a:gd name="connsiteX92-1411" fmla="*/ 860473 w 42198532"/>
              <a:gd name="connsiteY92-1412" fmla="*/ 2177658 h 7004830"/>
              <a:gd name="connsiteX93-1413" fmla="*/ 867572 w 42198532"/>
              <a:gd name="connsiteY93-1414" fmla="*/ 2189486 h 7004830"/>
              <a:gd name="connsiteX94-1415" fmla="*/ 1106548 w 42198532"/>
              <a:gd name="connsiteY94-1416" fmla="*/ 2003386 h 7004830"/>
              <a:gd name="connsiteX95-1417" fmla="*/ 1106548 w 42198532"/>
              <a:gd name="connsiteY95-1418" fmla="*/ 2350353 h 7004830"/>
              <a:gd name="connsiteX96-1419" fmla="*/ 1007172 w 42198532"/>
              <a:gd name="connsiteY96-1420" fmla="*/ 2427632 h 7004830"/>
              <a:gd name="connsiteX97-1421" fmla="*/ 1014270 w 42198532"/>
              <a:gd name="connsiteY97-1422" fmla="*/ 2440249 h 7004830"/>
              <a:gd name="connsiteX98-1423" fmla="*/ 1110492 w 42198532"/>
              <a:gd name="connsiteY98-1424" fmla="*/ 2365336 h 7004830"/>
              <a:gd name="connsiteX99-1425" fmla="*/ 1475660 w 42198532"/>
              <a:gd name="connsiteY99-1426" fmla="*/ 2642910 h 7004830"/>
              <a:gd name="connsiteX100-1427" fmla="*/ 1239839 w 42198532"/>
              <a:gd name="connsiteY100-1428" fmla="*/ 2825856 h 7004830"/>
              <a:gd name="connsiteX101-1429" fmla="*/ 1112069 w 42198532"/>
              <a:gd name="connsiteY101-1430" fmla="*/ 2925215 h 7004830"/>
              <a:gd name="connsiteX102-1431" fmla="*/ 746900 w 42198532"/>
              <a:gd name="connsiteY102-1432" fmla="*/ 2647641 h 7004830"/>
              <a:gd name="connsiteX103-1433" fmla="*/ 1013481 w 42198532"/>
              <a:gd name="connsiteY103-1434" fmla="*/ 2440249 h 7004830"/>
              <a:gd name="connsiteX104-1435" fmla="*/ 1006383 w 42198532"/>
              <a:gd name="connsiteY104-1436" fmla="*/ 2427632 h 7004830"/>
              <a:gd name="connsiteX105-1437" fmla="*/ 744534 w 42198532"/>
              <a:gd name="connsiteY105-1438" fmla="*/ 2631081 h 7004830"/>
              <a:gd name="connsiteX106-1439" fmla="*/ 744534 w 42198532"/>
              <a:gd name="connsiteY106-1440" fmla="*/ 2284114 h 7004830"/>
              <a:gd name="connsiteX107-1441" fmla="*/ 866783 w 42198532"/>
              <a:gd name="connsiteY107-1442" fmla="*/ 2189486 h 7004830"/>
              <a:gd name="connsiteX108-1443" fmla="*/ 860473 w 42198532"/>
              <a:gd name="connsiteY108-1444" fmla="*/ 2178447 h 7004830"/>
              <a:gd name="connsiteX109-1445" fmla="*/ 738225 w 42198532"/>
              <a:gd name="connsiteY109-1446" fmla="*/ 2273074 h 7004830"/>
              <a:gd name="connsiteX110-1447" fmla="*/ 373056 w 42198532"/>
              <a:gd name="connsiteY110-1448" fmla="*/ 1995500 h 7004830"/>
              <a:gd name="connsiteX111-1449" fmla="*/ 732704 w 42198532"/>
              <a:gd name="connsiteY111-1450" fmla="*/ 1716349 h 7004830"/>
              <a:gd name="connsiteX112-1451" fmla="*/ 1480393 w 42198532"/>
              <a:gd name="connsiteY112-1452" fmla="*/ 1355976 h 7004830"/>
              <a:gd name="connsiteX113-1453" fmla="*/ 1480393 w 42198532"/>
              <a:gd name="connsiteY113-1454" fmla="*/ 1702944 h 7004830"/>
              <a:gd name="connsiteX114-1455" fmla="*/ 1391269 w 42198532"/>
              <a:gd name="connsiteY114-1456" fmla="*/ 1771549 h 7004830"/>
              <a:gd name="connsiteX115-1457" fmla="*/ 1399156 w 42198532"/>
              <a:gd name="connsiteY115-1458" fmla="*/ 1781800 h 7004830"/>
              <a:gd name="connsiteX116-1459" fmla="*/ 1483547 w 42198532"/>
              <a:gd name="connsiteY116-1460" fmla="*/ 1716349 h 7004830"/>
              <a:gd name="connsiteX117-1461" fmla="*/ 1848716 w 42198532"/>
              <a:gd name="connsiteY117-1462" fmla="*/ 1993923 h 7004830"/>
              <a:gd name="connsiteX118-1463" fmla="*/ 1658639 w 42198532"/>
              <a:gd name="connsiteY118-1464" fmla="*/ 2141384 h 7004830"/>
              <a:gd name="connsiteX119-1465" fmla="*/ 1489068 w 42198532"/>
              <a:gd name="connsiteY119-1466" fmla="*/ 2273074 h 7004830"/>
              <a:gd name="connsiteX120-1467" fmla="*/ 1123900 w 42198532"/>
              <a:gd name="connsiteY120-1468" fmla="*/ 1995500 h 7004830"/>
              <a:gd name="connsiteX121-1469" fmla="*/ 1398368 w 42198532"/>
              <a:gd name="connsiteY121-1470" fmla="*/ 1782588 h 7004830"/>
              <a:gd name="connsiteX122-1471" fmla="*/ 1390481 w 42198532"/>
              <a:gd name="connsiteY122-1472" fmla="*/ 1771549 h 7004830"/>
              <a:gd name="connsiteX123-1473" fmla="*/ 1118379 w 42198532"/>
              <a:gd name="connsiteY123-1474" fmla="*/ 1982883 h 7004830"/>
              <a:gd name="connsiteX124-1475" fmla="*/ 1118379 w 42198532"/>
              <a:gd name="connsiteY124-1476" fmla="*/ 1636704 h 7004830"/>
              <a:gd name="connsiteX125-1477" fmla="*/ 1230374 w 42198532"/>
              <a:gd name="connsiteY125-1478" fmla="*/ 1549963 h 7004830"/>
              <a:gd name="connsiteX126-1479" fmla="*/ 1480393 w 42198532"/>
              <a:gd name="connsiteY126-1480" fmla="*/ 1355976 h 7004830"/>
              <a:gd name="connsiteX127-1481" fmla="*/ 1110492 w 42198532"/>
              <a:gd name="connsiteY127-1482" fmla="*/ 1064997 h 7004830"/>
              <a:gd name="connsiteX128-1483" fmla="*/ 1475660 w 42198532"/>
              <a:gd name="connsiteY128-1484" fmla="*/ 1342571 h 7004830"/>
              <a:gd name="connsiteX129-1485" fmla="*/ 1223276 w 42198532"/>
              <a:gd name="connsiteY129-1486" fmla="*/ 1538923 h 7004830"/>
              <a:gd name="connsiteX130-1487" fmla="*/ 1230374 w 42198532"/>
              <a:gd name="connsiteY130-1488" fmla="*/ 1549963 h 7004830"/>
              <a:gd name="connsiteX131-1489" fmla="*/ 1222487 w 42198532"/>
              <a:gd name="connsiteY131-1490" fmla="*/ 1539711 h 7004830"/>
              <a:gd name="connsiteX132-1491" fmla="*/ 1112069 w 42198532"/>
              <a:gd name="connsiteY132-1492" fmla="*/ 1625665 h 7004830"/>
              <a:gd name="connsiteX133-1493" fmla="*/ 746900 w 42198532"/>
              <a:gd name="connsiteY133-1494" fmla="*/ 1348091 h 7004830"/>
              <a:gd name="connsiteX134-1495" fmla="*/ 1110492 w 42198532"/>
              <a:gd name="connsiteY134-1496" fmla="*/ 1064997 h 7004830"/>
              <a:gd name="connsiteX135-1497" fmla="*/ 1488280 w 42198532"/>
              <a:gd name="connsiteY135-1498" fmla="*/ 413645 h 7004830"/>
              <a:gd name="connsiteX136-1499" fmla="*/ 1498533 w 42198532"/>
              <a:gd name="connsiteY136-1500" fmla="*/ 421530 h 7004830"/>
              <a:gd name="connsiteX137-1501" fmla="*/ 1853448 w 42198532"/>
              <a:gd name="connsiteY137-1502" fmla="*/ 691218 h 7004830"/>
              <a:gd name="connsiteX138-1503" fmla="*/ 1489068 w 42198532"/>
              <a:gd name="connsiteY138-1504" fmla="*/ 973524 h 7004830"/>
              <a:gd name="connsiteX139-1505" fmla="*/ 1123900 w 42198532"/>
              <a:gd name="connsiteY139-1506" fmla="*/ 695950 h 7004830"/>
              <a:gd name="connsiteX140-1507" fmla="*/ 1488280 w 42198532"/>
              <a:gd name="connsiteY140-1508" fmla="*/ 413645 h 7004830"/>
              <a:gd name="connsiteX141-1509" fmla="*/ 1493012 w 42198532"/>
              <a:gd name="connsiteY141-1510" fmla="*/ 117464 h 7004830"/>
              <a:gd name="connsiteX142-1511" fmla="*/ 42118086 w 42198532"/>
              <a:gd name="connsiteY142-1512" fmla="*/ 0 h 7004830"/>
              <a:gd name="connsiteX143-1513" fmla="*/ 42198532 w 42198532"/>
              <a:gd name="connsiteY143-1514" fmla="*/ 7004830 h 7004830"/>
              <a:gd name="connsiteX144-1515" fmla="*/ 843615 w 42198532"/>
              <a:gd name="connsiteY144-1516" fmla="*/ 6975464 h 7004830"/>
              <a:gd name="connsiteX145-1517" fmla="*/ 810785 w 42198532"/>
              <a:gd name="connsiteY145-1518" fmla="*/ 6950504 h 7004830"/>
              <a:gd name="connsiteX146-1519" fmla="*/ 746900 w 42198532"/>
              <a:gd name="connsiteY146-1520" fmla="*/ 6901934 h 7004830"/>
              <a:gd name="connsiteX147-1521" fmla="*/ 746900 w 42198532"/>
              <a:gd name="connsiteY147-1522" fmla="*/ 6547081 h 7004830"/>
              <a:gd name="connsiteX148-1523" fmla="*/ 1019002 w 42198532"/>
              <a:gd name="connsiteY148-1524" fmla="*/ 6335746 h 7004830"/>
              <a:gd name="connsiteX149-1525" fmla="*/ 1012693 w 42198532"/>
              <a:gd name="connsiteY149-1526" fmla="*/ 6323918 h 7004830"/>
              <a:gd name="connsiteX150-1527" fmla="*/ 1019791 w 42198532"/>
              <a:gd name="connsiteY150-1528" fmla="*/ 6334957 h 7004830"/>
              <a:gd name="connsiteX151-1529" fmla="*/ 1110492 w 42198532"/>
              <a:gd name="connsiteY151-1530" fmla="*/ 6264775 h 7004830"/>
              <a:gd name="connsiteX152-1531" fmla="*/ 1489068 w 42198532"/>
              <a:gd name="connsiteY152-1532" fmla="*/ 6553389 h 7004830"/>
              <a:gd name="connsiteX153-1533" fmla="*/ 1870800 w 42198532"/>
              <a:gd name="connsiteY153-1534" fmla="*/ 6257678 h 7004830"/>
              <a:gd name="connsiteX154-1535" fmla="*/ 1870800 w 42198532"/>
              <a:gd name="connsiteY154-1536" fmla="*/ 6139394 h 7004830"/>
              <a:gd name="connsiteX155-1537" fmla="*/ 1857392 w 42198532"/>
              <a:gd name="connsiteY155-1538" fmla="*/ 6144914 h 7004830"/>
              <a:gd name="connsiteX156-1539" fmla="*/ 1857392 w 42198532"/>
              <a:gd name="connsiteY156-1540" fmla="*/ 6251370 h 7004830"/>
              <a:gd name="connsiteX157-1541" fmla="*/ 1495378 w 42198532"/>
              <a:gd name="connsiteY157-1542" fmla="*/ 6531309 h 7004830"/>
              <a:gd name="connsiteX158-1543" fmla="*/ 1495378 w 42198532"/>
              <a:gd name="connsiteY158-1544" fmla="*/ 6185131 h 7004830"/>
              <a:gd name="connsiteX159-1545" fmla="*/ 1857392 w 42198532"/>
              <a:gd name="connsiteY159-1546" fmla="*/ 5904403 h 7004830"/>
              <a:gd name="connsiteX160-1547" fmla="*/ 1857392 w 42198532"/>
              <a:gd name="connsiteY160-1548" fmla="*/ 6144125 h 7004830"/>
              <a:gd name="connsiteX161-1549" fmla="*/ 1870800 w 42198532"/>
              <a:gd name="connsiteY161-1550" fmla="*/ 6138605 h 7004830"/>
              <a:gd name="connsiteX162-1551" fmla="*/ 1870800 w 42198532"/>
              <a:gd name="connsiteY162-1552" fmla="*/ 5887843 h 7004830"/>
              <a:gd name="connsiteX163-1553" fmla="*/ 1739875 w 42198532"/>
              <a:gd name="connsiteY163-1554" fmla="*/ 5788484 h 7004830"/>
              <a:gd name="connsiteX164-1555" fmla="*/ 1497744 w 42198532"/>
              <a:gd name="connsiteY164-1556" fmla="*/ 5604749 h 7004830"/>
              <a:gd name="connsiteX165-1557" fmla="*/ 1497744 w 42198532"/>
              <a:gd name="connsiteY165-1558" fmla="*/ 5424957 h 7004830"/>
              <a:gd name="connsiteX166-1559" fmla="*/ 1484336 w 42198532"/>
              <a:gd name="connsiteY166-1560" fmla="*/ 5427322 h 7004830"/>
              <a:gd name="connsiteX167-1561" fmla="*/ 1484336 w 42198532"/>
              <a:gd name="connsiteY167-1562" fmla="*/ 5598440 h 7004830"/>
              <a:gd name="connsiteX168-1563" fmla="*/ 1122322 w 42198532"/>
              <a:gd name="connsiteY168-1564" fmla="*/ 5879169 h 7004830"/>
              <a:gd name="connsiteX169-1565" fmla="*/ 1122322 w 42198532"/>
              <a:gd name="connsiteY169-1566" fmla="*/ 5532990 h 7004830"/>
              <a:gd name="connsiteX170-1567" fmla="*/ 1292682 w 42198532"/>
              <a:gd name="connsiteY170-1568" fmla="*/ 5400511 h 7004830"/>
              <a:gd name="connsiteX171-1569" fmla="*/ 1285583 w 42198532"/>
              <a:gd name="connsiteY171-1570" fmla="*/ 5390260 h 7004830"/>
              <a:gd name="connsiteX172-1571" fmla="*/ 1116013 w 42198532"/>
              <a:gd name="connsiteY172-1572" fmla="*/ 5521161 h 7004830"/>
              <a:gd name="connsiteX173-1573" fmla="*/ 750844 w 42198532"/>
              <a:gd name="connsiteY173-1574" fmla="*/ 5243588 h 7004830"/>
              <a:gd name="connsiteX174-1575" fmla="*/ 1025312 w 42198532"/>
              <a:gd name="connsiteY174-1576" fmla="*/ 5030676 h 7004830"/>
              <a:gd name="connsiteX175-1577" fmla="*/ 1110492 w 42198532"/>
              <a:gd name="connsiteY175-1578" fmla="*/ 4965225 h 7004830"/>
              <a:gd name="connsiteX176-1579" fmla="*/ 1475660 w 42198532"/>
              <a:gd name="connsiteY176-1580" fmla="*/ 5242799 h 7004830"/>
              <a:gd name="connsiteX177-1581" fmla="*/ 1285583 w 42198532"/>
              <a:gd name="connsiteY177-1582" fmla="*/ 5389472 h 7004830"/>
              <a:gd name="connsiteX178-1583" fmla="*/ 1293470 w 42198532"/>
              <a:gd name="connsiteY178-1584" fmla="*/ 5400511 h 7004830"/>
              <a:gd name="connsiteX179-1585" fmla="*/ 1484336 w 42198532"/>
              <a:gd name="connsiteY179-1586" fmla="*/ 5252262 h 7004830"/>
              <a:gd name="connsiteX180-1587" fmla="*/ 1484336 w 42198532"/>
              <a:gd name="connsiteY180-1588" fmla="*/ 5426534 h 7004830"/>
              <a:gd name="connsiteX181-1589" fmla="*/ 1497744 w 42198532"/>
              <a:gd name="connsiteY181-1590" fmla="*/ 5424168 h 7004830"/>
              <a:gd name="connsiteX182-1591" fmla="*/ 1497744 w 42198532"/>
              <a:gd name="connsiteY182-1592" fmla="*/ 5246742 h 7004830"/>
              <a:gd name="connsiteX183-1593" fmla="*/ 1513518 w 42198532"/>
              <a:gd name="connsiteY183-1594" fmla="*/ 5234125 h 7004830"/>
              <a:gd name="connsiteX184-1595" fmla="*/ 1513518 w 42198532"/>
              <a:gd name="connsiteY184-1596" fmla="*/ 5217565 h 7004830"/>
              <a:gd name="connsiteX185-1597" fmla="*/ 1495378 w 42198532"/>
              <a:gd name="connsiteY185-1598" fmla="*/ 5231759 h 7004830"/>
              <a:gd name="connsiteX186-1599" fmla="*/ 1495378 w 42198532"/>
              <a:gd name="connsiteY186-1600" fmla="*/ 4885580 h 7004830"/>
              <a:gd name="connsiteX187-1601" fmla="*/ 1513518 w 42198532"/>
              <a:gd name="connsiteY187-1602" fmla="*/ 4871386 h 7004830"/>
              <a:gd name="connsiteX188-1603" fmla="*/ 1513518 w 42198532"/>
              <a:gd name="connsiteY188-1604" fmla="*/ 4854826 h 7004830"/>
              <a:gd name="connsiteX189-1605" fmla="*/ 1489068 w 42198532"/>
              <a:gd name="connsiteY189-1606" fmla="*/ 4873752 h 7004830"/>
              <a:gd name="connsiteX190-1607" fmla="*/ 1123900 w 42198532"/>
              <a:gd name="connsiteY190-1608" fmla="*/ 4596178 h 7004830"/>
              <a:gd name="connsiteX191-1609" fmla="*/ 1488280 w 42198532"/>
              <a:gd name="connsiteY191-1610" fmla="*/ 4313873 h 7004830"/>
              <a:gd name="connsiteX192-1611" fmla="*/ 1853448 w 42198532"/>
              <a:gd name="connsiteY192-1612" fmla="*/ 4591447 h 7004830"/>
              <a:gd name="connsiteX193-1613" fmla="*/ 1514307 w 42198532"/>
              <a:gd name="connsiteY193-1614" fmla="*/ 4854826 h 7004830"/>
              <a:gd name="connsiteX194-1615" fmla="*/ 1514307 w 42198532"/>
              <a:gd name="connsiteY194-1616" fmla="*/ 4870598 h 7004830"/>
              <a:gd name="connsiteX195-1617" fmla="*/ 1857392 w 42198532"/>
              <a:gd name="connsiteY195-1618" fmla="*/ 4604852 h 7004830"/>
              <a:gd name="connsiteX196-1619" fmla="*/ 1857392 w 42198532"/>
              <a:gd name="connsiteY196-1620" fmla="*/ 4951031 h 7004830"/>
              <a:gd name="connsiteX197-1621" fmla="*/ 1514307 w 42198532"/>
              <a:gd name="connsiteY197-1622" fmla="*/ 5217565 h 7004830"/>
              <a:gd name="connsiteX198-1623" fmla="*/ 1514307 w 42198532"/>
              <a:gd name="connsiteY198-1624" fmla="*/ 5234125 h 7004830"/>
              <a:gd name="connsiteX199-1625" fmla="*/ 1870800 w 42198532"/>
              <a:gd name="connsiteY199-1626" fmla="*/ 4957339 h 7004830"/>
              <a:gd name="connsiteX200-1627" fmla="*/ 1870800 w 42198532"/>
              <a:gd name="connsiteY200-1628" fmla="*/ 4588292 h 7004830"/>
              <a:gd name="connsiteX201-1629" fmla="*/ 1497744 w 42198532"/>
              <a:gd name="connsiteY201-1630" fmla="*/ 4304410 h 7004830"/>
              <a:gd name="connsiteX202-1631" fmla="*/ 1497744 w 42198532"/>
              <a:gd name="connsiteY202-1632" fmla="*/ 3956654 h 7004830"/>
              <a:gd name="connsiteX203-1633" fmla="*/ 1484336 w 42198532"/>
              <a:gd name="connsiteY203-1634" fmla="*/ 3966905 h 7004830"/>
              <a:gd name="connsiteX204-1635" fmla="*/ 1484336 w 42198532"/>
              <a:gd name="connsiteY204-1636" fmla="*/ 4299679 h 7004830"/>
              <a:gd name="connsiteX205-1637" fmla="*/ 1122322 w 42198532"/>
              <a:gd name="connsiteY205-1638" fmla="*/ 4579618 h 7004830"/>
              <a:gd name="connsiteX206-1639" fmla="*/ 1122322 w 42198532"/>
              <a:gd name="connsiteY206-1640" fmla="*/ 4233439 h 7004830"/>
              <a:gd name="connsiteX207-1641" fmla="*/ 1484336 w 42198532"/>
              <a:gd name="connsiteY207-1642" fmla="*/ 3952712 h 7004830"/>
              <a:gd name="connsiteX208-1643" fmla="*/ 1484336 w 42198532"/>
              <a:gd name="connsiteY208-1644" fmla="*/ 3966117 h 7004830"/>
              <a:gd name="connsiteX209-1645" fmla="*/ 1497744 w 42198532"/>
              <a:gd name="connsiteY209-1646" fmla="*/ 3955866 h 7004830"/>
              <a:gd name="connsiteX210-1647" fmla="*/ 1497744 w 42198532"/>
              <a:gd name="connsiteY210-1648" fmla="*/ 3936152 h 7004830"/>
              <a:gd name="connsiteX211-1649" fmla="*/ 1136519 w 42198532"/>
              <a:gd name="connsiteY211-1650" fmla="*/ 3661732 h 7004830"/>
              <a:gd name="connsiteX212-1651" fmla="*/ 1125477 w 42198532"/>
              <a:gd name="connsiteY212-1652" fmla="*/ 3669618 h 7004830"/>
              <a:gd name="connsiteX213-1653" fmla="*/ 1135730 w 42198532"/>
              <a:gd name="connsiteY213-1654" fmla="*/ 3660943 h 7004830"/>
              <a:gd name="connsiteX214-1655" fmla="*/ 1119956 w 42198532"/>
              <a:gd name="connsiteY214-1656" fmla="*/ 3649115 h 7004830"/>
              <a:gd name="connsiteX215-1657" fmla="*/ 1119956 w 42198532"/>
              <a:gd name="connsiteY215-1658" fmla="*/ 3637286 h 7004830"/>
              <a:gd name="connsiteX216-1659" fmla="*/ 1106548 w 42198532"/>
              <a:gd name="connsiteY216-1660" fmla="*/ 3637286 h 7004830"/>
              <a:gd name="connsiteX217-1661" fmla="*/ 1106548 w 42198532"/>
              <a:gd name="connsiteY217-1662" fmla="*/ 3649903 h 7004830"/>
              <a:gd name="connsiteX218-1663" fmla="*/ 744534 w 42198532"/>
              <a:gd name="connsiteY218-1664" fmla="*/ 3929843 h 7004830"/>
              <a:gd name="connsiteX219-1665" fmla="*/ 744534 w 42198532"/>
              <a:gd name="connsiteY219-1666" fmla="*/ 3612841 h 7004830"/>
              <a:gd name="connsiteX220-1667" fmla="*/ 744534 w 42198532"/>
              <a:gd name="connsiteY220-1668" fmla="*/ 3584453 h 7004830"/>
              <a:gd name="connsiteX221-1669" fmla="*/ 1106548 w 42198532"/>
              <a:gd name="connsiteY221-1670" fmla="*/ 3303725 h 7004830"/>
              <a:gd name="connsiteX222-1671" fmla="*/ 1106548 w 42198532"/>
              <a:gd name="connsiteY222-1672" fmla="*/ 3617573 h 7004830"/>
              <a:gd name="connsiteX223-1673" fmla="*/ 1106548 w 42198532"/>
              <a:gd name="connsiteY223-1674" fmla="*/ 3636498 h 7004830"/>
              <a:gd name="connsiteX224-1675" fmla="*/ 1119956 w 42198532"/>
              <a:gd name="connsiteY224-1676" fmla="*/ 3636498 h 7004830"/>
              <a:gd name="connsiteX225-1677" fmla="*/ 1119956 w 42198532"/>
              <a:gd name="connsiteY225-1678" fmla="*/ 3298205 h 7004830"/>
              <a:gd name="connsiteX226-1679" fmla="*/ 1392847 w 42198532"/>
              <a:gd name="connsiteY226-1680" fmla="*/ 3086870 h 7004830"/>
              <a:gd name="connsiteX227-1681" fmla="*/ 1483547 w 42198532"/>
              <a:gd name="connsiteY227-1682" fmla="*/ 3016688 h 7004830"/>
              <a:gd name="connsiteX228-1683" fmla="*/ 1862913 w 42198532"/>
              <a:gd name="connsiteY228-1684" fmla="*/ 3304513 h 7004830"/>
              <a:gd name="connsiteX229-1685" fmla="*/ 2243855 w 42198532"/>
              <a:gd name="connsiteY229-1686" fmla="*/ 3008803 h 7004830"/>
              <a:gd name="connsiteX230-1687" fmla="*/ 2243855 w 42198532"/>
              <a:gd name="connsiteY230-1688" fmla="*/ 2891307 h 7004830"/>
              <a:gd name="connsiteX231-1689" fmla="*/ 2231236 w 42198532"/>
              <a:gd name="connsiteY231-1690" fmla="*/ 2896827 h 7004830"/>
              <a:gd name="connsiteX232-1691" fmla="*/ 2231236 w 42198532"/>
              <a:gd name="connsiteY232-1692" fmla="*/ 3002494 h 7004830"/>
              <a:gd name="connsiteX233-1693" fmla="*/ 1869222 w 42198532"/>
              <a:gd name="connsiteY233-1694" fmla="*/ 3283222 h 7004830"/>
              <a:gd name="connsiteX234-1695" fmla="*/ 1869222 w 42198532"/>
              <a:gd name="connsiteY234-1696" fmla="*/ 2937043 h 7004830"/>
              <a:gd name="connsiteX235-1697" fmla="*/ 2231236 w 42198532"/>
              <a:gd name="connsiteY235-1698" fmla="*/ 2656315 h 7004830"/>
              <a:gd name="connsiteX236-1699" fmla="*/ 2231236 w 42198532"/>
              <a:gd name="connsiteY236-1700" fmla="*/ 2896038 h 7004830"/>
              <a:gd name="connsiteX237-1701" fmla="*/ 2243855 w 42198532"/>
              <a:gd name="connsiteY237-1702" fmla="*/ 2890518 h 7004830"/>
              <a:gd name="connsiteX238-1703" fmla="*/ 2243855 w 42198532"/>
              <a:gd name="connsiteY238-1704" fmla="*/ 2639755 h 7004830"/>
              <a:gd name="connsiteX239-1705" fmla="*/ 2113720 w 42198532"/>
              <a:gd name="connsiteY239-1706" fmla="*/ 2540397 h 7004830"/>
              <a:gd name="connsiteX240-1707" fmla="*/ 2100312 w 42198532"/>
              <a:gd name="connsiteY240-1708" fmla="*/ 2546705 h 7004830"/>
              <a:gd name="connsiteX241-1709" fmla="*/ 2226503 w 42198532"/>
              <a:gd name="connsiteY241-1710" fmla="*/ 2642910 h 7004830"/>
              <a:gd name="connsiteX242-1711" fmla="*/ 1862124 w 42198532"/>
              <a:gd name="connsiteY242-1712" fmla="*/ 2925215 h 7004830"/>
              <a:gd name="connsiteX243-1713" fmla="*/ 1496955 w 42198532"/>
              <a:gd name="connsiteY243-1714" fmla="*/ 2647641 h 7004830"/>
              <a:gd name="connsiteX244-1715" fmla="*/ 1861335 w 42198532"/>
              <a:gd name="connsiteY244-1716" fmla="*/ 2365336 h 7004830"/>
              <a:gd name="connsiteX245-1717" fmla="*/ 2099523 w 42198532"/>
              <a:gd name="connsiteY245-1718" fmla="*/ 2545916 h 7004830"/>
              <a:gd name="connsiteX246-1719" fmla="*/ 2112931 w 42198532"/>
              <a:gd name="connsiteY246-1720" fmla="*/ 2539608 h 7004830"/>
              <a:gd name="connsiteX247-1721" fmla="*/ 1870800 w 42198532"/>
              <a:gd name="connsiteY247-1722" fmla="*/ 2355873 h 7004830"/>
              <a:gd name="connsiteX248-1723" fmla="*/ 1870800 w 42198532"/>
              <a:gd name="connsiteY248-1724" fmla="*/ 2176869 h 7004830"/>
              <a:gd name="connsiteX249-1725" fmla="*/ 1857392 w 42198532"/>
              <a:gd name="connsiteY249-1726" fmla="*/ 2178447 h 7004830"/>
              <a:gd name="connsiteX250-1727" fmla="*/ 1857392 w 42198532"/>
              <a:gd name="connsiteY250-1728" fmla="*/ 2350353 h 7004830"/>
              <a:gd name="connsiteX251-1729" fmla="*/ 1496167 w 42198532"/>
              <a:gd name="connsiteY251-1730" fmla="*/ 2631081 h 7004830"/>
              <a:gd name="connsiteX252-1731" fmla="*/ 1496167 w 42198532"/>
              <a:gd name="connsiteY252-1732" fmla="*/ 2284114 h 7004830"/>
              <a:gd name="connsiteX253-1733" fmla="*/ 1666526 w 42198532"/>
              <a:gd name="connsiteY253-1734" fmla="*/ 2152424 h 7004830"/>
              <a:gd name="connsiteX254-1735" fmla="*/ 1658639 w 42198532"/>
              <a:gd name="connsiteY254-1736" fmla="*/ 2141384 h 7004830"/>
              <a:gd name="connsiteX255-1737" fmla="*/ 1666526 w 42198532"/>
              <a:gd name="connsiteY255-1738" fmla="*/ 2151636 h 7004830"/>
              <a:gd name="connsiteX256-1739" fmla="*/ 1857392 w 42198532"/>
              <a:gd name="connsiteY256-1740" fmla="*/ 2003386 h 7004830"/>
              <a:gd name="connsiteX257-1741" fmla="*/ 1857392 w 42198532"/>
              <a:gd name="connsiteY257-1742" fmla="*/ 2177658 h 7004830"/>
              <a:gd name="connsiteX258-1743" fmla="*/ 1870800 w 42198532"/>
              <a:gd name="connsiteY258-1744" fmla="*/ 2176081 h 7004830"/>
              <a:gd name="connsiteX259-1745" fmla="*/ 1870800 w 42198532"/>
              <a:gd name="connsiteY259-1746" fmla="*/ 1998654 h 7004830"/>
              <a:gd name="connsiteX260-1747" fmla="*/ 1886574 w 42198532"/>
              <a:gd name="connsiteY260-1748" fmla="*/ 1986037 h 7004830"/>
              <a:gd name="connsiteX261-1749" fmla="*/ 1886574 w 42198532"/>
              <a:gd name="connsiteY261-1750" fmla="*/ 1969478 h 7004830"/>
              <a:gd name="connsiteX262-1751" fmla="*/ 1869222 w 42198532"/>
              <a:gd name="connsiteY262-1752" fmla="*/ 1982883 h 7004830"/>
              <a:gd name="connsiteX263-1753" fmla="*/ 1869222 w 42198532"/>
              <a:gd name="connsiteY263-1754" fmla="*/ 1636704 h 7004830"/>
              <a:gd name="connsiteX264-1755" fmla="*/ 1886574 w 42198532"/>
              <a:gd name="connsiteY264-1756" fmla="*/ 1623299 h 7004830"/>
              <a:gd name="connsiteX265-1757" fmla="*/ 1886574 w 42198532"/>
              <a:gd name="connsiteY265-1758" fmla="*/ 1606739 h 7004830"/>
              <a:gd name="connsiteX266-1759" fmla="*/ 1862124 w 42198532"/>
              <a:gd name="connsiteY266-1760" fmla="*/ 1625665 h 7004830"/>
              <a:gd name="connsiteX267-1761" fmla="*/ 1496955 w 42198532"/>
              <a:gd name="connsiteY267-1762" fmla="*/ 1348091 h 7004830"/>
              <a:gd name="connsiteX268-1763" fmla="*/ 1861335 w 42198532"/>
              <a:gd name="connsiteY268-1764" fmla="*/ 1064997 h 7004830"/>
              <a:gd name="connsiteX269-1765" fmla="*/ 2226503 w 42198532"/>
              <a:gd name="connsiteY269-1766" fmla="*/ 1342571 h 7004830"/>
              <a:gd name="connsiteX270-1767" fmla="*/ 1887362 w 42198532"/>
              <a:gd name="connsiteY270-1768" fmla="*/ 1605951 h 7004830"/>
              <a:gd name="connsiteX271-1769" fmla="*/ 1887362 w 42198532"/>
              <a:gd name="connsiteY271-1770" fmla="*/ 1622510 h 7004830"/>
              <a:gd name="connsiteX272-1771" fmla="*/ 2231236 w 42198532"/>
              <a:gd name="connsiteY272-1772" fmla="*/ 1355976 h 7004830"/>
              <a:gd name="connsiteX273-1773" fmla="*/ 2231236 w 42198532"/>
              <a:gd name="connsiteY273-1774" fmla="*/ 1702944 h 7004830"/>
              <a:gd name="connsiteX274-1775" fmla="*/ 1887362 w 42198532"/>
              <a:gd name="connsiteY274-1776" fmla="*/ 1968689 h 7004830"/>
              <a:gd name="connsiteX275-1777" fmla="*/ 1887362 w 42198532"/>
              <a:gd name="connsiteY275-1778" fmla="*/ 1985249 h 7004830"/>
              <a:gd name="connsiteX276-1779" fmla="*/ 2243855 w 42198532"/>
              <a:gd name="connsiteY276-1780" fmla="*/ 1709252 h 7004830"/>
              <a:gd name="connsiteX277-1781" fmla="*/ 2243855 w 42198532"/>
              <a:gd name="connsiteY277-1782" fmla="*/ 1339416 h 7004830"/>
              <a:gd name="connsiteX278-1783" fmla="*/ 1870800 w 42198532"/>
              <a:gd name="connsiteY278-1784" fmla="*/ 1056323 h 7004830"/>
              <a:gd name="connsiteX279-1785" fmla="*/ 1870800 w 42198532"/>
              <a:gd name="connsiteY279-1786" fmla="*/ 707778 h 7004830"/>
              <a:gd name="connsiteX280-1787" fmla="*/ 1857392 w 42198532"/>
              <a:gd name="connsiteY280-1788" fmla="*/ 718030 h 7004830"/>
              <a:gd name="connsiteX281-1789" fmla="*/ 1857392 w 42198532"/>
              <a:gd name="connsiteY281-1790" fmla="*/ 1050803 h 7004830"/>
              <a:gd name="connsiteX282-1791" fmla="*/ 1496167 w 42198532"/>
              <a:gd name="connsiteY282-1792" fmla="*/ 1331531 h 7004830"/>
              <a:gd name="connsiteX283-1793" fmla="*/ 1496167 w 42198532"/>
              <a:gd name="connsiteY283-1794" fmla="*/ 985352 h 7004830"/>
              <a:gd name="connsiteX284-1795" fmla="*/ 1857392 w 42198532"/>
              <a:gd name="connsiteY284-1796" fmla="*/ 704624 h 7004830"/>
              <a:gd name="connsiteX285-1797" fmla="*/ 1857392 w 42198532"/>
              <a:gd name="connsiteY285-1798" fmla="*/ 717241 h 7004830"/>
              <a:gd name="connsiteX286-1799" fmla="*/ 1870800 w 42198532"/>
              <a:gd name="connsiteY286-1800" fmla="*/ 706990 h 7004830"/>
              <a:gd name="connsiteX287-1801" fmla="*/ 1870800 w 42198532"/>
              <a:gd name="connsiteY287-1802" fmla="*/ 688064 h 7004830"/>
              <a:gd name="connsiteX288-1803" fmla="*/ 1509574 w 42198532"/>
              <a:gd name="connsiteY288-1804" fmla="*/ 412856 h 7004830"/>
              <a:gd name="connsiteX289-1805" fmla="*/ 1498533 w 42198532"/>
              <a:gd name="connsiteY289-1806" fmla="*/ 421530 h 7004830"/>
              <a:gd name="connsiteX290-1807" fmla="*/ 1508786 w 42198532"/>
              <a:gd name="connsiteY290-1808" fmla="*/ 412856 h 7004830"/>
              <a:gd name="connsiteX291-1809" fmla="*/ 1493012 w 42198532"/>
              <a:gd name="connsiteY291-1810" fmla="*/ 401028 h 7004830"/>
              <a:gd name="connsiteX292-1811" fmla="*/ 1493012 w 42198532"/>
              <a:gd name="connsiteY292-1812" fmla="*/ 119417 h 7004830"/>
              <a:gd name="connsiteX293-1813" fmla="*/ 1493012 w 42198532"/>
              <a:gd name="connsiteY293-1814" fmla="*/ 117464 h 7004830"/>
              <a:gd name="connsiteX294-1815" fmla="*/ 1398859 w 42198532"/>
              <a:gd name="connsiteY294-1816" fmla="*/ 117464 h 7004830"/>
              <a:gd name="connsiteX295-1817" fmla="*/ 1480393 w 42198532"/>
              <a:gd name="connsiteY295-1818" fmla="*/ 117464 h 7004830"/>
              <a:gd name="connsiteX296-1819" fmla="*/ 1480393 w 42198532"/>
              <a:gd name="connsiteY296-1820" fmla="*/ 201868 h 7004830"/>
              <a:gd name="connsiteX297-1821" fmla="*/ 1480393 w 42198532"/>
              <a:gd name="connsiteY297-1822" fmla="*/ 401028 h 7004830"/>
              <a:gd name="connsiteX298-1823" fmla="*/ 1118379 w 42198532"/>
              <a:gd name="connsiteY298-1824" fmla="*/ 681756 h 7004830"/>
              <a:gd name="connsiteX299-1825" fmla="*/ 1118379 w 42198532"/>
              <a:gd name="connsiteY299-1826" fmla="*/ 335577 h 7004830"/>
              <a:gd name="connsiteX300-1827" fmla="*/ 1379242 w 42198532"/>
              <a:gd name="connsiteY300-1828" fmla="*/ 132719 h 7004830"/>
              <a:gd name="connsiteX301-1829" fmla="*/ 1398859 w 42198532"/>
              <a:gd name="connsiteY301-1830" fmla="*/ 117464 h 7004830"/>
              <a:gd name="connsiteX302-1831" fmla="*/ 840168 w 42198532"/>
              <a:gd name="connsiteY302-1832" fmla="*/ 117464 h 7004830"/>
              <a:gd name="connsiteX303-1833" fmla="*/ 1377550 w 42198532"/>
              <a:gd name="connsiteY303-1834" fmla="*/ 117464 h 7004830"/>
              <a:gd name="connsiteX304-1835" fmla="*/ 1301753 w 42198532"/>
              <a:gd name="connsiteY304-1836" fmla="*/ 176360 h 7004830"/>
              <a:gd name="connsiteX305-1837" fmla="*/ 1112069 w 42198532"/>
              <a:gd name="connsiteY305-1838" fmla="*/ 323748 h 7004830"/>
              <a:gd name="connsiteX306-1839" fmla="*/ 857417 w 42198532"/>
              <a:gd name="connsiteY306-1840" fmla="*/ 130551 h 7004830"/>
              <a:gd name="connsiteX307-1841" fmla="*/ 840168 w 42198532"/>
              <a:gd name="connsiteY307-1842" fmla="*/ 117464 h 700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387" y="connsiteY193-388"/>
              </a:cxn>
              <a:cxn ang="0">
                <a:pos x="connsiteX194-389" y="connsiteY194-390"/>
              </a:cxn>
              <a:cxn ang="0">
                <a:pos x="connsiteX195-391" y="connsiteY195-392"/>
              </a:cxn>
              <a:cxn ang="0">
                <a:pos x="connsiteX196-393" y="connsiteY196-394"/>
              </a:cxn>
              <a:cxn ang="0">
                <a:pos x="connsiteX197-395" y="connsiteY197-396"/>
              </a:cxn>
              <a:cxn ang="0">
                <a:pos x="connsiteX198-397" y="connsiteY198-398"/>
              </a:cxn>
              <a:cxn ang="0">
                <a:pos x="connsiteX199-399" y="connsiteY199-400"/>
              </a:cxn>
              <a:cxn ang="0">
                <a:pos x="connsiteX200-401" y="connsiteY200-402"/>
              </a:cxn>
              <a:cxn ang="0">
                <a:pos x="connsiteX201-403" y="connsiteY201-404"/>
              </a:cxn>
              <a:cxn ang="0">
                <a:pos x="connsiteX202-405" y="connsiteY202-406"/>
              </a:cxn>
              <a:cxn ang="0">
                <a:pos x="connsiteX203-407" y="connsiteY203-408"/>
              </a:cxn>
              <a:cxn ang="0">
                <a:pos x="connsiteX204-409" y="connsiteY204-410"/>
              </a:cxn>
              <a:cxn ang="0">
                <a:pos x="connsiteX205-411" y="connsiteY205-412"/>
              </a:cxn>
              <a:cxn ang="0">
                <a:pos x="connsiteX206-413" y="connsiteY206-414"/>
              </a:cxn>
              <a:cxn ang="0">
                <a:pos x="connsiteX207-415" y="connsiteY207-416"/>
              </a:cxn>
              <a:cxn ang="0">
                <a:pos x="connsiteX208-417" y="connsiteY208-418"/>
              </a:cxn>
              <a:cxn ang="0">
                <a:pos x="connsiteX209-419" y="connsiteY209-420"/>
              </a:cxn>
              <a:cxn ang="0">
                <a:pos x="connsiteX210-421" y="connsiteY210-422"/>
              </a:cxn>
              <a:cxn ang="0">
                <a:pos x="connsiteX211-423" y="connsiteY211-424"/>
              </a:cxn>
              <a:cxn ang="0">
                <a:pos x="connsiteX212-425" y="connsiteY212-426"/>
              </a:cxn>
              <a:cxn ang="0">
                <a:pos x="connsiteX213-427" y="connsiteY213-428"/>
              </a:cxn>
              <a:cxn ang="0">
                <a:pos x="connsiteX214-429" y="connsiteY214-430"/>
              </a:cxn>
              <a:cxn ang="0">
                <a:pos x="connsiteX215-431" y="connsiteY215-432"/>
              </a:cxn>
              <a:cxn ang="0">
                <a:pos x="connsiteX216-433" y="connsiteY216-434"/>
              </a:cxn>
              <a:cxn ang="0">
                <a:pos x="connsiteX217-435" y="connsiteY217-436"/>
              </a:cxn>
              <a:cxn ang="0">
                <a:pos x="connsiteX218-437" y="connsiteY218-438"/>
              </a:cxn>
              <a:cxn ang="0">
                <a:pos x="connsiteX219-439" y="connsiteY219-440"/>
              </a:cxn>
              <a:cxn ang="0">
                <a:pos x="connsiteX220-441" y="connsiteY220-442"/>
              </a:cxn>
              <a:cxn ang="0">
                <a:pos x="connsiteX221-443" y="connsiteY221-444"/>
              </a:cxn>
              <a:cxn ang="0">
                <a:pos x="connsiteX222-445" y="connsiteY222-446"/>
              </a:cxn>
              <a:cxn ang="0">
                <a:pos x="connsiteX223-447" y="connsiteY223-448"/>
              </a:cxn>
              <a:cxn ang="0">
                <a:pos x="connsiteX224-449" y="connsiteY224-450"/>
              </a:cxn>
              <a:cxn ang="0">
                <a:pos x="connsiteX225-451" y="connsiteY225-452"/>
              </a:cxn>
              <a:cxn ang="0">
                <a:pos x="connsiteX226-453" y="connsiteY226-454"/>
              </a:cxn>
              <a:cxn ang="0">
                <a:pos x="connsiteX227-455" y="connsiteY227-456"/>
              </a:cxn>
              <a:cxn ang="0">
                <a:pos x="connsiteX228-457" y="connsiteY228-458"/>
              </a:cxn>
              <a:cxn ang="0">
                <a:pos x="connsiteX229-459" y="connsiteY229-460"/>
              </a:cxn>
              <a:cxn ang="0">
                <a:pos x="connsiteX230-461" y="connsiteY230-462"/>
              </a:cxn>
              <a:cxn ang="0">
                <a:pos x="connsiteX231-463" y="connsiteY231-464"/>
              </a:cxn>
              <a:cxn ang="0">
                <a:pos x="connsiteX232-465" y="connsiteY232-466"/>
              </a:cxn>
              <a:cxn ang="0">
                <a:pos x="connsiteX233-467" y="connsiteY233-468"/>
              </a:cxn>
              <a:cxn ang="0">
                <a:pos x="connsiteX234-469" y="connsiteY234-470"/>
              </a:cxn>
              <a:cxn ang="0">
                <a:pos x="connsiteX235-471" y="connsiteY235-472"/>
              </a:cxn>
              <a:cxn ang="0">
                <a:pos x="connsiteX236-473" y="connsiteY236-474"/>
              </a:cxn>
              <a:cxn ang="0">
                <a:pos x="connsiteX237-475" y="connsiteY237-476"/>
              </a:cxn>
              <a:cxn ang="0">
                <a:pos x="connsiteX238-477" y="connsiteY238-478"/>
              </a:cxn>
              <a:cxn ang="0">
                <a:pos x="connsiteX239-479" y="connsiteY239-480"/>
              </a:cxn>
              <a:cxn ang="0">
                <a:pos x="connsiteX240-481" y="connsiteY240-482"/>
              </a:cxn>
              <a:cxn ang="0">
                <a:pos x="connsiteX241-483" y="connsiteY241-484"/>
              </a:cxn>
              <a:cxn ang="0">
                <a:pos x="connsiteX242-485" y="connsiteY242-486"/>
              </a:cxn>
              <a:cxn ang="0">
                <a:pos x="connsiteX243-487" y="connsiteY243-488"/>
              </a:cxn>
              <a:cxn ang="0">
                <a:pos x="connsiteX244-489" y="connsiteY244-490"/>
              </a:cxn>
              <a:cxn ang="0">
                <a:pos x="connsiteX245-491" y="connsiteY245-492"/>
              </a:cxn>
              <a:cxn ang="0">
                <a:pos x="connsiteX246-493" y="connsiteY246-494"/>
              </a:cxn>
              <a:cxn ang="0">
                <a:pos x="connsiteX247-495" y="connsiteY247-496"/>
              </a:cxn>
              <a:cxn ang="0">
                <a:pos x="connsiteX248-497" y="connsiteY248-498"/>
              </a:cxn>
              <a:cxn ang="0">
                <a:pos x="connsiteX249-499" y="connsiteY249-500"/>
              </a:cxn>
              <a:cxn ang="0">
                <a:pos x="connsiteX250-501" y="connsiteY250-502"/>
              </a:cxn>
              <a:cxn ang="0">
                <a:pos x="connsiteX251-503" y="connsiteY251-504"/>
              </a:cxn>
              <a:cxn ang="0">
                <a:pos x="connsiteX252-505" y="connsiteY252-506"/>
              </a:cxn>
              <a:cxn ang="0">
                <a:pos x="connsiteX253-507" y="connsiteY253-508"/>
              </a:cxn>
              <a:cxn ang="0">
                <a:pos x="connsiteX254-509" y="connsiteY254-510"/>
              </a:cxn>
              <a:cxn ang="0">
                <a:pos x="connsiteX255-511" y="connsiteY255-512"/>
              </a:cxn>
              <a:cxn ang="0">
                <a:pos x="connsiteX256-513" y="connsiteY256-514"/>
              </a:cxn>
              <a:cxn ang="0">
                <a:pos x="connsiteX257-515" y="connsiteY257-516"/>
              </a:cxn>
              <a:cxn ang="0">
                <a:pos x="connsiteX258-517" y="connsiteY258-518"/>
              </a:cxn>
              <a:cxn ang="0">
                <a:pos x="connsiteX259-519" y="connsiteY259-520"/>
              </a:cxn>
              <a:cxn ang="0">
                <a:pos x="connsiteX260-521" y="connsiteY260-522"/>
              </a:cxn>
              <a:cxn ang="0">
                <a:pos x="connsiteX261-523" y="connsiteY261-524"/>
              </a:cxn>
              <a:cxn ang="0">
                <a:pos x="connsiteX262-525" y="connsiteY262-526"/>
              </a:cxn>
              <a:cxn ang="0">
                <a:pos x="connsiteX263-527" y="connsiteY263-528"/>
              </a:cxn>
              <a:cxn ang="0">
                <a:pos x="connsiteX264-529" y="connsiteY264-530"/>
              </a:cxn>
              <a:cxn ang="0">
                <a:pos x="connsiteX265-531" y="connsiteY265-532"/>
              </a:cxn>
              <a:cxn ang="0">
                <a:pos x="connsiteX266-533" y="connsiteY266-534"/>
              </a:cxn>
              <a:cxn ang="0">
                <a:pos x="connsiteX267-535" y="connsiteY267-536"/>
              </a:cxn>
              <a:cxn ang="0">
                <a:pos x="connsiteX268-537" y="connsiteY268-538"/>
              </a:cxn>
              <a:cxn ang="0">
                <a:pos x="connsiteX269-539" y="connsiteY269-540"/>
              </a:cxn>
              <a:cxn ang="0">
                <a:pos x="connsiteX270-541" y="connsiteY270-542"/>
              </a:cxn>
              <a:cxn ang="0">
                <a:pos x="connsiteX271-543" y="connsiteY271-544"/>
              </a:cxn>
              <a:cxn ang="0">
                <a:pos x="connsiteX272-545" y="connsiteY272-546"/>
              </a:cxn>
              <a:cxn ang="0">
                <a:pos x="connsiteX273-547" y="connsiteY273-548"/>
              </a:cxn>
              <a:cxn ang="0">
                <a:pos x="connsiteX274-549" y="connsiteY274-550"/>
              </a:cxn>
              <a:cxn ang="0">
                <a:pos x="connsiteX275-551" y="connsiteY275-552"/>
              </a:cxn>
              <a:cxn ang="0">
                <a:pos x="connsiteX276-553" y="connsiteY276-554"/>
              </a:cxn>
              <a:cxn ang="0">
                <a:pos x="connsiteX277-555" y="connsiteY277-556"/>
              </a:cxn>
              <a:cxn ang="0">
                <a:pos x="connsiteX278-557" y="connsiteY278-558"/>
              </a:cxn>
              <a:cxn ang="0">
                <a:pos x="connsiteX279-559" y="connsiteY279-560"/>
              </a:cxn>
              <a:cxn ang="0">
                <a:pos x="connsiteX280-561" y="connsiteY280-562"/>
              </a:cxn>
              <a:cxn ang="0">
                <a:pos x="connsiteX281-563" y="connsiteY281-564"/>
              </a:cxn>
              <a:cxn ang="0">
                <a:pos x="connsiteX282-565" y="connsiteY282-566"/>
              </a:cxn>
              <a:cxn ang="0">
                <a:pos x="connsiteX283-567" y="connsiteY283-568"/>
              </a:cxn>
              <a:cxn ang="0">
                <a:pos x="connsiteX284-569" y="connsiteY284-570"/>
              </a:cxn>
              <a:cxn ang="0">
                <a:pos x="connsiteX285-571" y="connsiteY285-572"/>
              </a:cxn>
              <a:cxn ang="0">
                <a:pos x="connsiteX286-573" y="connsiteY286-574"/>
              </a:cxn>
              <a:cxn ang="0">
                <a:pos x="connsiteX287-575" y="connsiteY287-576"/>
              </a:cxn>
              <a:cxn ang="0">
                <a:pos x="connsiteX288-577" y="connsiteY288-578"/>
              </a:cxn>
              <a:cxn ang="0">
                <a:pos x="connsiteX289-579" y="connsiteY289-580"/>
              </a:cxn>
              <a:cxn ang="0">
                <a:pos x="connsiteX290-581" y="connsiteY290-582"/>
              </a:cxn>
              <a:cxn ang="0">
                <a:pos x="connsiteX291-583" y="connsiteY291-584"/>
              </a:cxn>
              <a:cxn ang="0">
                <a:pos x="connsiteX292-585" y="connsiteY292-586"/>
              </a:cxn>
              <a:cxn ang="0">
                <a:pos x="connsiteX293-587" y="connsiteY293-588"/>
              </a:cxn>
              <a:cxn ang="0">
                <a:pos x="connsiteX294-589" y="connsiteY294-590"/>
              </a:cxn>
              <a:cxn ang="0">
                <a:pos x="connsiteX295-591" y="connsiteY295-592"/>
              </a:cxn>
              <a:cxn ang="0">
                <a:pos x="connsiteX296-593" y="connsiteY296-594"/>
              </a:cxn>
              <a:cxn ang="0">
                <a:pos x="connsiteX297-595" y="connsiteY297-596"/>
              </a:cxn>
              <a:cxn ang="0">
                <a:pos x="connsiteX298-597" y="connsiteY298-598"/>
              </a:cxn>
              <a:cxn ang="0">
                <a:pos x="connsiteX299-599" y="connsiteY299-600"/>
              </a:cxn>
              <a:cxn ang="0">
                <a:pos x="connsiteX300-601" y="connsiteY300-602"/>
              </a:cxn>
              <a:cxn ang="0">
                <a:pos x="connsiteX301-603" y="connsiteY301-604"/>
              </a:cxn>
              <a:cxn ang="0">
                <a:pos x="connsiteX302-605" y="connsiteY302-606"/>
              </a:cxn>
              <a:cxn ang="0">
                <a:pos x="connsiteX303-607" y="connsiteY303-608"/>
              </a:cxn>
              <a:cxn ang="0">
                <a:pos x="connsiteX304-609" y="connsiteY304-610"/>
              </a:cxn>
              <a:cxn ang="0">
                <a:pos x="connsiteX305-1221" y="connsiteY305-1222"/>
              </a:cxn>
              <a:cxn ang="0">
                <a:pos x="connsiteX306-1223" y="connsiteY306-1224"/>
              </a:cxn>
              <a:cxn ang="0">
                <a:pos x="connsiteX307-1225" y="connsiteY307-1226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/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/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61" name="Espace réservé pour une image  60"/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/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-1" fmla="*/ 738225 w 42118086"/>
              <a:gd name="connsiteY0-2" fmla="*/ 6911396 h 6975464"/>
              <a:gd name="connsiteX1-3" fmla="*/ 814828 w 42118086"/>
              <a:gd name="connsiteY1-4" fmla="*/ 6969750 h 6975464"/>
              <a:gd name="connsiteX2-5" fmla="*/ 822329 w 42118086"/>
              <a:gd name="connsiteY2-6" fmla="*/ 6975464 h 6975464"/>
              <a:gd name="connsiteX3-7" fmla="*/ 655724 w 42118086"/>
              <a:gd name="connsiteY3-8" fmla="*/ 6975464 h 6975464"/>
              <a:gd name="connsiteX4-9" fmla="*/ 656989 w 42118086"/>
              <a:gd name="connsiteY4-10" fmla="*/ 6974481 h 6975464"/>
              <a:gd name="connsiteX5-11" fmla="*/ 738225 w 42118086"/>
              <a:gd name="connsiteY5-12" fmla="*/ 6911396 h 6975464"/>
              <a:gd name="connsiteX6-13" fmla="*/ 733493 w 42118086"/>
              <a:gd name="connsiteY6-14" fmla="*/ 6551812 h 6975464"/>
              <a:gd name="connsiteX7-15" fmla="*/ 733493 w 42118086"/>
              <a:gd name="connsiteY7-16" fmla="*/ 6897991 h 6975464"/>
              <a:gd name="connsiteX8-17" fmla="*/ 639637 w 42118086"/>
              <a:gd name="connsiteY8-18" fmla="*/ 6970539 h 6975464"/>
              <a:gd name="connsiteX9-19" fmla="*/ 656989 w 42118086"/>
              <a:gd name="connsiteY9-20" fmla="*/ 6974481 h 6975464"/>
              <a:gd name="connsiteX10-21" fmla="*/ 638848 w 42118086"/>
              <a:gd name="connsiteY10-22" fmla="*/ 6971327 h 6975464"/>
              <a:gd name="connsiteX11-23" fmla="*/ 633515 w 42118086"/>
              <a:gd name="connsiteY11-24" fmla="*/ 6975464 h 6975464"/>
              <a:gd name="connsiteX12-25" fmla="*/ 371479 w 42118086"/>
              <a:gd name="connsiteY12-26" fmla="*/ 6975464 h 6975464"/>
              <a:gd name="connsiteX13-27" fmla="*/ 371479 w 42118086"/>
              <a:gd name="connsiteY13-28" fmla="*/ 6917056 h 6975464"/>
              <a:gd name="connsiteX14-29" fmla="*/ 371479 w 42118086"/>
              <a:gd name="connsiteY14-30" fmla="*/ 6832540 h 6975464"/>
              <a:gd name="connsiteX15-31" fmla="*/ 733493 w 42118086"/>
              <a:gd name="connsiteY15-32" fmla="*/ 6551812 h 6975464"/>
              <a:gd name="connsiteX16-33" fmla="*/ 1106548 w 42118086"/>
              <a:gd name="connsiteY16-34" fmla="*/ 5904403 h 6975464"/>
              <a:gd name="connsiteX17-35" fmla="*/ 1106548 w 42118086"/>
              <a:gd name="connsiteY17-36" fmla="*/ 6251370 h 6975464"/>
              <a:gd name="connsiteX18-37" fmla="*/ 1012693 w 42118086"/>
              <a:gd name="connsiteY18-38" fmla="*/ 6323918 h 6975464"/>
              <a:gd name="connsiteX19-39" fmla="*/ 744534 w 42118086"/>
              <a:gd name="connsiteY19-40" fmla="*/ 6531309 h 6975464"/>
              <a:gd name="connsiteX20-41" fmla="*/ 744534 w 42118086"/>
              <a:gd name="connsiteY20-42" fmla="*/ 6185131 h 6975464"/>
              <a:gd name="connsiteX21-43" fmla="*/ 873093 w 42118086"/>
              <a:gd name="connsiteY21-44" fmla="*/ 6085772 h 6975464"/>
              <a:gd name="connsiteX22-45" fmla="*/ 1106548 w 42118086"/>
              <a:gd name="connsiteY22-46" fmla="*/ 5904403 h 6975464"/>
              <a:gd name="connsiteX23-47" fmla="*/ 1739875 w 42118086"/>
              <a:gd name="connsiteY23-48" fmla="*/ 5788484 h 6975464"/>
              <a:gd name="connsiteX24-49" fmla="*/ 1726467 w 42118086"/>
              <a:gd name="connsiteY24-50" fmla="*/ 5794792 h 6975464"/>
              <a:gd name="connsiteX25-51" fmla="*/ 1739875 w 42118086"/>
              <a:gd name="connsiteY25-52" fmla="*/ 5788484 h 6975464"/>
              <a:gd name="connsiteX26-53" fmla="*/ 1488280 w 42118086"/>
              <a:gd name="connsiteY26-54" fmla="*/ 5613423 h 6975464"/>
              <a:gd name="connsiteX27-55" fmla="*/ 1726467 w 42118086"/>
              <a:gd name="connsiteY27-56" fmla="*/ 5794792 h 6975464"/>
              <a:gd name="connsiteX28-57" fmla="*/ 1853448 w 42118086"/>
              <a:gd name="connsiteY28-58" fmla="*/ 5890997 h 6975464"/>
              <a:gd name="connsiteX29-59" fmla="*/ 1489068 w 42118086"/>
              <a:gd name="connsiteY29-60" fmla="*/ 6174091 h 6975464"/>
              <a:gd name="connsiteX30-61" fmla="*/ 1123900 w 42118086"/>
              <a:gd name="connsiteY30-62" fmla="*/ 5896517 h 6975464"/>
              <a:gd name="connsiteX31-63" fmla="*/ 1488280 w 42118086"/>
              <a:gd name="connsiteY31-64" fmla="*/ 5613423 h 6975464"/>
              <a:gd name="connsiteX32-65" fmla="*/ 359648 w 42118086"/>
              <a:gd name="connsiteY32-66" fmla="*/ 4965225 h 6975464"/>
              <a:gd name="connsiteX33-67" fmla="*/ 724817 w 42118086"/>
              <a:gd name="connsiteY33-68" fmla="*/ 5242799 h 6975464"/>
              <a:gd name="connsiteX34-69" fmla="*/ 487418 w 42118086"/>
              <a:gd name="connsiteY34-70" fmla="*/ 5426534 h 6975464"/>
              <a:gd name="connsiteX35-71" fmla="*/ 493727 w 42118086"/>
              <a:gd name="connsiteY35-72" fmla="*/ 5437574 h 6975464"/>
              <a:gd name="connsiteX36-73" fmla="*/ 733493 w 42118086"/>
              <a:gd name="connsiteY36-74" fmla="*/ 5252262 h 6975464"/>
              <a:gd name="connsiteX37-75" fmla="*/ 733493 w 42118086"/>
              <a:gd name="connsiteY37-76" fmla="*/ 5598440 h 6975464"/>
              <a:gd name="connsiteX38-77" fmla="*/ 633328 w 42118086"/>
              <a:gd name="connsiteY38-78" fmla="*/ 5675720 h 6975464"/>
              <a:gd name="connsiteX39-79" fmla="*/ 641215 w 42118086"/>
              <a:gd name="connsiteY39-80" fmla="*/ 5688337 h 6975464"/>
              <a:gd name="connsiteX40-81" fmla="*/ 737436 w 42118086"/>
              <a:gd name="connsiteY40-82" fmla="*/ 5613423 h 6975464"/>
              <a:gd name="connsiteX41-83" fmla="*/ 1102605 w 42118086"/>
              <a:gd name="connsiteY41-84" fmla="*/ 5890997 h 6975464"/>
              <a:gd name="connsiteX42-85" fmla="*/ 866783 w 42118086"/>
              <a:gd name="connsiteY42-86" fmla="*/ 6073943 h 6975464"/>
              <a:gd name="connsiteX43-87" fmla="*/ 873093 w 42118086"/>
              <a:gd name="connsiteY43-88" fmla="*/ 6085772 h 6975464"/>
              <a:gd name="connsiteX44-89" fmla="*/ 865994 w 42118086"/>
              <a:gd name="connsiteY44-90" fmla="*/ 6074732 h 6975464"/>
              <a:gd name="connsiteX45-91" fmla="*/ 738225 w 42118086"/>
              <a:gd name="connsiteY45-92" fmla="*/ 6174091 h 6975464"/>
              <a:gd name="connsiteX46-93" fmla="*/ 373056 w 42118086"/>
              <a:gd name="connsiteY46-94" fmla="*/ 5896517 h 6975464"/>
              <a:gd name="connsiteX47-95" fmla="*/ 640426 w 42118086"/>
              <a:gd name="connsiteY47-96" fmla="*/ 5689125 h 6975464"/>
              <a:gd name="connsiteX48-97" fmla="*/ 633328 w 42118086"/>
              <a:gd name="connsiteY48-98" fmla="*/ 5676508 h 6975464"/>
              <a:gd name="connsiteX49-99" fmla="*/ 371479 w 42118086"/>
              <a:gd name="connsiteY49-100" fmla="*/ 5879169 h 6975464"/>
              <a:gd name="connsiteX50-101" fmla="*/ 371479 w 42118086"/>
              <a:gd name="connsiteY50-102" fmla="*/ 5532990 h 6975464"/>
              <a:gd name="connsiteX51-103" fmla="*/ 493727 w 42118086"/>
              <a:gd name="connsiteY51-104" fmla="*/ 5438362 h 6975464"/>
              <a:gd name="connsiteX52-105" fmla="*/ 486629 w 42118086"/>
              <a:gd name="connsiteY52-106" fmla="*/ 5426534 h 6975464"/>
              <a:gd name="connsiteX53-107" fmla="*/ 365169 w 42118086"/>
              <a:gd name="connsiteY53-108" fmla="*/ 5521161 h 6975464"/>
              <a:gd name="connsiteX54-109" fmla="*/ 0 w 42118086"/>
              <a:gd name="connsiteY54-110" fmla="*/ 5243588 h 6975464"/>
              <a:gd name="connsiteX55-111" fmla="*/ 359648 w 42118086"/>
              <a:gd name="connsiteY55-112" fmla="*/ 4965225 h 6975464"/>
              <a:gd name="connsiteX56-113" fmla="*/ 1106548 w 42118086"/>
              <a:gd name="connsiteY56-114" fmla="*/ 4604852 h 6975464"/>
              <a:gd name="connsiteX57-115" fmla="*/ 1106548 w 42118086"/>
              <a:gd name="connsiteY57-116" fmla="*/ 4951031 h 6975464"/>
              <a:gd name="connsiteX58-117" fmla="*/ 1018214 w 42118086"/>
              <a:gd name="connsiteY58-118" fmla="*/ 5019636 h 6975464"/>
              <a:gd name="connsiteX59-119" fmla="*/ 1025312 w 42118086"/>
              <a:gd name="connsiteY59-120" fmla="*/ 5030676 h 6975464"/>
              <a:gd name="connsiteX60-121" fmla="*/ 1017425 w 42118086"/>
              <a:gd name="connsiteY60-122" fmla="*/ 5020424 h 6975464"/>
              <a:gd name="connsiteX61-123" fmla="*/ 744534 w 42118086"/>
              <a:gd name="connsiteY61-124" fmla="*/ 5231759 h 6975464"/>
              <a:gd name="connsiteX62-125" fmla="*/ 744534 w 42118086"/>
              <a:gd name="connsiteY62-126" fmla="*/ 4885580 h 6975464"/>
              <a:gd name="connsiteX63-127" fmla="*/ 856530 w 42118086"/>
              <a:gd name="connsiteY63-128" fmla="*/ 4798050 h 6975464"/>
              <a:gd name="connsiteX64-129" fmla="*/ 849432 w 42118086"/>
              <a:gd name="connsiteY64-130" fmla="*/ 4787799 h 6975464"/>
              <a:gd name="connsiteX65-131" fmla="*/ 857319 w 42118086"/>
              <a:gd name="connsiteY65-132" fmla="*/ 4798050 h 6975464"/>
              <a:gd name="connsiteX66-133" fmla="*/ 1106548 w 42118086"/>
              <a:gd name="connsiteY66-134" fmla="*/ 4604852 h 6975464"/>
              <a:gd name="connsiteX67-135" fmla="*/ 737436 w 42118086"/>
              <a:gd name="connsiteY67-136" fmla="*/ 4313873 h 6975464"/>
              <a:gd name="connsiteX68-137" fmla="*/ 1102605 w 42118086"/>
              <a:gd name="connsiteY68-138" fmla="*/ 4591447 h 6975464"/>
              <a:gd name="connsiteX69-139" fmla="*/ 849432 w 42118086"/>
              <a:gd name="connsiteY69-140" fmla="*/ 4787799 h 6975464"/>
              <a:gd name="connsiteX70-141" fmla="*/ 738225 w 42118086"/>
              <a:gd name="connsiteY70-142" fmla="*/ 4873752 h 6975464"/>
              <a:gd name="connsiteX71-143" fmla="*/ 373056 w 42118086"/>
              <a:gd name="connsiteY71-144" fmla="*/ 4596178 h 6975464"/>
              <a:gd name="connsiteX72-145" fmla="*/ 737436 w 42118086"/>
              <a:gd name="connsiteY72-146" fmla="*/ 4313873 h 6975464"/>
              <a:gd name="connsiteX73-147" fmla="*/ 1115224 w 42118086"/>
              <a:gd name="connsiteY73-148" fmla="*/ 3661732 h 6975464"/>
              <a:gd name="connsiteX74-149" fmla="*/ 1125477 w 42118086"/>
              <a:gd name="connsiteY74-150" fmla="*/ 3669618 h 6975464"/>
              <a:gd name="connsiteX75-151" fmla="*/ 1480393 w 42118086"/>
              <a:gd name="connsiteY75-152" fmla="*/ 3939306 h 6975464"/>
              <a:gd name="connsiteX76-153" fmla="*/ 1116013 w 42118086"/>
              <a:gd name="connsiteY76-154" fmla="*/ 4222399 h 6975464"/>
              <a:gd name="connsiteX77-155" fmla="*/ 750844 w 42118086"/>
              <a:gd name="connsiteY77-156" fmla="*/ 3944037 h 6975464"/>
              <a:gd name="connsiteX78-157" fmla="*/ 1115224 w 42118086"/>
              <a:gd name="connsiteY78-158" fmla="*/ 3661732 h 6975464"/>
              <a:gd name="connsiteX79-159" fmla="*/ 1480393 w 42118086"/>
              <a:gd name="connsiteY79-160" fmla="*/ 2656315 h 6975464"/>
              <a:gd name="connsiteX80-161" fmla="*/ 1480393 w 42118086"/>
              <a:gd name="connsiteY80-162" fmla="*/ 3002494 h 6975464"/>
              <a:gd name="connsiteX81-163" fmla="*/ 1386537 w 42118086"/>
              <a:gd name="connsiteY81-164" fmla="*/ 3075042 h 6975464"/>
              <a:gd name="connsiteX82-165" fmla="*/ 1392847 w 42118086"/>
              <a:gd name="connsiteY82-166" fmla="*/ 3086870 h 6975464"/>
              <a:gd name="connsiteX83-167" fmla="*/ 1385748 w 42118086"/>
              <a:gd name="connsiteY83-168" fmla="*/ 3075830 h 6975464"/>
              <a:gd name="connsiteX84-169" fmla="*/ 1118379 w 42118086"/>
              <a:gd name="connsiteY84-170" fmla="*/ 3283222 h 6975464"/>
              <a:gd name="connsiteX85-171" fmla="*/ 1118379 w 42118086"/>
              <a:gd name="connsiteY85-172" fmla="*/ 2937043 h 6975464"/>
              <a:gd name="connsiteX86-173" fmla="*/ 1246148 w 42118086"/>
              <a:gd name="connsiteY86-174" fmla="*/ 2837685 h 6975464"/>
              <a:gd name="connsiteX87-175" fmla="*/ 1239839 w 42118086"/>
              <a:gd name="connsiteY87-176" fmla="*/ 2825856 h 6975464"/>
              <a:gd name="connsiteX88-177" fmla="*/ 1246937 w 42118086"/>
              <a:gd name="connsiteY88-178" fmla="*/ 2836896 h 6975464"/>
              <a:gd name="connsiteX89-179" fmla="*/ 1480393 w 42118086"/>
              <a:gd name="connsiteY89-180" fmla="*/ 2656315 h 6975464"/>
              <a:gd name="connsiteX90-181" fmla="*/ 732704 w 42118086"/>
              <a:gd name="connsiteY90-182" fmla="*/ 1716349 h 6975464"/>
              <a:gd name="connsiteX91-183" fmla="*/ 1097873 w 42118086"/>
              <a:gd name="connsiteY91-184" fmla="*/ 1993923 h 6975464"/>
              <a:gd name="connsiteX92-185" fmla="*/ 860473 w 42118086"/>
              <a:gd name="connsiteY92-186" fmla="*/ 2177658 h 6975464"/>
              <a:gd name="connsiteX93-187" fmla="*/ 867572 w 42118086"/>
              <a:gd name="connsiteY93-188" fmla="*/ 2189486 h 6975464"/>
              <a:gd name="connsiteX94-189" fmla="*/ 1106548 w 42118086"/>
              <a:gd name="connsiteY94-190" fmla="*/ 2003386 h 6975464"/>
              <a:gd name="connsiteX95-191" fmla="*/ 1106548 w 42118086"/>
              <a:gd name="connsiteY95-192" fmla="*/ 2350353 h 6975464"/>
              <a:gd name="connsiteX96-193" fmla="*/ 1007172 w 42118086"/>
              <a:gd name="connsiteY96-194" fmla="*/ 2427632 h 6975464"/>
              <a:gd name="connsiteX97-195" fmla="*/ 1014270 w 42118086"/>
              <a:gd name="connsiteY97-196" fmla="*/ 2440249 h 6975464"/>
              <a:gd name="connsiteX98-197" fmla="*/ 1110492 w 42118086"/>
              <a:gd name="connsiteY98-198" fmla="*/ 2365336 h 6975464"/>
              <a:gd name="connsiteX99-199" fmla="*/ 1475660 w 42118086"/>
              <a:gd name="connsiteY99-200" fmla="*/ 2642910 h 6975464"/>
              <a:gd name="connsiteX100-201" fmla="*/ 1239839 w 42118086"/>
              <a:gd name="connsiteY100-202" fmla="*/ 2825856 h 6975464"/>
              <a:gd name="connsiteX101-203" fmla="*/ 1112069 w 42118086"/>
              <a:gd name="connsiteY101-204" fmla="*/ 2925215 h 6975464"/>
              <a:gd name="connsiteX102-205" fmla="*/ 746900 w 42118086"/>
              <a:gd name="connsiteY102-206" fmla="*/ 2647641 h 6975464"/>
              <a:gd name="connsiteX103-207" fmla="*/ 1013481 w 42118086"/>
              <a:gd name="connsiteY103-208" fmla="*/ 2440249 h 6975464"/>
              <a:gd name="connsiteX104-209" fmla="*/ 1006383 w 42118086"/>
              <a:gd name="connsiteY104-210" fmla="*/ 2427632 h 6975464"/>
              <a:gd name="connsiteX105-211" fmla="*/ 744534 w 42118086"/>
              <a:gd name="connsiteY105-212" fmla="*/ 2631081 h 6975464"/>
              <a:gd name="connsiteX106-213" fmla="*/ 744534 w 42118086"/>
              <a:gd name="connsiteY106-214" fmla="*/ 2284114 h 6975464"/>
              <a:gd name="connsiteX107-215" fmla="*/ 866783 w 42118086"/>
              <a:gd name="connsiteY107-216" fmla="*/ 2189486 h 6975464"/>
              <a:gd name="connsiteX108-217" fmla="*/ 860473 w 42118086"/>
              <a:gd name="connsiteY108-218" fmla="*/ 2178447 h 6975464"/>
              <a:gd name="connsiteX109-219" fmla="*/ 738225 w 42118086"/>
              <a:gd name="connsiteY109-220" fmla="*/ 2273074 h 6975464"/>
              <a:gd name="connsiteX110-221" fmla="*/ 373056 w 42118086"/>
              <a:gd name="connsiteY110-222" fmla="*/ 1995500 h 6975464"/>
              <a:gd name="connsiteX111-223" fmla="*/ 732704 w 42118086"/>
              <a:gd name="connsiteY111-224" fmla="*/ 1716349 h 6975464"/>
              <a:gd name="connsiteX112-225" fmla="*/ 1480393 w 42118086"/>
              <a:gd name="connsiteY112-226" fmla="*/ 1355976 h 6975464"/>
              <a:gd name="connsiteX113-227" fmla="*/ 1480393 w 42118086"/>
              <a:gd name="connsiteY113-228" fmla="*/ 1702944 h 6975464"/>
              <a:gd name="connsiteX114-229" fmla="*/ 1391269 w 42118086"/>
              <a:gd name="connsiteY114-230" fmla="*/ 1771549 h 6975464"/>
              <a:gd name="connsiteX115-231" fmla="*/ 1399156 w 42118086"/>
              <a:gd name="connsiteY115-232" fmla="*/ 1781800 h 6975464"/>
              <a:gd name="connsiteX116-233" fmla="*/ 1483547 w 42118086"/>
              <a:gd name="connsiteY116-234" fmla="*/ 1716349 h 6975464"/>
              <a:gd name="connsiteX117-235" fmla="*/ 1848716 w 42118086"/>
              <a:gd name="connsiteY117-236" fmla="*/ 1993923 h 6975464"/>
              <a:gd name="connsiteX118-237" fmla="*/ 1658639 w 42118086"/>
              <a:gd name="connsiteY118-238" fmla="*/ 2141384 h 6975464"/>
              <a:gd name="connsiteX119-239" fmla="*/ 1489068 w 42118086"/>
              <a:gd name="connsiteY119-240" fmla="*/ 2273074 h 6975464"/>
              <a:gd name="connsiteX120-241" fmla="*/ 1123900 w 42118086"/>
              <a:gd name="connsiteY120-242" fmla="*/ 1995500 h 6975464"/>
              <a:gd name="connsiteX121-243" fmla="*/ 1398368 w 42118086"/>
              <a:gd name="connsiteY121-244" fmla="*/ 1782588 h 6975464"/>
              <a:gd name="connsiteX122-245" fmla="*/ 1390481 w 42118086"/>
              <a:gd name="connsiteY122-246" fmla="*/ 1771549 h 6975464"/>
              <a:gd name="connsiteX123-247" fmla="*/ 1118379 w 42118086"/>
              <a:gd name="connsiteY123-248" fmla="*/ 1982883 h 6975464"/>
              <a:gd name="connsiteX124-249" fmla="*/ 1118379 w 42118086"/>
              <a:gd name="connsiteY124-250" fmla="*/ 1636704 h 6975464"/>
              <a:gd name="connsiteX125-251" fmla="*/ 1230374 w 42118086"/>
              <a:gd name="connsiteY125-252" fmla="*/ 1549963 h 6975464"/>
              <a:gd name="connsiteX126-253" fmla="*/ 1480393 w 42118086"/>
              <a:gd name="connsiteY126-254" fmla="*/ 1355976 h 6975464"/>
              <a:gd name="connsiteX127-255" fmla="*/ 1110492 w 42118086"/>
              <a:gd name="connsiteY127-256" fmla="*/ 1064997 h 6975464"/>
              <a:gd name="connsiteX128-257" fmla="*/ 1475660 w 42118086"/>
              <a:gd name="connsiteY128-258" fmla="*/ 1342571 h 6975464"/>
              <a:gd name="connsiteX129-259" fmla="*/ 1223276 w 42118086"/>
              <a:gd name="connsiteY129-260" fmla="*/ 1538923 h 6975464"/>
              <a:gd name="connsiteX130-261" fmla="*/ 1230374 w 42118086"/>
              <a:gd name="connsiteY130-262" fmla="*/ 1549963 h 6975464"/>
              <a:gd name="connsiteX131-263" fmla="*/ 1222487 w 42118086"/>
              <a:gd name="connsiteY131-264" fmla="*/ 1539711 h 6975464"/>
              <a:gd name="connsiteX132-265" fmla="*/ 1112069 w 42118086"/>
              <a:gd name="connsiteY132-266" fmla="*/ 1625665 h 6975464"/>
              <a:gd name="connsiteX133-267" fmla="*/ 746900 w 42118086"/>
              <a:gd name="connsiteY133-268" fmla="*/ 1348091 h 6975464"/>
              <a:gd name="connsiteX134-269" fmla="*/ 1110492 w 42118086"/>
              <a:gd name="connsiteY134-270" fmla="*/ 1064997 h 6975464"/>
              <a:gd name="connsiteX135-271" fmla="*/ 1488280 w 42118086"/>
              <a:gd name="connsiteY135-272" fmla="*/ 413645 h 6975464"/>
              <a:gd name="connsiteX136-273" fmla="*/ 1498533 w 42118086"/>
              <a:gd name="connsiteY136-274" fmla="*/ 421530 h 6975464"/>
              <a:gd name="connsiteX137-275" fmla="*/ 1853448 w 42118086"/>
              <a:gd name="connsiteY137-276" fmla="*/ 691218 h 6975464"/>
              <a:gd name="connsiteX138-277" fmla="*/ 1489068 w 42118086"/>
              <a:gd name="connsiteY138-278" fmla="*/ 973524 h 6975464"/>
              <a:gd name="connsiteX139-279" fmla="*/ 1123900 w 42118086"/>
              <a:gd name="connsiteY139-280" fmla="*/ 695950 h 6975464"/>
              <a:gd name="connsiteX140-281" fmla="*/ 1488280 w 42118086"/>
              <a:gd name="connsiteY140-282" fmla="*/ 413645 h 6975464"/>
              <a:gd name="connsiteX141-283" fmla="*/ 1493012 w 42118086"/>
              <a:gd name="connsiteY141-284" fmla="*/ 117464 h 6975464"/>
              <a:gd name="connsiteX142-285" fmla="*/ 42118086 w 42118086"/>
              <a:gd name="connsiteY142-286" fmla="*/ 0 h 6975464"/>
              <a:gd name="connsiteX143-287" fmla="*/ 5957423 w 42118086"/>
              <a:gd name="connsiteY143-288" fmla="*/ 6975464 h 6975464"/>
              <a:gd name="connsiteX144-289" fmla="*/ 843615 w 42118086"/>
              <a:gd name="connsiteY144-290" fmla="*/ 6975464 h 6975464"/>
              <a:gd name="connsiteX145-291" fmla="*/ 810785 w 42118086"/>
              <a:gd name="connsiteY145-292" fmla="*/ 6950504 h 6975464"/>
              <a:gd name="connsiteX146-293" fmla="*/ 746900 w 42118086"/>
              <a:gd name="connsiteY146-294" fmla="*/ 6901934 h 6975464"/>
              <a:gd name="connsiteX147-295" fmla="*/ 746900 w 42118086"/>
              <a:gd name="connsiteY147-296" fmla="*/ 6547081 h 6975464"/>
              <a:gd name="connsiteX148-297" fmla="*/ 1019002 w 42118086"/>
              <a:gd name="connsiteY148-298" fmla="*/ 6335746 h 6975464"/>
              <a:gd name="connsiteX149-299" fmla="*/ 1012693 w 42118086"/>
              <a:gd name="connsiteY149-300" fmla="*/ 6323918 h 6975464"/>
              <a:gd name="connsiteX150-301" fmla="*/ 1019791 w 42118086"/>
              <a:gd name="connsiteY150-302" fmla="*/ 6334957 h 6975464"/>
              <a:gd name="connsiteX151-303" fmla="*/ 1110492 w 42118086"/>
              <a:gd name="connsiteY151-304" fmla="*/ 6264775 h 6975464"/>
              <a:gd name="connsiteX152-305" fmla="*/ 1489068 w 42118086"/>
              <a:gd name="connsiteY152-306" fmla="*/ 6553389 h 6975464"/>
              <a:gd name="connsiteX153-307" fmla="*/ 1870800 w 42118086"/>
              <a:gd name="connsiteY153-308" fmla="*/ 6257678 h 6975464"/>
              <a:gd name="connsiteX154-309" fmla="*/ 1870800 w 42118086"/>
              <a:gd name="connsiteY154-310" fmla="*/ 6139394 h 6975464"/>
              <a:gd name="connsiteX155-311" fmla="*/ 1857392 w 42118086"/>
              <a:gd name="connsiteY155-312" fmla="*/ 6144914 h 6975464"/>
              <a:gd name="connsiteX156-313" fmla="*/ 1857392 w 42118086"/>
              <a:gd name="connsiteY156-314" fmla="*/ 6251370 h 6975464"/>
              <a:gd name="connsiteX157-315" fmla="*/ 1495378 w 42118086"/>
              <a:gd name="connsiteY157-316" fmla="*/ 6531309 h 6975464"/>
              <a:gd name="connsiteX158-317" fmla="*/ 1495378 w 42118086"/>
              <a:gd name="connsiteY158-318" fmla="*/ 6185131 h 6975464"/>
              <a:gd name="connsiteX159-319" fmla="*/ 1857392 w 42118086"/>
              <a:gd name="connsiteY159-320" fmla="*/ 5904403 h 6975464"/>
              <a:gd name="connsiteX160-321" fmla="*/ 1857392 w 42118086"/>
              <a:gd name="connsiteY160-322" fmla="*/ 6144125 h 6975464"/>
              <a:gd name="connsiteX161-323" fmla="*/ 1870800 w 42118086"/>
              <a:gd name="connsiteY161-324" fmla="*/ 6138605 h 6975464"/>
              <a:gd name="connsiteX162-325" fmla="*/ 1870800 w 42118086"/>
              <a:gd name="connsiteY162-326" fmla="*/ 5887843 h 6975464"/>
              <a:gd name="connsiteX163-327" fmla="*/ 1739875 w 42118086"/>
              <a:gd name="connsiteY163-328" fmla="*/ 5788484 h 6975464"/>
              <a:gd name="connsiteX164-329" fmla="*/ 1497744 w 42118086"/>
              <a:gd name="connsiteY164-330" fmla="*/ 5604749 h 6975464"/>
              <a:gd name="connsiteX165-331" fmla="*/ 1497744 w 42118086"/>
              <a:gd name="connsiteY165-332" fmla="*/ 5424957 h 6975464"/>
              <a:gd name="connsiteX166-333" fmla="*/ 1484336 w 42118086"/>
              <a:gd name="connsiteY166-334" fmla="*/ 5427322 h 6975464"/>
              <a:gd name="connsiteX167-335" fmla="*/ 1484336 w 42118086"/>
              <a:gd name="connsiteY167-336" fmla="*/ 5598440 h 6975464"/>
              <a:gd name="connsiteX168-337" fmla="*/ 1122322 w 42118086"/>
              <a:gd name="connsiteY168-338" fmla="*/ 5879169 h 6975464"/>
              <a:gd name="connsiteX169-339" fmla="*/ 1122322 w 42118086"/>
              <a:gd name="connsiteY169-340" fmla="*/ 5532990 h 6975464"/>
              <a:gd name="connsiteX170-341" fmla="*/ 1292682 w 42118086"/>
              <a:gd name="connsiteY170-342" fmla="*/ 5400511 h 6975464"/>
              <a:gd name="connsiteX171-343" fmla="*/ 1285583 w 42118086"/>
              <a:gd name="connsiteY171-344" fmla="*/ 5390260 h 6975464"/>
              <a:gd name="connsiteX172-345" fmla="*/ 1116013 w 42118086"/>
              <a:gd name="connsiteY172-346" fmla="*/ 5521161 h 6975464"/>
              <a:gd name="connsiteX173-347" fmla="*/ 750844 w 42118086"/>
              <a:gd name="connsiteY173-348" fmla="*/ 5243588 h 6975464"/>
              <a:gd name="connsiteX174-349" fmla="*/ 1025312 w 42118086"/>
              <a:gd name="connsiteY174-350" fmla="*/ 5030676 h 6975464"/>
              <a:gd name="connsiteX175-351" fmla="*/ 1110492 w 42118086"/>
              <a:gd name="connsiteY175-352" fmla="*/ 4965225 h 6975464"/>
              <a:gd name="connsiteX176-353" fmla="*/ 1475660 w 42118086"/>
              <a:gd name="connsiteY176-354" fmla="*/ 5242799 h 6975464"/>
              <a:gd name="connsiteX177-355" fmla="*/ 1285583 w 42118086"/>
              <a:gd name="connsiteY177-356" fmla="*/ 5389472 h 6975464"/>
              <a:gd name="connsiteX178-357" fmla="*/ 1293470 w 42118086"/>
              <a:gd name="connsiteY178-358" fmla="*/ 5400511 h 6975464"/>
              <a:gd name="connsiteX179-359" fmla="*/ 1484336 w 42118086"/>
              <a:gd name="connsiteY179-360" fmla="*/ 5252262 h 6975464"/>
              <a:gd name="connsiteX180-361" fmla="*/ 1484336 w 42118086"/>
              <a:gd name="connsiteY180-362" fmla="*/ 5426534 h 6975464"/>
              <a:gd name="connsiteX181-363" fmla="*/ 1497744 w 42118086"/>
              <a:gd name="connsiteY181-364" fmla="*/ 5424168 h 6975464"/>
              <a:gd name="connsiteX182-365" fmla="*/ 1497744 w 42118086"/>
              <a:gd name="connsiteY182-366" fmla="*/ 5246742 h 6975464"/>
              <a:gd name="connsiteX183-367" fmla="*/ 1513518 w 42118086"/>
              <a:gd name="connsiteY183-368" fmla="*/ 5234125 h 6975464"/>
              <a:gd name="connsiteX184-369" fmla="*/ 1513518 w 42118086"/>
              <a:gd name="connsiteY184-370" fmla="*/ 5217565 h 6975464"/>
              <a:gd name="connsiteX185-371" fmla="*/ 1495378 w 42118086"/>
              <a:gd name="connsiteY185-372" fmla="*/ 5231759 h 6975464"/>
              <a:gd name="connsiteX186-373" fmla="*/ 1495378 w 42118086"/>
              <a:gd name="connsiteY186-374" fmla="*/ 4885580 h 6975464"/>
              <a:gd name="connsiteX187-375" fmla="*/ 1513518 w 42118086"/>
              <a:gd name="connsiteY187-376" fmla="*/ 4871386 h 6975464"/>
              <a:gd name="connsiteX188-377" fmla="*/ 1513518 w 42118086"/>
              <a:gd name="connsiteY188-378" fmla="*/ 4854826 h 6975464"/>
              <a:gd name="connsiteX189-379" fmla="*/ 1489068 w 42118086"/>
              <a:gd name="connsiteY189-380" fmla="*/ 4873752 h 6975464"/>
              <a:gd name="connsiteX190-381" fmla="*/ 1123900 w 42118086"/>
              <a:gd name="connsiteY190-382" fmla="*/ 4596178 h 6975464"/>
              <a:gd name="connsiteX191-383" fmla="*/ 1488280 w 42118086"/>
              <a:gd name="connsiteY191-384" fmla="*/ 4313873 h 6975464"/>
              <a:gd name="connsiteX192-385" fmla="*/ 1853448 w 42118086"/>
              <a:gd name="connsiteY192-386" fmla="*/ 4591447 h 6975464"/>
              <a:gd name="connsiteX193-387" fmla="*/ 1514307 w 42118086"/>
              <a:gd name="connsiteY193-388" fmla="*/ 4854826 h 6975464"/>
              <a:gd name="connsiteX194-389" fmla="*/ 1514307 w 42118086"/>
              <a:gd name="connsiteY194-390" fmla="*/ 4870598 h 6975464"/>
              <a:gd name="connsiteX195-391" fmla="*/ 1857392 w 42118086"/>
              <a:gd name="connsiteY195-392" fmla="*/ 4604852 h 6975464"/>
              <a:gd name="connsiteX196-393" fmla="*/ 1857392 w 42118086"/>
              <a:gd name="connsiteY196-394" fmla="*/ 4951031 h 6975464"/>
              <a:gd name="connsiteX197-395" fmla="*/ 1514307 w 42118086"/>
              <a:gd name="connsiteY197-396" fmla="*/ 5217565 h 6975464"/>
              <a:gd name="connsiteX198-397" fmla="*/ 1514307 w 42118086"/>
              <a:gd name="connsiteY198-398" fmla="*/ 5234125 h 6975464"/>
              <a:gd name="connsiteX199-399" fmla="*/ 1870800 w 42118086"/>
              <a:gd name="connsiteY199-400" fmla="*/ 4957339 h 6975464"/>
              <a:gd name="connsiteX200-401" fmla="*/ 1870800 w 42118086"/>
              <a:gd name="connsiteY200-402" fmla="*/ 4588292 h 6975464"/>
              <a:gd name="connsiteX201-403" fmla="*/ 1497744 w 42118086"/>
              <a:gd name="connsiteY201-404" fmla="*/ 4304410 h 6975464"/>
              <a:gd name="connsiteX202-405" fmla="*/ 1497744 w 42118086"/>
              <a:gd name="connsiteY202-406" fmla="*/ 3956654 h 6975464"/>
              <a:gd name="connsiteX203-407" fmla="*/ 1484336 w 42118086"/>
              <a:gd name="connsiteY203-408" fmla="*/ 3966905 h 6975464"/>
              <a:gd name="connsiteX204-409" fmla="*/ 1484336 w 42118086"/>
              <a:gd name="connsiteY204-410" fmla="*/ 4299679 h 6975464"/>
              <a:gd name="connsiteX205-411" fmla="*/ 1122322 w 42118086"/>
              <a:gd name="connsiteY205-412" fmla="*/ 4579618 h 6975464"/>
              <a:gd name="connsiteX206-413" fmla="*/ 1122322 w 42118086"/>
              <a:gd name="connsiteY206-414" fmla="*/ 4233439 h 6975464"/>
              <a:gd name="connsiteX207-415" fmla="*/ 1484336 w 42118086"/>
              <a:gd name="connsiteY207-416" fmla="*/ 3952712 h 6975464"/>
              <a:gd name="connsiteX208-417" fmla="*/ 1484336 w 42118086"/>
              <a:gd name="connsiteY208-418" fmla="*/ 3966117 h 6975464"/>
              <a:gd name="connsiteX209-419" fmla="*/ 1497744 w 42118086"/>
              <a:gd name="connsiteY209-420" fmla="*/ 3955866 h 6975464"/>
              <a:gd name="connsiteX210-421" fmla="*/ 1497744 w 42118086"/>
              <a:gd name="connsiteY210-422" fmla="*/ 3936152 h 6975464"/>
              <a:gd name="connsiteX211-423" fmla="*/ 1136519 w 42118086"/>
              <a:gd name="connsiteY211-424" fmla="*/ 3661732 h 6975464"/>
              <a:gd name="connsiteX212-425" fmla="*/ 1125477 w 42118086"/>
              <a:gd name="connsiteY212-426" fmla="*/ 3669618 h 6975464"/>
              <a:gd name="connsiteX213-427" fmla="*/ 1135730 w 42118086"/>
              <a:gd name="connsiteY213-428" fmla="*/ 3660943 h 6975464"/>
              <a:gd name="connsiteX214-429" fmla="*/ 1119956 w 42118086"/>
              <a:gd name="connsiteY214-430" fmla="*/ 3649115 h 6975464"/>
              <a:gd name="connsiteX215-431" fmla="*/ 1119956 w 42118086"/>
              <a:gd name="connsiteY215-432" fmla="*/ 3637286 h 6975464"/>
              <a:gd name="connsiteX216-433" fmla="*/ 1106548 w 42118086"/>
              <a:gd name="connsiteY216-434" fmla="*/ 3637286 h 6975464"/>
              <a:gd name="connsiteX217-435" fmla="*/ 1106548 w 42118086"/>
              <a:gd name="connsiteY217-436" fmla="*/ 3649903 h 6975464"/>
              <a:gd name="connsiteX218-437" fmla="*/ 744534 w 42118086"/>
              <a:gd name="connsiteY218-438" fmla="*/ 3929843 h 6975464"/>
              <a:gd name="connsiteX219-439" fmla="*/ 744534 w 42118086"/>
              <a:gd name="connsiteY219-440" fmla="*/ 3612841 h 6975464"/>
              <a:gd name="connsiteX220-441" fmla="*/ 744534 w 42118086"/>
              <a:gd name="connsiteY220-442" fmla="*/ 3584453 h 6975464"/>
              <a:gd name="connsiteX221-443" fmla="*/ 1106548 w 42118086"/>
              <a:gd name="connsiteY221-444" fmla="*/ 3303725 h 6975464"/>
              <a:gd name="connsiteX222-445" fmla="*/ 1106548 w 42118086"/>
              <a:gd name="connsiteY222-446" fmla="*/ 3617573 h 6975464"/>
              <a:gd name="connsiteX223-447" fmla="*/ 1106548 w 42118086"/>
              <a:gd name="connsiteY223-448" fmla="*/ 3636498 h 6975464"/>
              <a:gd name="connsiteX224-449" fmla="*/ 1119956 w 42118086"/>
              <a:gd name="connsiteY224-450" fmla="*/ 3636498 h 6975464"/>
              <a:gd name="connsiteX225-451" fmla="*/ 1119956 w 42118086"/>
              <a:gd name="connsiteY225-452" fmla="*/ 3298205 h 6975464"/>
              <a:gd name="connsiteX226-453" fmla="*/ 1392847 w 42118086"/>
              <a:gd name="connsiteY226-454" fmla="*/ 3086870 h 6975464"/>
              <a:gd name="connsiteX227-455" fmla="*/ 1483547 w 42118086"/>
              <a:gd name="connsiteY227-456" fmla="*/ 3016688 h 6975464"/>
              <a:gd name="connsiteX228-457" fmla="*/ 1862913 w 42118086"/>
              <a:gd name="connsiteY228-458" fmla="*/ 3304513 h 6975464"/>
              <a:gd name="connsiteX229-459" fmla="*/ 2243855 w 42118086"/>
              <a:gd name="connsiteY229-460" fmla="*/ 3008803 h 6975464"/>
              <a:gd name="connsiteX230-461" fmla="*/ 2243855 w 42118086"/>
              <a:gd name="connsiteY230-462" fmla="*/ 2891307 h 6975464"/>
              <a:gd name="connsiteX231-463" fmla="*/ 2231236 w 42118086"/>
              <a:gd name="connsiteY231-464" fmla="*/ 2896827 h 6975464"/>
              <a:gd name="connsiteX232-465" fmla="*/ 2231236 w 42118086"/>
              <a:gd name="connsiteY232-466" fmla="*/ 3002494 h 6975464"/>
              <a:gd name="connsiteX233-467" fmla="*/ 1869222 w 42118086"/>
              <a:gd name="connsiteY233-468" fmla="*/ 3283222 h 6975464"/>
              <a:gd name="connsiteX234-469" fmla="*/ 1869222 w 42118086"/>
              <a:gd name="connsiteY234-470" fmla="*/ 2937043 h 6975464"/>
              <a:gd name="connsiteX235-471" fmla="*/ 2231236 w 42118086"/>
              <a:gd name="connsiteY235-472" fmla="*/ 2656315 h 6975464"/>
              <a:gd name="connsiteX236-473" fmla="*/ 2231236 w 42118086"/>
              <a:gd name="connsiteY236-474" fmla="*/ 2896038 h 6975464"/>
              <a:gd name="connsiteX237-475" fmla="*/ 2243855 w 42118086"/>
              <a:gd name="connsiteY237-476" fmla="*/ 2890518 h 6975464"/>
              <a:gd name="connsiteX238-477" fmla="*/ 2243855 w 42118086"/>
              <a:gd name="connsiteY238-478" fmla="*/ 2639755 h 6975464"/>
              <a:gd name="connsiteX239-479" fmla="*/ 2113720 w 42118086"/>
              <a:gd name="connsiteY239-480" fmla="*/ 2540397 h 6975464"/>
              <a:gd name="connsiteX240-481" fmla="*/ 2100312 w 42118086"/>
              <a:gd name="connsiteY240-482" fmla="*/ 2546705 h 6975464"/>
              <a:gd name="connsiteX241-483" fmla="*/ 2226503 w 42118086"/>
              <a:gd name="connsiteY241-484" fmla="*/ 2642910 h 6975464"/>
              <a:gd name="connsiteX242-485" fmla="*/ 1862124 w 42118086"/>
              <a:gd name="connsiteY242-486" fmla="*/ 2925215 h 6975464"/>
              <a:gd name="connsiteX243-487" fmla="*/ 1496955 w 42118086"/>
              <a:gd name="connsiteY243-488" fmla="*/ 2647641 h 6975464"/>
              <a:gd name="connsiteX244-489" fmla="*/ 1861335 w 42118086"/>
              <a:gd name="connsiteY244-490" fmla="*/ 2365336 h 6975464"/>
              <a:gd name="connsiteX245-491" fmla="*/ 2099523 w 42118086"/>
              <a:gd name="connsiteY245-492" fmla="*/ 2545916 h 6975464"/>
              <a:gd name="connsiteX246-493" fmla="*/ 2112931 w 42118086"/>
              <a:gd name="connsiteY246-494" fmla="*/ 2539608 h 6975464"/>
              <a:gd name="connsiteX247-495" fmla="*/ 1870800 w 42118086"/>
              <a:gd name="connsiteY247-496" fmla="*/ 2355873 h 6975464"/>
              <a:gd name="connsiteX248-497" fmla="*/ 1870800 w 42118086"/>
              <a:gd name="connsiteY248-498" fmla="*/ 2176869 h 6975464"/>
              <a:gd name="connsiteX249-499" fmla="*/ 1857392 w 42118086"/>
              <a:gd name="connsiteY249-500" fmla="*/ 2178447 h 6975464"/>
              <a:gd name="connsiteX250-501" fmla="*/ 1857392 w 42118086"/>
              <a:gd name="connsiteY250-502" fmla="*/ 2350353 h 6975464"/>
              <a:gd name="connsiteX251-503" fmla="*/ 1496167 w 42118086"/>
              <a:gd name="connsiteY251-504" fmla="*/ 2631081 h 6975464"/>
              <a:gd name="connsiteX252-505" fmla="*/ 1496167 w 42118086"/>
              <a:gd name="connsiteY252-506" fmla="*/ 2284114 h 6975464"/>
              <a:gd name="connsiteX253-507" fmla="*/ 1666526 w 42118086"/>
              <a:gd name="connsiteY253-508" fmla="*/ 2152424 h 6975464"/>
              <a:gd name="connsiteX254-509" fmla="*/ 1658639 w 42118086"/>
              <a:gd name="connsiteY254-510" fmla="*/ 2141384 h 6975464"/>
              <a:gd name="connsiteX255-511" fmla="*/ 1666526 w 42118086"/>
              <a:gd name="connsiteY255-512" fmla="*/ 2151636 h 6975464"/>
              <a:gd name="connsiteX256-513" fmla="*/ 1857392 w 42118086"/>
              <a:gd name="connsiteY256-514" fmla="*/ 2003386 h 6975464"/>
              <a:gd name="connsiteX257-515" fmla="*/ 1857392 w 42118086"/>
              <a:gd name="connsiteY257-516" fmla="*/ 2177658 h 6975464"/>
              <a:gd name="connsiteX258-517" fmla="*/ 1870800 w 42118086"/>
              <a:gd name="connsiteY258-518" fmla="*/ 2176081 h 6975464"/>
              <a:gd name="connsiteX259-519" fmla="*/ 1870800 w 42118086"/>
              <a:gd name="connsiteY259-520" fmla="*/ 1998654 h 6975464"/>
              <a:gd name="connsiteX260-521" fmla="*/ 1886574 w 42118086"/>
              <a:gd name="connsiteY260-522" fmla="*/ 1986037 h 6975464"/>
              <a:gd name="connsiteX261-523" fmla="*/ 1886574 w 42118086"/>
              <a:gd name="connsiteY261-524" fmla="*/ 1969478 h 6975464"/>
              <a:gd name="connsiteX262-525" fmla="*/ 1869222 w 42118086"/>
              <a:gd name="connsiteY262-526" fmla="*/ 1982883 h 6975464"/>
              <a:gd name="connsiteX263-527" fmla="*/ 1869222 w 42118086"/>
              <a:gd name="connsiteY263-528" fmla="*/ 1636704 h 6975464"/>
              <a:gd name="connsiteX264-529" fmla="*/ 1886574 w 42118086"/>
              <a:gd name="connsiteY264-530" fmla="*/ 1623299 h 6975464"/>
              <a:gd name="connsiteX265-531" fmla="*/ 1886574 w 42118086"/>
              <a:gd name="connsiteY265-532" fmla="*/ 1606739 h 6975464"/>
              <a:gd name="connsiteX266-533" fmla="*/ 1862124 w 42118086"/>
              <a:gd name="connsiteY266-534" fmla="*/ 1625665 h 6975464"/>
              <a:gd name="connsiteX267-535" fmla="*/ 1496955 w 42118086"/>
              <a:gd name="connsiteY267-536" fmla="*/ 1348091 h 6975464"/>
              <a:gd name="connsiteX268-537" fmla="*/ 1861335 w 42118086"/>
              <a:gd name="connsiteY268-538" fmla="*/ 1064997 h 6975464"/>
              <a:gd name="connsiteX269-539" fmla="*/ 2226503 w 42118086"/>
              <a:gd name="connsiteY269-540" fmla="*/ 1342571 h 6975464"/>
              <a:gd name="connsiteX270-541" fmla="*/ 1887362 w 42118086"/>
              <a:gd name="connsiteY270-542" fmla="*/ 1605951 h 6975464"/>
              <a:gd name="connsiteX271-543" fmla="*/ 1887362 w 42118086"/>
              <a:gd name="connsiteY271-544" fmla="*/ 1622510 h 6975464"/>
              <a:gd name="connsiteX272-545" fmla="*/ 2231236 w 42118086"/>
              <a:gd name="connsiteY272-546" fmla="*/ 1355976 h 6975464"/>
              <a:gd name="connsiteX273-547" fmla="*/ 2231236 w 42118086"/>
              <a:gd name="connsiteY273-548" fmla="*/ 1702944 h 6975464"/>
              <a:gd name="connsiteX274-549" fmla="*/ 1887362 w 42118086"/>
              <a:gd name="connsiteY274-550" fmla="*/ 1968689 h 6975464"/>
              <a:gd name="connsiteX275-551" fmla="*/ 1887362 w 42118086"/>
              <a:gd name="connsiteY275-552" fmla="*/ 1985249 h 6975464"/>
              <a:gd name="connsiteX276-553" fmla="*/ 2243855 w 42118086"/>
              <a:gd name="connsiteY276-554" fmla="*/ 1709252 h 6975464"/>
              <a:gd name="connsiteX277-555" fmla="*/ 2243855 w 42118086"/>
              <a:gd name="connsiteY277-556" fmla="*/ 1339416 h 6975464"/>
              <a:gd name="connsiteX278-557" fmla="*/ 1870800 w 42118086"/>
              <a:gd name="connsiteY278-558" fmla="*/ 1056323 h 6975464"/>
              <a:gd name="connsiteX279-559" fmla="*/ 1870800 w 42118086"/>
              <a:gd name="connsiteY279-560" fmla="*/ 707778 h 6975464"/>
              <a:gd name="connsiteX280-561" fmla="*/ 1857392 w 42118086"/>
              <a:gd name="connsiteY280-562" fmla="*/ 718030 h 6975464"/>
              <a:gd name="connsiteX281-563" fmla="*/ 1857392 w 42118086"/>
              <a:gd name="connsiteY281-564" fmla="*/ 1050803 h 6975464"/>
              <a:gd name="connsiteX282-565" fmla="*/ 1496167 w 42118086"/>
              <a:gd name="connsiteY282-566" fmla="*/ 1331531 h 6975464"/>
              <a:gd name="connsiteX283-567" fmla="*/ 1496167 w 42118086"/>
              <a:gd name="connsiteY283-568" fmla="*/ 985352 h 6975464"/>
              <a:gd name="connsiteX284-569" fmla="*/ 1857392 w 42118086"/>
              <a:gd name="connsiteY284-570" fmla="*/ 704624 h 6975464"/>
              <a:gd name="connsiteX285-571" fmla="*/ 1857392 w 42118086"/>
              <a:gd name="connsiteY285-572" fmla="*/ 717241 h 6975464"/>
              <a:gd name="connsiteX286-573" fmla="*/ 1870800 w 42118086"/>
              <a:gd name="connsiteY286-574" fmla="*/ 706990 h 6975464"/>
              <a:gd name="connsiteX287-575" fmla="*/ 1870800 w 42118086"/>
              <a:gd name="connsiteY287-576" fmla="*/ 688064 h 6975464"/>
              <a:gd name="connsiteX288-577" fmla="*/ 1509574 w 42118086"/>
              <a:gd name="connsiteY288-578" fmla="*/ 412856 h 6975464"/>
              <a:gd name="connsiteX289-579" fmla="*/ 1498533 w 42118086"/>
              <a:gd name="connsiteY289-580" fmla="*/ 421530 h 6975464"/>
              <a:gd name="connsiteX290-581" fmla="*/ 1508786 w 42118086"/>
              <a:gd name="connsiteY290-582" fmla="*/ 412856 h 6975464"/>
              <a:gd name="connsiteX291-583" fmla="*/ 1493012 w 42118086"/>
              <a:gd name="connsiteY291-584" fmla="*/ 401028 h 6975464"/>
              <a:gd name="connsiteX292-585" fmla="*/ 1493012 w 42118086"/>
              <a:gd name="connsiteY292-586" fmla="*/ 119417 h 6975464"/>
              <a:gd name="connsiteX293-587" fmla="*/ 1493012 w 42118086"/>
              <a:gd name="connsiteY293-588" fmla="*/ 117464 h 6975464"/>
              <a:gd name="connsiteX294-589" fmla="*/ 1398859 w 42118086"/>
              <a:gd name="connsiteY294-590" fmla="*/ 117464 h 6975464"/>
              <a:gd name="connsiteX295-591" fmla="*/ 1480393 w 42118086"/>
              <a:gd name="connsiteY295-592" fmla="*/ 117464 h 6975464"/>
              <a:gd name="connsiteX296-593" fmla="*/ 1480393 w 42118086"/>
              <a:gd name="connsiteY296-594" fmla="*/ 201868 h 6975464"/>
              <a:gd name="connsiteX297-595" fmla="*/ 1480393 w 42118086"/>
              <a:gd name="connsiteY297-596" fmla="*/ 401028 h 6975464"/>
              <a:gd name="connsiteX298-597" fmla="*/ 1118379 w 42118086"/>
              <a:gd name="connsiteY298-598" fmla="*/ 681756 h 6975464"/>
              <a:gd name="connsiteX299-599" fmla="*/ 1118379 w 42118086"/>
              <a:gd name="connsiteY299-600" fmla="*/ 335577 h 6975464"/>
              <a:gd name="connsiteX300-601" fmla="*/ 1379242 w 42118086"/>
              <a:gd name="connsiteY300-602" fmla="*/ 132719 h 6975464"/>
              <a:gd name="connsiteX301-603" fmla="*/ 1398859 w 42118086"/>
              <a:gd name="connsiteY301-604" fmla="*/ 117464 h 6975464"/>
              <a:gd name="connsiteX302-605" fmla="*/ 840168 w 42118086"/>
              <a:gd name="connsiteY302-606" fmla="*/ 117464 h 6975464"/>
              <a:gd name="connsiteX303-607" fmla="*/ 1377550 w 42118086"/>
              <a:gd name="connsiteY303-608" fmla="*/ 117464 h 6975464"/>
              <a:gd name="connsiteX304-609" fmla="*/ 1301753 w 42118086"/>
              <a:gd name="connsiteY304-610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-611" fmla="*/ 738225 w 42198532"/>
              <a:gd name="connsiteY0-612" fmla="*/ 6911396 h 6975464"/>
              <a:gd name="connsiteX1-613" fmla="*/ 814828 w 42198532"/>
              <a:gd name="connsiteY1-614" fmla="*/ 6969750 h 6975464"/>
              <a:gd name="connsiteX2-615" fmla="*/ 822329 w 42198532"/>
              <a:gd name="connsiteY2-616" fmla="*/ 6975464 h 6975464"/>
              <a:gd name="connsiteX3-617" fmla="*/ 655724 w 42198532"/>
              <a:gd name="connsiteY3-618" fmla="*/ 6975464 h 6975464"/>
              <a:gd name="connsiteX4-619" fmla="*/ 656989 w 42198532"/>
              <a:gd name="connsiteY4-620" fmla="*/ 6974481 h 6975464"/>
              <a:gd name="connsiteX5-621" fmla="*/ 738225 w 42198532"/>
              <a:gd name="connsiteY5-622" fmla="*/ 6911396 h 6975464"/>
              <a:gd name="connsiteX6-623" fmla="*/ 733493 w 42198532"/>
              <a:gd name="connsiteY6-624" fmla="*/ 6551812 h 6975464"/>
              <a:gd name="connsiteX7-625" fmla="*/ 733493 w 42198532"/>
              <a:gd name="connsiteY7-626" fmla="*/ 6897991 h 6975464"/>
              <a:gd name="connsiteX8-627" fmla="*/ 639637 w 42198532"/>
              <a:gd name="connsiteY8-628" fmla="*/ 6970539 h 6975464"/>
              <a:gd name="connsiteX9-629" fmla="*/ 656989 w 42198532"/>
              <a:gd name="connsiteY9-630" fmla="*/ 6974481 h 6975464"/>
              <a:gd name="connsiteX10-631" fmla="*/ 638848 w 42198532"/>
              <a:gd name="connsiteY10-632" fmla="*/ 6971327 h 6975464"/>
              <a:gd name="connsiteX11-633" fmla="*/ 633515 w 42198532"/>
              <a:gd name="connsiteY11-634" fmla="*/ 6975464 h 6975464"/>
              <a:gd name="connsiteX12-635" fmla="*/ 371479 w 42198532"/>
              <a:gd name="connsiteY12-636" fmla="*/ 6975464 h 6975464"/>
              <a:gd name="connsiteX13-637" fmla="*/ 371479 w 42198532"/>
              <a:gd name="connsiteY13-638" fmla="*/ 6917056 h 6975464"/>
              <a:gd name="connsiteX14-639" fmla="*/ 371479 w 42198532"/>
              <a:gd name="connsiteY14-640" fmla="*/ 6832540 h 6975464"/>
              <a:gd name="connsiteX15-641" fmla="*/ 733493 w 42198532"/>
              <a:gd name="connsiteY15-642" fmla="*/ 6551812 h 6975464"/>
              <a:gd name="connsiteX16-643" fmla="*/ 1106548 w 42198532"/>
              <a:gd name="connsiteY16-644" fmla="*/ 5904403 h 6975464"/>
              <a:gd name="connsiteX17-645" fmla="*/ 1106548 w 42198532"/>
              <a:gd name="connsiteY17-646" fmla="*/ 6251370 h 6975464"/>
              <a:gd name="connsiteX18-647" fmla="*/ 1012693 w 42198532"/>
              <a:gd name="connsiteY18-648" fmla="*/ 6323918 h 6975464"/>
              <a:gd name="connsiteX19-649" fmla="*/ 744534 w 42198532"/>
              <a:gd name="connsiteY19-650" fmla="*/ 6531309 h 6975464"/>
              <a:gd name="connsiteX20-651" fmla="*/ 744534 w 42198532"/>
              <a:gd name="connsiteY20-652" fmla="*/ 6185131 h 6975464"/>
              <a:gd name="connsiteX21-653" fmla="*/ 873093 w 42198532"/>
              <a:gd name="connsiteY21-654" fmla="*/ 6085772 h 6975464"/>
              <a:gd name="connsiteX22-655" fmla="*/ 1106548 w 42198532"/>
              <a:gd name="connsiteY22-656" fmla="*/ 5904403 h 6975464"/>
              <a:gd name="connsiteX23-657" fmla="*/ 1739875 w 42198532"/>
              <a:gd name="connsiteY23-658" fmla="*/ 5788484 h 6975464"/>
              <a:gd name="connsiteX24-659" fmla="*/ 1726467 w 42198532"/>
              <a:gd name="connsiteY24-660" fmla="*/ 5794792 h 6975464"/>
              <a:gd name="connsiteX25-661" fmla="*/ 1739875 w 42198532"/>
              <a:gd name="connsiteY25-662" fmla="*/ 5788484 h 6975464"/>
              <a:gd name="connsiteX26-663" fmla="*/ 1488280 w 42198532"/>
              <a:gd name="connsiteY26-664" fmla="*/ 5613423 h 6975464"/>
              <a:gd name="connsiteX27-665" fmla="*/ 1726467 w 42198532"/>
              <a:gd name="connsiteY27-666" fmla="*/ 5794792 h 6975464"/>
              <a:gd name="connsiteX28-667" fmla="*/ 1853448 w 42198532"/>
              <a:gd name="connsiteY28-668" fmla="*/ 5890997 h 6975464"/>
              <a:gd name="connsiteX29-669" fmla="*/ 1489068 w 42198532"/>
              <a:gd name="connsiteY29-670" fmla="*/ 6174091 h 6975464"/>
              <a:gd name="connsiteX30-671" fmla="*/ 1123900 w 42198532"/>
              <a:gd name="connsiteY30-672" fmla="*/ 5896517 h 6975464"/>
              <a:gd name="connsiteX31-673" fmla="*/ 1488280 w 42198532"/>
              <a:gd name="connsiteY31-674" fmla="*/ 5613423 h 6975464"/>
              <a:gd name="connsiteX32-675" fmla="*/ 359648 w 42198532"/>
              <a:gd name="connsiteY32-676" fmla="*/ 4965225 h 6975464"/>
              <a:gd name="connsiteX33-677" fmla="*/ 724817 w 42198532"/>
              <a:gd name="connsiteY33-678" fmla="*/ 5242799 h 6975464"/>
              <a:gd name="connsiteX34-679" fmla="*/ 487418 w 42198532"/>
              <a:gd name="connsiteY34-680" fmla="*/ 5426534 h 6975464"/>
              <a:gd name="connsiteX35-681" fmla="*/ 493727 w 42198532"/>
              <a:gd name="connsiteY35-682" fmla="*/ 5437574 h 6975464"/>
              <a:gd name="connsiteX36-683" fmla="*/ 733493 w 42198532"/>
              <a:gd name="connsiteY36-684" fmla="*/ 5252262 h 6975464"/>
              <a:gd name="connsiteX37-685" fmla="*/ 733493 w 42198532"/>
              <a:gd name="connsiteY37-686" fmla="*/ 5598440 h 6975464"/>
              <a:gd name="connsiteX38-687" fmla="*/ 633328 w 42198532"/>
              <a:gd name="connsiteY38-688" fmla="*/ 5675720 h 6975464"/>
              <a:gd name="connsiteX39-689" fmla="*/ 641215 w 42198532"/>
              <a:gd name="connsiteY39-690" fmla="*/ 5688337 h 6975464"/>
              <a:gd name="connsiteX40-691" fmla="*/ 737436 w 42198532"/>
              <a:gd name="connsiteY40-692" fmla="*/ 5613423 h 6975464"/>
              <a:gd name="connsiteX41-693" fmla="*/ 1102605 w 42198532"/>
              <a:gd name="connsiteY41-694" fmla="*/ 5890997 h 6975464"/>
              <a:gd name="connsiteX42-695" fmla="*/ 866783 w 42198532"/>
              <a:gd name="connsiteY42-696" fmla="*/ 6073943 h 6975464"/>
              <a:gd name="connsiteX43-697" fmla="*/ 873093 w 42198532"/>
              <a:gd name="connsiteY43-698" fmla="*/ 6085772 h 6975464"/>
              <a:gd name="connsiteX44-699" fmla="*/ 865994 w 42198532"/>
              <a:gd name="connsiteY44-700" fmla="*/ 6074732 h 6975464"/>
              <a:gd name="connsiteX45-701" fmla="*/ 738225 w 42198532"/>
              <a:gd name="connsiteY45-702" fmla="*/ 6174091 h 6975464"/>
              <a:gd name="connsiteX46-703" fmla="*/ 373056 w 42198532"/>
              <a:gd name="connsiteY46-704" fmla="*/ 5896517 h 6975464"/>
              <a:gd name="connsiteX47-705" fmla="*/ 640426 w 42198532"/>
              <a:gd name="connsiteY47-706" fmla="*/ 5689125 h 6975464"/>
              <a:gd name="connsiteX48-707" fmla="*/ 633328 w 42198532"/>
              <a:gd name="connsiteY48-708" fmla="*/ 5676508 h 6975464"/>
              <a:gd name="connsiteX49-709" fmla="*/ 371479 w 42198532"/>
              <a:gd name="connsiteY49-710" fmla="*/ 5879169 h 6975464"/>
              <a:gd name="connsiteX50-711" fmla="*/ 371479 w 42198532"/>
              <a:gd name="connsiteY50-712" fmla="*/ 5532990 h 6975464"/>
              <a:gd name="connsiteX51-713" fmla="*/ 493727 w 42198532"/>
              <a:gd name="connsiteY51-714" fmla="*/ 5438362 h 6975464"/>
              <a:gd name="connsiteX52-715" fmla="*/ 486629 w 42198532"/>
              <a:gd name="connsiteY52-716" fmla="*/ 5426534 h 6975464"/>
              <a:gd name="connsiteX53-717" fmla="*/ 365169 w 42198532"/>
              <a:gd name="connsiteY53-718" fmla="*/ 5521161 h 6975464"/>
              <a:gd name="connsiteX54-719" fmla="*/ 0 w 42198532"/>
              <a:gd name="connsiteY54-720" fmla="*/ 5243588 h 6975464"/>
              <a:gd name="connsiteX55-721" fmla="*/ 359648 w 42198532"/>
              <a:gd name="connsiteY55-722" fmla="*/ 4965225 h 6975464"/>
              <a:gd name="connsiteX56-723" fmla="*/ 1106548 w 42198532"/>
              <a:gd name="connsiteY56-724" fmla="*/ 4604852 h 6975464"/>
              <a:gd name="connsiteX57-725" fmla="*/ 1106548 w 42198532"/>
              <a:gd name="connsiteY57-726" fmla="*/ 4951031 h 6975464"/>
              <a:gd name="connsiteX58-727" fmla="*/ 1018214 w 42198532"/>
              <a:gd name="connsiteY58-728" fmla="*/ 5019636 h 6975464"/>
              <a:gd name="connsiteX59-729" fmla="*/ 1025312 w 42198532"/>
              <a:gd name="connsiteY59-730" fmla="*/ 5030676 h 6975464"/>
              <a:gd name="connsiteX60-731" fmla="*/ 1017425 w 42198532"/>
              <a:gd name="connsiteY60-732" fmla="*/ 5020424 h 6975464"/>
              <a:gd name="connsiteX61-733" fmla="*/ 744534 w 42198532"/>
              <a:gd name="connsiteY61-734" fmla="*/ 5231759 h 6975464"/>
              <a:gd name="connsiteX62-735" fmla="*/ 744534 w 42198532"/>
              <a:gd name="connsiteY62-736" fmla="*/ 4885580 h 6975464"/>
              <a:gd name="connsiteX63-737" fmla="*/ 856530 w 42198532"/>
              <a:gd name="connsiteY63-738" fmla="*/ 4798050 h 6975464"/>
              <a:gd name="connsiteX64-739" fmla="*/ 849432 w 42198532"/>
              <a:gd name="connsiteY64-740" fmla="*/ 4787799 h 6975464"/>
              <a:gd name="connsiteX65-741" fmla="*/ 857319 w 42198532"/>
              <a:gd name="connsiteY65-742" fmla="*/ 4798050 h 6975464"/>
              <a:gd name="connsiteX66-743" fmla="*/ 1106548 w 42198532"/>
              <a:gd name="connsiteY66-744" fmla="*/ 4604852 h 6975464"/>
              <a:gd name="connsiteX67-745" fmla="*/ 737436 w 42198532"/>
              <a:gd name="connsiteY67-746" fmla="*/ 4313873 h 6975464"/>
              <a:gd name="connsiteX68-747" fmla="*/ 1102605 w 42198532"/>
              <a:gd name="connsiteY68-748" fmla="*/ 4591447 h 6975464"/>
              <a:gd name="connsiteX69-749" fmla="*/ 849432 w 42198532"/>
              <a:gd name="connsiteY69-750" fmla="*/ 4787799 h 6975464"/>
              <a:gd name="connsiteX70-751" fmla="*/ 738225 w 42198532"/>
              <a:gd name="connsiteY70-752" fmla="*/ 4873752 h 6975464"/>
              <a:gd name="connsiteX71-753" fmla="*/ 373056 w 42198532"/>
              <a:gd name="connsiteY71-754" fmla="*/ 4596178 h 6975464"/>
              <a:gd name="connsiteX72-755" fmla="*/ 737436 w 42198532"/>
              <a:gd name="connsiteY72-756" fmla="*/ 4313873 h 6975464"/>
              <a:gd name="connsiteX73-757" fmla="*/ 1115224 w 42198532"/>
              <a:gd name="connsiteY73-758" fmla="*/ 3661732 h 6975464"/>
              <a:gd name="connsiteX74-759" fmla="*/ 1125477 w 42198532"/>
              <a:gd name="connsiteY74-760" fmla="*/ 3669618 h 6975464"/>
              <a:gd name="connsiteX75-761" fmla="*/ 1480393 w 42198532"/>
              <a:gd name="connsiteY75-762" fmla="*/ 3939306 h 6975464"/>
              <a:gd name="connsiteX76-763" fmla="*/ 1116013 w 42198532"/>
              <a:gd name="connsiteY76-764" fmla="*/ 4222399 h 6975464"/>
              <a:gd name="connsiteX77-765" fmla="*/ 750844 w 42198532"/>
              <a:gd name="connsiteY77-766" fmla="*/ 3944037 h 6975464"/>
              <a:gd name="connsiteX78-767" fmla="*/ 1115224 w 42198532"/>
              <a:gd name="connsiteY78-768" fmla="*/ 3661732 h 6975464"/>
              <a:gd name="connsiteX79-769" fmla="*/ 1480393 w 42198532"/>
              <a:gd name="connsiteY79-770" fmla="*/ 2656315 h 6975464"/>
              <a:gd name="connsiteX80-771" fmla="*/ 1480393 w 42198532"/>
              <a:gd name="connsiteY80-772" fmla="*/ 3002494 h 6975464"/>
              <a:gd name="connsiteX81-773" fmla="*/ 1386537 w 42198532"/>
              <a:gd name="connsiteY81-774" fmla="*/ 3075042 h 6975464"/>
              <a:gd name="connsiteX82-775" fmla="*/ 1392847 w 42198532"/>
              <a:gd name="connsiteY82-776" fmla="*/ 3086870 h 6975464"/>
              <a:gd name="connsiteX83-777" fmla="*/ 1385748 w 42198532"/>
              <a:gd name="connsiteY83-778" fmla="*/ 3075830 h 6975464"/>
              <a:gd name="connsiteX84-779" fmla="*/ 1118379 w 42198532"/>
              <a:gd name="connsiteY84-780" fmla="*/ 3283222 h 6975464"/>
              <a:gd name="connsiteX85-781" fmla="*/ 1118379 w 42198532"/>
              <a:gd name="connsiteY85-782" fmla="*/ 2937043 h 6975464"/>
              <a:gd name="connsiteX86-783" fmla="*/ 1246148 w 42198532"/>
              <a:gd name="connsiteY86-784" fmla="*/ 2837685 h 6975464"/>
              <a:gd name="connsiteX87-785" fmla="*/ 1239839 w 42198532"/>
              <a:gd name="connsiteY87-786" fmla="*/ 2825856 h 6975464"/>
              <a:gd name="connsiteX88-787" fmla="*/ 1246937 w 42198532"/>
              <a:gd name="connsiteY88-788" fmla="*/ 2836896 h 6975464"/>
              <a:gd name="connsiteX89-789" fmla="*/ 1480393 w 42198532"/>
              <a:gd name="connsiteY89-790" fmla="*/ 2656315 h 6975464"/>
              <a:gd name="connsiteX90-791" fmla="*/ 732704 w 42198532"/>
              <a:gd name="connsiteY90-792" fmla="*/ 1716349 h 6975464"/>
              <a:gd name="connsiteX91-793" fmla="*/ 1097873 w 42198532"/>
              <a:gd name="connsiteY91-794" fmla="*/ 1993923 h 6975464"/>
              <a:gd name="connsiteX92-795" fmla="*/ 860473 w 42198532"/>
              <a:gd name="connsiteY92-796" fmla="*/ 2177658 h 6975464"/>
              <a:gd name="connsiteX93-797" fmla="*/ 867572 w 42198532"/>
              <a:gd name="connsiteY93-798" fmla="*/ 2189486 h 6975464"/>
              <a:gd name="connsiteX94-799" fmla="*/ 1106548 w 42198532"/>
              <a:gd name="connsiteY94-800" fmla="*/ 2003386 h 6975464"/>
              <a:gd name="connsiteX95-801" fmla="*/ 1106548 w 42198532"/>
              <a:gd name="connsiteY95-802" fmla="*/ 2350353 h 6975464"/>
              <a:gd name="connsiteX96-803" fmla="*/ 1007172 w 42198532"/>
              <a:gd name="connsiteY96-804" fmla="*/ 2427632 h 6975464"/>
              <a:gd name="connsiteX97-805" fmla="*/ 1014270 w 42198532"/>
              <a:gd name="connsiteY97-806" fmla="*/ 2440249 h 6975464"/>
              <a:gd name="connsiteX98-807" fmla="*/ 1110492 w 42198532"/>
              <a:gd name="connsiteY98-808" fmla="*/ 2365336 h 6975464"/>
              <a:gd name="connsiteX99-809" fmla="*/ 1475660 w 42198532"/>
              <a:gd name="connsiteY99-810" fmla="*/ 2642910 h 6975464"/>
              <a:gd name="connsiteX100-811" fmla="*/ 1239839 w 42198532"/>
              <a:gd name="connsiteY100-812" fmla="*/ 2825856 h 6975464"/>
              <a:gd name="connsiteX101-813" fmla="*/ 1112069 w 42198532"/>
              <a:gd name="connsiteY101-814" fmla="*/ 2925215 h 6975464"/>
              <a:gd name="connsiteX102-815" fmla="*/ 746900 w 42198532"/>
              <a:gd name="connsiteY102-816" fmla="*/ 2647641 h 6975464"/>
              <a:gd name="connsiteX103-817" fmla="*/ 1013481 w 42198532"/>
              <a:gd name="connsiteY103-818" fmla="*/ 2440249 h 6975464"/>
              <a:gd name="connsiteX104-819" fmla="*/ 1006383 w 42198532"/>
              <a:gd name="connsiteY104-820" fmla="*/ 2427632 h 6975464"/>
              <a:gd name="connsiteX105-821" fmla="*/ 744534 w 42198532"/>
              <a:gd name="connsiteY105-822" fmla="*/ 2631081 h 6975464"/>
              <a:gd name="connsiteX106-823" fmla="*/ 744534 w 42198532"/>
              <a:gd name="connsiteY106-824" fmla="*/ 2284114 h 6975464"/>
              <a:gd name="connsiteX107-825" fmla="*/ 866783 w 42198532"/>
              <a:gd name="connsiteY107-826" fmla="*/ 2189486 h 6975464"/>
              <a:gd name="connsiteX108-827" fmla="*/ 860473 w 42198532"/>
              <a:gd name="connsiteY108-828" fmla="*/ 2178447 h 6975464"/>
              <a:gd name="connsiteX109-829" fmla="*/ 738225 w 42198532"/>
              <a:gd name="connsiteY109-830" fmla="*/ 2273074 h 6975464"/>
              <a:gd name="connsiteX110-831" fmla="*/ 373056 w 42198532"/>
              <a:gd name="connsiteY110-832" fmla="*/ 1995500 h 6975464"/>
              <a:gd name="connsiteX111-833" fmla="*/ 732704 w 42198532"/>
              <a:gd name="connsiteY111-834" fmla="*/ 1716349 h 6975464"/>
              <a:gd name="connsiteX112-835" fmla="*/ 1480393 w 42198532"/>
              <a:gd name="connsiteY112-836" fmla="*/ 1355976 h 6975464"/>
              <a:gd name="connsiteX113-837" fmla="*/ 1480393 w 42198532"/>
              <a:gd name="connsiteY113-838" fmla="*/ 1702944 h 6975464"/>
              <a:gd name="connsiteX114-839" fmla="*/ 1391269 w 42198532"/>
              <a:gd name="connsiteY114-840" fmla="*/ 1771549 h 6975464"/>
              <a:gd name="connsiteX115-841" fmla="*/ 1399156 w 42198532"/>
              <a:gd name="connsiteY115-842" fmla="*/ 1781800 h 6975464"/>
              <a:gd name="connsiteX116-843" fmla="*/ 1483547 w 42198532"/>
              <a:gd name="connsiteY116-844" fmla="*/ 1716349 h 6975464"/>
              <a:gd name="connsiteX117-845" fmla="*/ 1848716 w 42198532"/>
              <a:gd name="connsiteY117-846" fmla="*/ 1993923 h 6975464"/>
              <a:gd name="connsiteX118-847" fmla="*/ 1658639 w 42198532"/>
              <a:gd name="connsiteY118-848" fmla="*/ 2141384 h 6975464"/>
              <a:gd name="connsiteX119-849" fmla="*/ 1489068 w 42198532"/>
              <a:gd name="connsiteY119-850" fmla="*/ 2273074 h 6975464"/>
              <a:gd name="connsiteX120-851" fmla="*/ 1123900 w 42198532"/>
              <a:gd name="connsiteY120-852" fmla="*/ 1995500 h 6975464"/>
              <a:gd name="connsiteX121-853" fmla="*/ 1398368 w 42198532"/>
              <a:gd name="connsiteY121-854" fmla="*/ 1782588 h 6975464"/>
              <a:gd name="connsiteX122-855" fmla="*/ 1390481 w 42198532"/>
              <a:gd name="connsiteY122-856" fmla="*/ 1771549 h 6975464"/>
              <a:gd name="connsiteX123-857" fmla="*/ 1118379 w 42198532"/>
              <a:gd name="connsiteY123-858" fmla="*/ 1982883 h 6975464"/>
              <a:gd name="connsiteX124-859" fmla="*/ 1118379 w 42198532"/>
              <a:gd name="connsiteY124-860" fmla="*/ 1636704 h 6975464"/>
              <a:gd name="connsiteX125-861" fmla="*/ 1230374 w 42198532"/>
              <a:gd name="connsiteY125-862" fmla="*/ 1549963 h 6975464"/>
              <a:gd name="connsiteX126-863" fmla="*/ 1480393 w 42198532"/>
              <a:gd name="connsiteY126-864" fmla="*/ 1355976 h 6975464"/>
              <a:gd name="connsiteX127-865" fmla="*/ 1110492 w 42198532"/>
              <a:gd name="connsiteY127-866" fmla="*/ 1064997 h 6975464"/>
              <a:gd name="connsiteX128-867" fmla="*/ 1475660 w 42198532"/>
              <a:gd name="connsiteY128-868" fmla="*/ 1342571 h 6975464"/>
              <a:gd name="connsiteX129-869" fmla="*/ 1223276 w 42198532"/>
              <a:gd name="connsiteY129-870" fmla="*/ 1538923 h 6975464"/>
              <a:gd name="connsiteX130-871" fmla="*/ 1230374 w 42198532"/>
              <a:gd name="connsiteY130-872" fmla="*/ 1549963 h 6975464"/>
              <a:gd name="connsiteX131-873" fmla="*/ 1222487 w 42198532"/>
              <a:gd name="connsiteY131-874" fmla="*/ 1539711 h 6975464"/>
              <a:gd name="connsiteX132-875" fmla="*/ 1112069 w 42198532"/>
              <a:gd name="connsiteY132-876" fmla="*/ 1625665 h 6975464"/>
              <a:gd name="connsiteX133-877" fmla="*/ 746900 w 42198532"/>
              <a:gd name="connsiteY133-878" fmla="*/ 1348091 h 6975464"/>
              <a:gd name="connsiteX134-879" fmla="*/ 1110492 w 42198532"/>
              <a:gd name="connsiteY134-880" fmla="*/ 1064997 h 6975464"/>
              <a:gd name="connsiteX135-881" fmla="*/ 1488280 w 42198532"/>
              <a:gd name="connsiteY135-882" fmla="*/ 413645 h 6975464"/>
              <a:gd name="connsiteX136-883" fmla="*/ 1498533 w 42198532"/>
              <a:gd name="connsiteY136-884" fmla="*/ 421530 h 6975464"/>
              <a:gd name="connsiteX137-885" fmla="*/ 1853448 w 42198532"/>
              <a:gd name="connsiteY137-886" fmla="*/ 691218 h 6975464"/>
              <a:gd name="connsiteX138-887" fmla="*/ 1489068 w 42198532"/>
              <a:gd name="connsiteY138-888" fmla="*/ 973524 h 6975464"/>
              <a:gd name="connsiteX139-889" fmla="*/ 1123900 w 42198532"/>
              <a:gd name="connsiteY139-890" fmla="*/ 695950 h 6975464"/>
              <a:gd name="connsiteX140-891" fmla="*/ 1488280 w 42198532"/>
              <a:gd name="connsiteY140-892" fmla="*/ 413645 h 6975464"/>
              <a:gd name="connsiteX141-893" fmla="*/ 1493012 w 42198532"/>
              <a:gd name="connsiteY141-894" fmla="*/ 117464 h 6975464"/>
              <a:gd name="connsiteX142-895" fmla="*/ 42118086 w 42198532"/>
              <a:gd name="connsiteY142-896" fmla="*/ 0 h 6975464"/>
              <a:gd name="connsiteX143-897" fmla="*/ 42198532 w 42198532"/>
              <a:gd name="connsiteY143-898" fmla="*/ 6799268 h 6975464"/>
              <a:gd name="connsiteX144-899" fmla="*/ 843615 w 42198532"/>
              <a:gd name="connsiteY144-900" fmla="*/ 6975464 h 6975464"/>
              <a:gd name="connsiteX145-901" fmla="*/ 810785 w 42198532"/>
              <a:gd name="connsiteY145-902" fmla="*/ 6950504 h 6975464"/>
              <a:gd name="connsiteX146-903" fmla="*/ 746900 w 42198532"/>
              <a:gd name="connsiteY146-904" fmla="*/ 6901934 h 6975464"/>
              <a:gd name="connsiteX147-905" fmla="*/ 746900 w 42198532"/>
              <a:gd name="connsiteY147-906" fmla="*/ 6547081 h 6975464"/>
              <a:gd name="connsiteX148-907" fmla="*/ 1019002 w 42198532"/>
              <a:gd name="connsiteY148-908" fmla="*/ 6335746 h 6975464"/>
              <a:gd name="connsiteX149-909" fmla="*/ 1012693 w 42198532"/>
              <a:gd name="connsiteY149-910" fmla="*/ 6323918 h 6975464"/>
              <a:gd name="connsiteX150-911" fmla="*/ 1019791 w 42198532"/>
              <a:gd name="connsiteY150-912" fmla="*/ 6334957 h 6975464"/>
              <a:gd name="connsiteX151-913" fmla="*/ 1110492 w 42198532"/>
              <a:gd name="connsiteY151-914" fmla="*/ 6264775 h 6975464"/>
              <a:gd name="connsiteX152-915" fmla="*/ 1489068 w 42198532"/>
              <a:gd name="connsiteY152-916" fmla="*/ 6553389 h 6975464"/>
              <a:gd name="connsiteX153-917" fmla="*/ 1870800 w 42198532"/>
              <a:gd name="connsiteY153-918" fmla="*/ 6257678 h 6975464"/>
              <a:gd name="connsiteX154-919" fmla="*/ 1870800 w 42198532"/>
              <a:gd name="connsiteY154-920" fmla="*/ 6139394 h 6975464"/>
              <a:gd name="connsiteX155-921" fmla="*/ 1857392 w 42198532"/>
              <a:gd name="connsiteY155-922" fmla="*/ 6144914 h 6975464"/>
              <a:gd name="connsiteX156-923" fmla="*/ 1857392 w 42198532"/>
              <a:gd name="connsiteY156-924" fmla="*/ 6251370 h 6975464"/>
              <a:gd name="connsiteX157-925" fmla="*/ 1495378 w 42198532"/>
              <a:gd name="connsiteY157-926" fmla="*/ 6531309 h 6975464"/>
              <a:gd name="connsiteX158-927" fmla="*/ 1495378 w 42198532"/>
              <a:gd name="connsiteY158-928" fmla="*/ 6185131 h 6975464"/>
              <a:gd name="connsiteX159-929" fmla="*/ 1857392 w 42198532"/>
              <a:gd name="connsiteY159-930" fmla="*/ 5904403 h 6975464"/>
              <a:gd name="connsiteX160-931" fmla="*/ 1857392 w 42198532"/>
              <a:gd name="connsiteY160-932" fmla="*/ 6144125 h 6975464"/>
              <a:gd name="connsiteX161-933" fmla="*/ 1870800 w 42198532"/>
              <a:gd name="connsiteY161-934" fmla="*/ 6138605 h 6975464"/>
              <a:gd name="connsiteX162-935" fmla="*/ 1870800 w 42198532"/>
              <a:gd name="connsiteY162-936" fmla="*/ 5887843 h 6975464"/>
              <a:gd name="connsiteX163-937" fmla="*/ 1739875 w 42198532"/>
              <a:gd name="connsiteY163-938" fmla="*/ 5788484 h 6975464"/>
              <a:gd name="connsiteX164-939" fmla="*/ 1497744 w 42198532"/>
              <a:gd name="connsiteY164-940" fmla="*/ 5604749 h 6975464"/>
              <a:gd name="connsiteX165-941" fmla="*/ 1497744 w 42198532"/>
              <a:gd name="connsiteY165-942" fmla="*/ 5424957 h 6975464"/>
              <a:gd name="connsiteX166-943" fmla="*/ 1484336 w 42198532"/>
              <a:gd name="connsiteY166-944" fmla="*/ 5427322 h 6975464"/>
              <a:gd name="connsiteX167-945" fmla="*/ 1484336 w 42198532"/>
              <a:gd name="connsiteY167-946" fmla="*/ 5598440 h 6975464"/>
              <a:gd name="connsiteX168-947" fmla="*/ 1122322 w 42198532"/>
              <a:gd name="connsiteY168-948" fmla="*/ 5879169 h 6975464"/>
              <a:gd name="connsiteX169-949" fmla="*/ 1122322 w 42198532"/>
              <a:gd name="connsiteY169-950" fmla="*/ 5532990 h 6975464"/>
              <a:gd name="connsiteX170-951" fmla="*/ 1292682 w 42198532"/>
              <a:gd name="connsiteY170-952" fmla="*/ 5400511 h 6975464"/>
              <a:gd name="connsiteX171-953" fmla="*/ 1285583 w 42198532"/>
              <a:gd name="connsiteY171-954" fmla="*/ 5390260 h 6975464"/>
              <a:gd name="connsiteX172-955" fmla="*/ 1116013 w 42198532"/>
              <a:gd name="connsiteY172-956" fmla="*/ 5521161 h 6975464"/>
              <a:gd name="connsiteX173-957" fmla="*/ 750844 w 42198532"/>
              <a:gd name="connsiteY173-958" fmla="*/ 5243588 h 6975464"/>
              <a:gd name="connsiteX174-959" fmla="*/ 1025312 w 42198532"/>
              <a:gd name="connsiteY174-960" fmla="*/ 5030676 h 6975464"/>
              <a:gd name="connsiteX175-961" fmla="*/ 1110492 w 42198532"/>
              <a:gd name="connsiteY175-962" fmla="*/ 4965225 h 6975464"/>
              <a:gd name="connsiteX176-963" fmla="*/ 1475660 w 42198532"/>
              <a:gd name="connsiteY176-964" fmla="*/ 5242799 h 6975464"/>
              <a:gd name="connsiteX177-965" fmla="*/ 1285583 w 42198532"/>
              <a:gd name="connsiteY177-966" fmla="*/ 5389472 h 6975464"/>
              <a:gd name="connsiteX178-967" fmla="*/ 1293470 w 42198532"/>
              <a:gd name="connsiteY178-968" fmla="*/ 5400511 h 6975464"/>
              <a:gd name="connsiteX179-969" fmla="*/ 1484336 w 42198532"/>
              <a:gd name="connsiteY179-970" fmla="*/ 5252262 h 6975464"/>
              <a:gd name="connsiteX180-971" fmla="*/ 1484336 w 42198532"/>
              <a:gd name="connsiteY180-972" fmla="*/ 5426534 h 6975464"/>
              <a:gd name="connsiteX181-973" fmla="*/ 1497744 w 42198532"/>
              <a:gd name="connsiteY181-974" fmla="*/ 5424168 h 6975464"/>
              <a:gd name="connsiteX182-975" fmla="*/ 1497744 w 42198532"/>
              <a:gd name="connsiteY182-976" fmla="*/ 5246742 h 6975464"/>
              <a:gd name="connsiteX183-977" fmla="*/ 1513518 w 42198532"/>
              <a:gd name="connsiteY183-978" fmla="*/ 5234125 h 6975464"/>
              <a:gd name="connsiteX184-979" fmla="*/ 1513518 w 42198532"/>
              <a:gd name="connsiteY184-980" fmla="*/ 5217565 h 6975464"/>
              <a:gd name="connsiteX185-981" fmla="*/ 1495378 w 42198532"/>
              <a:gd name="connsiteY185-982" fmla="*/ 5231759 h 6975464"/>
              <a:gd name="connsiteX186-983" fmla="*/ 1495378 w 42198532"/>
              <a:gd name="connsiteY186-984" fmla="*/ 4885580 h 6975464"/>
              <a:gd name="connsiteX187-985" fmla="*/ 1513518 w 42198532"/>
              <a:gd name="connsiteY187-986" fmla="*/ 4871386 h 6975464"/>
              <a:gd name="connsiteX188-987" fmla="*/ 1513518 w 42198532"/>
              <a:gd name="connsiteY188-988" fmla="*/ 4854826 h 6975464"/>
              <a:gd name="connsiteX189-989" fmla="*/ 1489068 w 42198532"/>
              <a:gd name="connsiteY189-990" fmla="*/ 4873752 h 6975464"/>
              <a:gd name="connsiteX190-991" fmla="*/ 1123900 w 42198532"/>
              <a:gd name="connsiteY190-992" fmla="*/ 4596178 h 6975464"/>
              <a:gd name="connsiteX191-993" fmla="*/ 1488280 w 42198532"/>
              <a:gd name="connsiteY191-994" fmla="*/ 4313873 h 6975464"/>
              <a:gd name="connsiteX192-995" fmla="*/ 1853448 w 42198532"/>
              <a:gd name="connsiteY192-996" fmla="*/ 4591447 h 6975464"/>
              <a:gd name="connsiteX193-997" fmla="*/ 1514307 w 42198532"/>
              <a:gd name="connsiteY193-998" fmla="*/ 4854826 h 6975464"/>
              <a:gd name="connsiteX194-999" fmla="*/ 1514307 w 42198532"/>
              <a:gd name="connsiteY194-1000" fmla="*/ 4870598 h 6975464"/>
              <a:gd name="connsiteX195-1001" fmla="*/ 1857392 w 42198532"/>
              <a:gd name="connsiteY195-1002" fmla="*/ 4604852 h 6975464"/>
              <a:gd name="connsiteX196-1003" fmla="*/ 1857392 w 42198532"/>
              <a:gd name="connsiteY196-1004" fmla="*/ 4951031 h 6975464"/>
              <a:gd name="connsiteX197-1005" fmla="*/ 1514307 w 42198532"/>
              <a:gd name="connsiteY197-1006" fmla="*/ 5217565 h 6975464"/>
              <a:gd name="connsiteX198-1007" fmla="*/ 1514307 w 42198532"/>
              <a:gd name="connsiteY198-1008" fmla="*/ 5234125 h 6975464"/>
              <a:gd name="connsiteX199-1009" fmla="*/ 1870800 w 42198532"/>
              <a:gd name="connsiteY199-1010" fmla="*/ 4957339 h 6975464"/>
              <a:gd name="connsiteX200-1011" fmla="*/ 1870800 w 42198532"/>
              <a:gd name="connsiteY200-1012" fmla="*/ 4588292 h 6975464"/>
              <a:gd name="connsiteX201-1013" fmla="*/ 1497744 w 42198532"/>
              <a:gd name="connsiteY201-1014" fmla="*/ 4304410 h 6975464"/>
              <a:gd name="connsiteX202-1015" fmla="*/ 1497744 w 42198532"/>
              <a:gd name="connsiteY202-1016" fmla="*/ 3956654 h 6975464"/>
              <a:gd name="connsiteX203-1017" fmla="*/ 1484336 w 42198532"/>
              <a:gd name="connsiteY203-1018" fmla="*/ 3966905 h 6975464"/>
              <a:gd name="connsiteX204-1019" fmla="*/ 1484336 w 42198532"/>
              <a:gd name="connsiteY204-1020" fmla="*/ 4299679 h 6975464"/>
              <a:gd name="connsiteX205-1021" fmla="*/ 1122322 w 42198532"/>
              <a:gd name="connsiteY205-1022" fmla="*/ 4579618 h 6975464"/>
              <a:gd name="connsiteX206-1023" fmla="*/ 1122322 w 42198532"/>
              <a:gd name="connsiteY206-1024" fmla="*/ 4233439 h 6975464"/>
              <a:gd name="connsiteX207-1025" fmla="*/ 1484336 w 42198532"/>
              <a:gd name="connsiteY207-1026" fmla="*/ 3952712 h 6975464"/>
              <a:gd name="connsiteX208-1027" fmla="*/ 1484336 w 42198532"/>
              <a:gd name="connsiteY208-1028" fmla="*/ 3966117 h 6975464"/>
              <a:gd name="connsiteX209-1029" fmla="*/ 1497744 w 42198532"/>
              <a:gd name="connsiteY209-1030" fmla="*/ 3955866 h 6975464"/>
              <a:gd name="connsiteX210-1031" fmla="*/ 1497744 w 42198532"/>
              <a:gd name="connsiteY210-1032" fmla="*/ 3936152 h 6975464"/>
              <a:gd name="connsiteX211-1033" fmla="*/ 1136519 w 42198532"/>
              <a:gd name="connsiteY211-1034" fmla="*/ 3661732 h 6975464"/>
              <a:gd name="connsiteX212-1035" fmla="*/ 1125477 w 42198532"/>
              <a:gd name="connsiteY212-1036" fmla="*/ 3669618 h 6975464"/>
              <a:gd name="connsiteX213-1037" fmla="*/ 1135730 w 42198532"/>
              <a:gd name="connsiteY213-1038" fmla="*/ 3660943 h 6975464"/>
              <a:gd name="connsiteX214-1039" fmla="*/ 1119956 w 42198532"/>
              <a:gd name="connsiteY214-1040" fmla="*/ 3649115 h 6975464"/>
              <a:gd name="connsiteX215-1041" fmla="*/ 1119956 w 42198532"/>
              <a:gd name="connsiteY215-1042" fmla="*/ 3637286 h 6975464"/>
              <a:gd name="connsiteX216-1043" fmla="*/ 1106548 w 42198532"/>
              <a:gd name="connsiteY216-1044" fmla="*/ 3637286 h 6975464"/>
              <a:gd name="connsiteX217-1045" fmla="*/ 1106548 w 42198532"/>
              <a:gd name="connsiteY217-1046" fmla="*/ 3649903 h 6975464"/>
              <a:gd name="connsiteX218-1047" fmla="*/ 744534 w 42198532"/>
              <a:gd name="connsiteY218-1048" fmla="*/ 3929843 h 6975464"/>
              <a:gd name="connsiteX219-1049" fmla="*/ 744534 w 42198532"/>
              <a:gd name="connsiteY219-1050" fmla="*/ 3612841 h 6975464"/>
              <a:gd name="connsiteX220-1051" fmla="*/ 744534 w 42198532"/>
              <a:gd name="connsiteY220-1052" fmla="*/ 3584453 h 6975464"/>
              <a:gd name="connsiteX221-1053" fmla="*/ 1106548 w 42198532"/>
              <a:gd name="connsiteY221-1054" fmla="*/ 3303725 h 6975464"/>
              <a:gd name="connsiteX222-1055" fmla="*/ 1106548 w 42198532"/>
              <a:gd name="connsiteY222-1056" fmla="*/ 3617573 h 6975464"/>
              <a:gd name="connsiteX223-1057" fmla="*/ 1106548 w 42198532"/>
              <a:gd name="connsiteY223-1058" fmla="*/ 3636498 h 6975464"/>
              <a:gd name="connsiteX224-1059" fmla="*/ 1119956 w 42198532"/>
              <a:gd name="connsiteY224-1060" fmla="*/ 3636498 h 6975464"/>
              <a:gd name="connsiteX225-1061" fmla="*/ 1119956 w 42198532"/>
              <a:gd name="connsiteY225-1062" fmla="*/ 3298205 h 6975464"/>
              <a:gd name="connsiteX226-1063" fmla="*/ 1392847 w 42198532"/>
              <a:gd name="connsiteY226-1064" fmla="*/ 3086870 h 6975464"/>
              <a:gd name="connsiteX227-1065" fmla="*/ 1483547 w 42198532"/>
              <a:gd name="connsiteY227-1066" fmla="*/ 3016688 h 6975464"/>
              <a:gd name="connsiteX228-1067" fmla="*/ 1862913 w 42198532"/>
              <a:gd name="connsiteY228-1068" fmla="*/ 3304513 h 6975464"/>
              <a:gd name="connsiteX229-1069" fmla="*/ 2243855 w 42198532"/>
              <a:gd name="connsiteY229-1070" fmla="*/ 3008803 h 6975464"/>
              <a:gd name="connsiteX230-1071" fmla="*/ 2243855 w 42198532"/>
              <a:gd name="connsiteY230-1072" fmla="*/ 2891307 h 6975464"/>
              <a:gd name="connsiteX231-1073" fmla="*/ 2231236 w 42198532"/>
              <a:gd name="connsiteY231-1074" fmla="*/ 2896827 h 6975464"/>
              <a:gd name="connsiteX232-1075" fmla="*/ 2231236 w 42198532"/>
              <a:gd name="connsiteY232-1076" fmla="*/ 3002494 h 6975464"/>
              <a:gd name="connsiteX233-1077" fmla="*/ 1869222 w 42198532"/>
              <a:gd name="connsiteY233-1078" fmla="*/ 3283222 h 6975464"/>
              <a:gd name="connsiteX234-1079" fmla="*/ 1869222 w 42198532"/>
              <a:gd name="connsiteY234-1080" fmla="*/ 2937043 h 6975464"/>
              <a:gd name="connsiteX235-1081" fmla="*/ 2231236 w 42198532"/>
              <a:gd name="connsiteY235-1082" fmla="*/ 2656315 h 6975464"/>
              <a:gd name="connsiteX236-1083" fmla="*/ 2231236 w 42198532"/>
              <a:gd name="connsiteY236-1084" fmla="*/ 2896038 h 6975464"/>
              <a:gd name="connsiteX237-1085" fmla="*/ 2243855 w 42198532"/>
              <a:gd name="connsiteY237-1086" fmla="*/ 2890518 h 6975464"/>
              <a:gd name="connsiteX238-1087" fmla="*/ 2243855 w 42198532"/>
              <a:gd name="connsiteY238-1088" fmla="*/ 2639755 h 6975464"/>
              <a:gd name="connsiteX239-1089" fmla="*/ 2113720 w 42198532"/>
              <a:gd name="connsiteY239-1090" fmla="*/ 2540397 h 6975464"/>
              <a:gd name="connsiteX240-1091" fmla="*/ 2100312 w 42198532"/>
              <a:gd name="connsiteY240-1092" fmla="*/ 2546705 h 6975464"/>
              <a:gd name="connsiteX241-1093" fmla="*/ 2226503 w 42198532"/>
              <a:gd name="connsiteY241-1094" fmla="*/ 2642910 h 6975464"/>
              <a:gd name="connsiteX242-1095" fmla="*/ 1862124 w 42198532"/>
              <a:gd name="connsiteY242-1096" fmla="*/ 2925215 h 6975464"/>
              <a:gd name="connsiteX243-1097" fmla="*/ 1496955 w 42198532"/>
              <a:gd name="connsiteY243-1098" fmla="*/ 2647641 h 6975464"/>
              <a:gd name="connsiteX244-1099" fmla="*/ 1861335 w 42198532"/>
              <a:gd name="connsiteY244-1100" fmla="*/ 2365336 h 6975464"/>
              <a:gd name="connsiteX245-1101" fmla="*/ 2099523 w 42198532"/>
              <a:gd name="connsiteY245-1102" fmla="*/ 2545916 h 6975464"/>
              <a:gd name="connsiteX246-1103" fmla="*/ 2112931 w 42198532"/>
              <a:gd name="connsiteY246-1104" fmla="*/ 2539608 h 6975464"/>
              <a:gd name="connsiteX247-1105" fmla="*/ 1870800 w 42198532"/>
              <a:gd name="connsiteY247-1106" fmla="*/ 2355873 h 6975464"/>
              <a:gd name="connsiteX248-1107" fmla="*/ 1870800 w 42198532"/>
              <a:gd name="connsiteY248-1108" fmla="*/ 2176869 h 6975464"/>
              <a:gd name="connsiteX249-1109" fmla="*/ 1857392 w 42198532"/>
              <a:gd name="connsiteY249-1110" fmla="*/ 2178447 h 6975464"/>
              <a:gd name="connsiteX250-1111" fmla="*/ 1857392 w 42198532"/>
              <a:gd name="connsiteY250-1112" fmla="*/ 2350353 h 6975464"/>
              <a:gd name="connsiteX251-1113" fmla="*/ 1496167 w 42198532"/>
              <a:gd name="connsiteY251-1114" fmla="*/ 2631081 h 6975464"/>
              <a:gd name="connsiteX252-1115" fmla="*/ 1496167 w 42198532"/>
              <a:gd name="connsiteY252-1116" fmla="*/ 2284114 h 6975464"/>
              <a:gd name="connsiteX253-1117" fmla="*/ 1666526 w 42198532"/>
              <a:gd name="connsiteY253-1118" fmla="*/ 2152424 h 6975464"/>
              <a:gd name="connsiteX254-1119" fmla="*/ 1658639 w 42198532"/>
              <a:gd name="connsiteY254-1120" fmla="*/ 2141384 h 6975464"/>
              <a:gd name="connsiteX255-1121" fmla="*/ 1666526 w 42198532"/>
              <a:gd name="connsiteY255-1122" fmla="*/ 2151636 h 6975464"/>
              <a:gd name="connsiteX256-1123" fmla="*/ 1857392 w 42198532"/>
              <a:gd name="connsiteY256-1124" fmla="*/ 2003386 h 6975464"/>
              <a:gd name="connsiteX257-1125" fmla="*/ 1857392 w 42198532"/>
              <a:gd name="connsiteY257-1126" fmla="*/ 2177658 h 6975464"/>
              <a:gd name="connsiteX258-1127" fmla="*/ 1870800 w 42198532"/>
              <a:gd name="connsiteY258-1128" fmla="*/ 2176081 h 6975464"/>
              <a:gd name="connsiteX259-1129" fmla="*/ 1870800 w 42198532"/>
              <a:gd name="connsiteY259-1130" fmla="*/ 1998654 h 6975464"/>
              <a:gd name="connsiteX260-1131" fmla="*/ 1886574 w 42198532"/>
              <a:gd name="connsiteY260-1132" fmla="*/ 1986037 h 6975464"/>
              <a:gd name="connsiteX261-1133" fmla="*/ 1886574 w 42198532"/>
              <a:gd name="connsiteY261-1134" fmla="*/ 1969478 h 6975464"/>
              <a:gd name="connsiteX262-1135" fmla="*/ 1869222 w 42198532"/>
              <a:gd name="connsiteY262-1136" fmla="*/ 1982883 h 6975464"/>
              <a:gd name="connsiteX263-1137" fmla="*/ 1869222 w 42198532"/>
              <a:gd name="connsiteY263-1138" fmla="*/ 1636704 h 6975464"/>
              <a:gd name="connsiteX264-1139" fmla="*/ 1886574 w 42198532"/>
              <a:gd name="connsiteY264-1140" fmla="*/ 1623299 h 6975464"/>
              <a:gd name="connsiteX265-1141" fmla="*/ 1886574 w 42198532"/>
              <a:gd name="connsiteY265-1142" fmla="*/ 1606739 h 6975464"/>
              <a:gd name="connsiteX266-1143" fmla="*/ 1862124 w 42198532"/>
              <a:gd name="connsiteY266-1144" fmla="*/ 1625665 h 6975464"/>
              <a:gd name="connsiteX267-1145" fmla="*/ 1496955 w 42198532"/>
              <a:gd name="connsiteY267-1146" fmla="*/ 1348091 h 6975464"/>
              <a:gd name="connsiteX268-1147" fmla="*/ 1861335 w 42198532"/>
              <a:gd name="connsiteY268-1148" fmla="*/ 1064997 h 6975464"/>
              <a:gd name="connsiteX269-1149" fmla="*/ 2226503 w 42198532"/>
              <a:gd name="connsiteY269-1150" fmla="*/ 1342571 h 6975464"/>
              <a:gd name="connsiteX270-1151" fmla="*/ 1887362 w 42198532"/>
              <a:gd name="connsiteY270-1152" fmla="*/ 1605951 h 6975464"/>
              <a:gd name="connsiteX271-1153" fmla="*/ 1887362 w 42198532"/>
              <a:gd name="connsiteY271-1154" fmla="*/ 1622510 h 6975464"/>
              <a:gd name="connsiteX272-1155" fmla="*/ 2231236 w 42198532"/>
              <a:gd name="connsiteY272-1156" fmla="*/ 1355976 h 6975464"/>
              <a:gd name="connsiteX273-1157" fmla="*/ 2231236 w 42198532"/>
              <a:gd name="connsiteY273-1158" fmla="*/ 1702944 h 6975464"/>
              <a:gd name="connsiteX274-1159" fmla="*/ 1887362 w 42198532"/>
              <a:gd name="connsiteY274-1160" fmla="*/ 1968689 h 6975464"/>
              <a:gd name="connsiteX275-1161" fmla="*/ 1887362 w 42198532"/>
              <a:gd name="connsiteY275-1162" fmla="*/ 1985249 h 6975464"/>
              <a:gd name="connsiteX276-1163" fmla="*/ 2243855 w 42198532"/>
              <a:gd name="connsiteY276-1164" fmla="*/ 1709252 h 6975464"/>
              <a:gd name="connsiteX277-1165" fmla="*/ 2243855 w 42198532"/>
              <a:gd name="connsiteY277-1166" fmla="*/ 1339416 h 6975464"/>
              <a:gd name="connsiteX278-1167" fmla="*/ 1870800 w 42198532"/>
              <a:gd name="connsiteY278-1168" fmla="*/ 1056323 h 6975464"/>
              <a:gd name="connsiteX279-1169" fmla="*/ 1870800 w 42198532"/>
              <a:gd name="connsiteY279-1170" fmla="*/ 707778 h 6975464"/>
              <a:gd name="connsiteX280-1171" fmla="*/ 1857392 w 42198532"/>
              <a:gd name="connsiteY280-1172" fmla="*/ 718030 h 6975464"/>
              <a:gd name="connsiteX281-1173" fmla="*/ 1857392 w 42198532"/>
              <a:gd name="connsiteY281-1174" fmla="*/ 1050803 h 6975464"/>
              <a:gd name="connsiteX282-1175" fmla="*/ 1496167 w 42198532"/>
              <a:gd name="connsiteY282-1176" fmla="*/ 1331531 h 6975464"/>
              <a:gd name="connsiteX283-1177" fmla="*/ 1496167 w 42198532"/>
              <a:gd name="connsiteY283-1178" fmla="*/ 985352 h 6975464"/>
              <a:gd name="connsiteX284-1179" fmla="*/ 1857392 w 42198532"/>
              <a:gd name="connsiteY284-1180" fmla="*/ 704624 h 6975464"/>
              <a:gd name="connsiteX285-1181" fmla="*/ 1857392 w 42198532"/>
              <a:gd name="connsiteY285-1182" fmla="*/ 717241 h 6975464"/>
              <a:gd name="connsiteX286-1183" fmla="*/ 1870800 w 42198532"/>
              <a:gd name="connsiteY286-1184" fmla="*/ 706990 h 6975464"/>
              <a:gd name="connsiteX287-1185" fmla="*/ 1870800 w 42198532"/>
              <a:gd name="connsiteY287-1186" fmla="*/ 688064 h 6975464"/>
              <a:gd name="connsiteX288-1187" fmla="*/ 1509574 w 42198532"/>
              <a:gd name="connsiteY288-1188" fmla="*/ 412856 h 6975464"/>
              <a:gd name="connsiteX289-1189" fmla="*/ 1498533 w 42198532"/>
              <a:gd name="connsiteY289-1190" fmla="*/ 421530 h 6975464"/>
              <a:gd name="connsiteX290-1191" fmla="*/ 1508786 w 42198532"/>
              <a:gd name="connsiteY290-1192" fmla="*/ 412856 h 6975464"/>
              <a:gd name="connsiteX291-1193" fmla="*/ 1493012 w 42198532"/>
              <a:gd name="connsiteY291-1194" fmla="*/ 401028 h 6975464"/>
              <a:gd name="connsiteX292-1195" fmla="*/ 1493012 w 42198532"/>
              <a:gd name="connsiteY292-1196" fmla="*/ 119417 h 6975464"/>
              <a:gd name="connsiteX293-1197" fmla="*/ 1493012 w 42198532"/>
              <a:gd name="connsiteY293-1198" fmla="*/ 117464 h 6975464"/>
              <a:gd name="connsiteX294-1199" fmla="*/ 1398859 w 42198532"/>
              <a:gd name="connsiteY294-1200" fmla="*/ 117464 h 6975464"/>
              <a:gd name="connsiteX295-1201" fmla="*/ 1480393 w 42198532"/>
              <a:gd name="connsiteY295-1202" fmla="*/ 117464 h 6975464"/>
              <a:gd name="connsiteX296-1203" fmla="*/ 1480393 w 42198532"/>
              <a:gd name="connsiteY296-1204" fmla="*/ 201868 h 6975464"/>
              <a:gd name="connsiteX297-1205" fmla="*/ 1480393 w 42198532"/>
              <a:gd name="connsiteY297-1206" fmla="*/ 401028 h 6975464"/>
              <a:gd name="connsiteX298-1207" fmla="*/ 1118379 w 42198532"/>
              <a:gd name="connsiteY298-1208" fmla="*/ 681756 h 6975464"/>
              <a:gd name="connsiteX299-1209" fmla="*/ 1118379 w 42198532"/>
              <a:gd name="connsiteY299-1210" fmla="*/ 335577 h 6975464"/>
              <a:gd name="connsiteX300-1211" fmla="*/ 1379242 w 42198532"/>
              <a:gd name="connsiteY300-1212" fmla="*/ 132719 h 6975464"/>
              <a:gd name="connsiteX301-1213" fmla="*/ 1398859 w 42198532"/>
              <a:gd name="connsiteY301-1214" fmla="*/ 117464 h 6975464"/>
              <a:gd name="connsiteX302-1215" fmla="*/ 840168 w 42198532"/>
              <a:gd name="connsiteY302-1216" fmla="*/ 117464 h 6975464"/>
              <a:gd name="connsiteX303-1217" fmla="*/ 1377550 w 42198532"/>
              <a:gd name="connsiteY303-1218" fmla="*/ 117464 h 6975464"/>
              <a:gd name="connsiteX304-1219" fmla="*/ 1301753 w 42198532"/>
              <a:gd name="connsiteY304-1220" fmla="*/ 176360 h 6975464"/>
              <a:gd name="connsiteX305-1221" fmla="*/ 1112069 w 42198532"/>
              <a:gd name="connsiteY305-1222" fmla="*/ 323748 h 6975464"/>
              <a:gd name="connsiteX306-1223" fmla="*/ 857417 w 42198532"/>
              <a:gd name="connsiteY306-1224" fmla="*/ 130551 h 6975464"/>
              <a:gd name="connsiteX307-1225" fmla="*/ 840168 w 42198532"/>
              <a:gd name="connsiteY307-1226" fmla="*/ 117464 h 6975464"/>
              <a:gd name="connsiteX0-1227" fmla="*/ 738225 w 42198532"/>
              <a:gd name="connsiteY0-1228" fmla="*/ 6911396 h 7004830"/>
              <a:gd name="connsiteX1-1229" fmla="*/ 814828 w 42198532"/>
              <a:gd name="connsiteY1-1230" fmla="*/ 6969750 h 7004830"/>
              <a:gd name="connsiteX2-1231" fmla="*/ 822329 w 42198532"/>
              <a:gd name="connsiteY2-1232" fmla="*/ 6975464 h 7004830"/>
              <a:gd name="connsiteX3-1233" fmla="*/ 655724 w 42198532"/>
              <a:gd name="connsiteY3-1234" fmla="*/ 6975464 h 7004830"/>
              <a:gd name="connsiteX4-1235" fmla="*/ 656989 w 42198532"/>
              <a:gd name="connsiteY4-1236" fmla="*/ 6974481 h 7004830"/>
              <a:gd name="connsiteX5-1237" fmla="*/ 738225 w 42198532"/>
              <a:gd name="connsiteY5-1238" fmla="*/ 6911396 h 7004830"/>
              <a:gd name="connsiteX6-1239" fmla="*/ 733493 w 42198532"/>
              <a:gd name="connsiteY6-1240" fmla="*/ 6551812 h 7004830"/>
              <a:gd name="connsiteX7-1241" fmla="*/ 733493 w 42198532"/>
              <a:gd name="connsiteY7-1242" fmla="*/ 6897991 h 7004830"/>
              <a:gd name="connsiteX8-1243" fmla="*/ 639637 w 42198532"/>
              <a:gd name="connsiteY8-1244" fmla="*/ 6970539 h 7004830"/>
              <a:gd name="connsiteX9-1245" fmla="*/ 656989 w 42198532"/>
              <a:gd name="connsiteY9-1246" fmla="*/ 6974481 h 7004830"/>
              <a:gd name="connsiteX10-1247" fmla="*/ 638848 w 42198532"/>
              <a:gd name="connsiteY10-1248" fmla="*/ 6971327 h 7004830"/>
              <a:gd name="connsiteX11-1249" fmla="*/ 633515 w 42198532"/>
              <a:gd name="connsiteY11-1250" fmla="*/ 6975464 h 7004830"/>
              <a:gd name="connsiteX12-1251" fmla="*/ 371479 w 42198532"/>
              <a:gd name="connsiteY12-1252" fmla="*/ 6975464 h 7004830"/>
              <a:gd name="connsiteX13-1253" fmla="*/ 371479 w 42198532"/>
              <a:gd name="connsiteY13-1254" fmla="*/ 6917056 h 7004830"/>
              <a:gd name="connsiteX14-1255" fmla="*/ 371479 w 42198532"/>
              <a:gd name="connsiteY14-1256" fmla="*/ 6832540 h 7004830"/>
              <a:gd name="connsiteX15-1257" fmla="*/ 733493 w 42198532"/>
              <a:gd name="connsiteY15-1258" fmla="*/ 6551812 h 7004830"/>
              <a:gd name="connsiteX16-1259" fmla="*/ 1106548 w 42198532"/>
              <a:gd name="connsiteY16-1260" fmla="*/ 5904403 h 7004830"/>
              <a:gd name="connsiteX17-1261" fmla="*/ 1106548 w 42198532"/>
              <a:gd name="connsiteY17-1262" fmla="*/ 6251370 h 7004830"/>
              <a:gd name="connsiteX18-1263" fmla="*/ 1012693 w 42198532"/>
              <a:gd name="connsiteY18-1264" fmla="*/ 6323918 h 7004830"/>
              <a:gd name="connsiteX19-1265" fmla="*/ 744534 w 42198532"/>
              <a:gd name="connsiteY19-1266" fmla="*/ 6531309 h 7004830"/>
              <a:gd name="connsiteX20-1267" fmla="*/ 744534 w 42198532"/>
              <a:gd name="connsiteY20-1268" fmla="*/ 6185131 h 7004830"/>
              <a:gd name="connsiteX21-1269" fmla="*/ 873093 w 42198532"/>
              <a:gd name="connsiteY21-1270" fmla="*/ 6085772 h 7004830"/>
              <a:gd name="connsiteX22-1271" fmla="*/ 1106548 w 42198532"/>
              <a:gd name="connsiteY22-1272" fmla="*/ 5904403 h 7004830"/>
              <a:gd name="connsiteX23-1273" fmla="*/ 1739875 w 42198532"/>
              <a:gd name="connsiteY23-1274" fmla="*/ 5788484 h 7004830"/>
              <a:gd name="connsiteX24-1275" fmla="*/ 1726467 w 42198532"/>
              <a:gd name="connsiteY24-1276" fmla="*/ 5794792 h 7004830"/>
              <a:gd name="connsiteX25-1277" fmla="*/ 1739875 w 42198532"/>
              <a:gd name="connsiteY25-1278" fmla="*/ 5788484 h 7004830"/>
              <a:gd name="connsiteX26-1279" fmla="*/ 1488280 w 42198532"/>
              <a:gd name="connsiteY26-1280" fmla="*/ 5613423 h 7004830"/>
              <a:gd name="connsiteX27-1281" fmla="*/ 1726467 w 42198532"/>
              <a:gd name="connsiteY27-1282" fmla="*/ 5794792 h 7004830"/>
              <a:gd name="connsiteX28-1283" fmla="*/ 1853448 w 42198532"/>
              <a:gd name="connsiteY28-1284" fmla="*/ 5890997 h 7004830"/>
              <a:gd name="connsiteX29-1285" fmla="*/ 1489068 w 42198532"/>
              <a:gd name="connsiteY29-1286" fmla="*/ 6174091 h 7004830"/>
              <a:gd name="connsiteX30-1287" fmla="*/ 1123900 w 42198532"/>
              <a:gd name="connsiteY30-1288" fmla="*/ 5896517 h 7004830"/>
              <a:gd name="connsiteX31-1289" fmla="*/ 1488280 w 42198532"/>
              <a:gd name="connsiteY31-1290" fmla="*/ 5613423 h 7004830"/>
              <a:gd name="connsiteX32-1291" fmla="*/ 359648 w 42198532"/>
              <a:gd name="connsiteY32-1292" fmla="*/ 4965225 h 7004830"/>
              <a:gd name="connsiteX33-1293" fmla="*/ 724817 w 42198532"/>
              <a:gd name="connsiteY33-1294" fmla="*/ 5242799 h 7004830"/>
              <a:gd name="connsiteX34-1295" fmla="*/ 487418 w 42198532"/>
              <a:gd name="connsiteY34-1296" fmla="*/ 5426534 h 7004830"/>
              <a:gd name="connsiteX35-1297" fmla="*/ 493727 w 42198532"/>
              <a:gd name="connsiteY35-1298" fmla="*/ 5437574 h 7004830"/>
              <a:gd name="connsiteX36-1299" fmla="*/ 733493 w 42198532"/>
              <a:gd name="connsiteY36-1300" fmla="*/ 5252262 h 7004830"/>
              <a:gd name="connsiteX37-1301" fmla="*/ 733493 w 42198532"/>
              <a:gd name="connsiteY37-1302" fmla="*/ 5598440 h 7004830"/>
              <a:gd name="connsiteX38-1303" fmla="*/ 633328 w 42198532"/>
              <a:gd name="connsiteY38-1304" fmla="*/ 5675720 h 7004830"/>
              <a:gd name="connsiteX39-1305" fmla="*/ 641215 w 42198532"/>
              <a:gd name="connsiteY39-1306" fmla="*/ 5688337 h 7004830"/>
              <a:gd name="connsiteX40-1307" fmla="*/ 737436 w 42198532"/>
              <a:gd name="connsiteY40-1308" fmla="*/ 5613423 h 7004830"/>
              <a:gd name="connsiteX41-1309" fmla="*/ 1102605 w 42198532"/>
              <a:gd name="connsiteY41-1310" fmla="*/ 5890997 h 7004830"/>
              <a:gd name="connsiteX42-1311" fmla="*/ 866783 w 42198532"/>
              <a:gd name="connsiteY42-1312" fmla="*/ 6073943 h 7004830"/>
              <a:gd name="connsiteX43-1313" fmla="*/ 873093 w 42198532"/>
              <a:gd name="connsiteY43-1314" fmla="*/ 6085772 h 7004830"/>
              <a:gd name="connsiteX44-1315" fmla="*/ 865994 w 42198532"/>
              <a:gd name="connsiteY44-1316" fmla="*/ 6074732 h 7004830"/>
              <a:gd name="connsiteX45-1317" fmla="*/ 738225 w 42198532"/>
              <a:gd name="connsiteY45-1318" fmla="*/ 6174091 h 7004830"/>
              <a:gd name="connsiteX46-1319" fmla="*/ 373056 w 42198532"/>
              <a:gd name="connsiteY46-1320" fmla="*/ 5896517 h 7004830"/>
              <a:gd name="connsiteX47-1321" fmla="*/ 640426 w 42198532"/>
              <a:gd name="connsiteY47-1322" fmla="*/ 5689125 h 7004830"/>
              <a:gd name="connsiteX48-1323" fmla="*/ 633328 w 42198532"/>
              <a:gd name="connsiteY48-1324" fmla="*/ 5676508 h 7004830"/>
              <a:gd name="connsiteX49-1325" fmla="*/ 371479 w 42198532"/>
              <a:gd name="connsiteY49-1326" fmla="*/ 5879169 h 7004830"/>
              <a:gd name="connsiteX50-1327" fmla="*/ 371479 w 42198532"/>
              <a:gd name="connsiteY50-1328" fmla="*/ 5532990 h 7004830"/>
              <a:gd name="connsiteX51-1329" fmla="*/ 493727 w 42198532"/>
              <a:gd name="connsiteY51-1330" fmla="*/ 5438362 h 7004830"/>
              <a:gd name="connsiteX52-1331" fmla="*/ 486629 w 42198532"/>
              <a:gd name="connsiteY52-1332" fmla="*/ 5426534 h 7004830"/>
              <a:gd name="connsiteX53-1333" fmla="*/ 365169 w 42198532"/>
              <a:gd name="connsiteY53-1334" fmla="*/ 5521161 h 7004830"/>
              <a:gd name="connsiteX54-1335" fmla="*/ 0 w 42198532"/>
              <a:gd name="connsiteY54-1336" fmla="*/ 5243588 h 7004830"/>
              <a:gd name="connsiteX55-1337" fmla="*/ 359648 w 42198532"/>
              <a:gd name="connsiteY55-1338" fmla="*/ 4965225 h 7004830"/>
              <a:gd name="connsiteX56-1339" fmla="*/ 1106548 w 42198532"/>
              <a:gd name="connsiteY56-1340" fmla="*/ 4604852 h 7004830"/>
              <a:gd name="connsiteX57-1341" fmla="*/ 1106548 w 42198532"/>
              <a:gd name="connsiteY57-1342" fmla="*/ 4951031 h 7004830"/>
              <a:gd name="connsiteX58-1343" fmla="*/ 1018214 w 42198532"/>
              <a:gd name="connsiteY58-1344" fmla="*/ 5019636 h 7004830"/>
              <a:gd name="connsiteX59-1345" fmla="*/ 1025312 w 42198532"/>
              <a:gd name="connsiteY59-1346" fmla="*/ 5030676 h 7004830"/>
              <a:gd name="connsiteX60-1347" fmla="*/ 1017425 w 42198532"/>
              <a:gd name="connsiteY60-1348" fmla="*/ 5020424 h 7004830"/>
              <a:gd name="connsiteX61-1349" fmla="*/ 744534 w 42198532"/>
              <a:gd name="connsiteY61-1350" fmla="*/ 5231759 h 7004830"/>
              <a:gd name="connsiteX62-1351" fmla="*/ 744534 w 42198532"/>
              <a:gd name="connsiteY62-1352" fmla="*/ 4885580 h 7004830"/>
              <a:gd name="connsiteX63-1353" fmla="*/ 856530 w 42198532"/>
              <a:gd name="connsiteY63-1354" fmla="*/ 4798050 h 7004830"/>
              <a:gd name="connsiteX64-1355" fmla="*/ 849432 w 42198532"/>
              <a:gd name="connsiteY64-1356" fmla="*/ 4787799 h 7004830"/>
              <a:gd name="connsiteX65-1357" fmla="*/ 857319 w 42198532"/>
              <a:gd name="connsiteY65-1358" fmla="*/ 4798050 h 7004830"/>
              <a:gd name="connsiteX66-1359" fmla="*/ 1106548 w 42198532"/>
              <a:gd name="connsiteY66-1360" fmla="*/ 4604852 h 7004830"/>
              <a:gd name="connsiteX67-1361" fmla="*/ 737436 w 42198532"/>
              <a:gd name="connsiteY67-1362" fmla="*/ 4313873 h 7004830"/>
              <a:gd name="connsiteX68-1363" fmla="*/ 1102605 w 42198532"/>
              <a:gd name="connsiteY68-1364" fmla="*/ 4591447 h 7004830"/>
              <a:gd name="connsiteX69-1365" fmla="*/ 849432 w 42198532"/>
              <a:gd name="connsiteY69-1366" fmla="*/ 4787799 h 7004830"/>
              <a:gd name="connsiteX70-1367" fmla="*/ 738225 w 42198532"/>
              <a:gd name="connsiteY70-1368" fmla="*/ 4873752 h 7004830"/>
              <a:gd name="connsiteX71-1369" fmla="*/ 373056 w 42198532"/>
              <a:gd name="connsiteY71-1370" fmla="*/ 4596178 h 7004830"/>
              <a:gd name="connsiteX72-1371" fmla="*/ 737436 w 42198532"/>
              <a:gd name="connsiteY72-1372" fmla="*/ 4313873 h 7004830"/>
              <a:gd name="connsiteX73-1373" fmla="*/ 1115224 w 42198532"/>
              <a:gd name="connsiteY73-1374" fmla="*/ 3661732 h 7004830"/>
              <a:gd name="connsiteX74-1375" fmla="*/ 1125477 w 42198532"/>
              <a:gd name="connsiteY74-1376" fmla="*/ 3669618 h 7004830"/>
              <a:gd name="connsiteX75-1377" fmla="*/ 1480393 w 42198532"/>
              <a:gd name="connsiteY75-1378" fmla="*/ 3939306 h 7004830"/>
              <a:gd name="connsiteX76-1379" fmla="*/ 1116013 w 42198532"/>
              <a:gd name="connsiteY76-1380" fmla="*/ 4222399 h 7004830"/>
              <a:gd name="connsiteX77-1381" fmla="*/ 750844 w 42198532"/>
              <a:gd name="connsiteY77-1382" fmla="*/ 3944037 h 7004830"/>
              <a:gd name="connsiteX78-1383" fmla="*/ 1115224 w 42198532"/>
              <a:gd name="connsiteY78-1384" fmla="*/ 3661732 h 7004830"/>
              <a:gd name="connsiteX79-1385" fmla="*/ 1480393 w 42198532"/>
              <a:gd name="connsiteY79-1386" fmla="*/ 2656315 h 7004830"/>
              <a:gd name="connsiteX80-1387" fmla="*/ 1480393 w 42198532"/>
              <a:gd name="connsiteY80-1388" fmla="*/ 3002494 h 7004830"/>
              <a:gd name="connsiteX81-1389" fmla="*/ 1386537 w 42198532"/>
              <a:gd name="connsiteY81-1390" fmla="*/ 3075042 h 7004830"/>
              <a:gd name="connsiteX82-1391" fmla="*/ 1392847 w 42198532"/>
              <a:gd name="connsiteY82-1392" fmla="*/ 3086870 h 7004830"/>
              <a:gd name="connsiteX83-1393" fmla="*/ 1385748 w 42198532"/>
              <a:gd name="connsiteY83-1394" fmla="*/ 3075830 h 7004830"/>
              <a:gd name="connsiteX84-1395" fmla="*/ 1118379 w 42198532"/>
              <a:gd name="connsiteY84-1396" fmla="*/ 3283222 h 7004830"/>
              <a:gd name="connsiteX85-1397" fmla="*/ 1118379 w 42198532"/>
              <a:gd name="connsiteY85-1398" fmla="*/ 2937043 h 7004830"/>
              <a:gd name="connsiteX86-1399" fmla="*/ 1246148 w 42198532"/>
              <a:gd name="connsiteY86-1400" fmla="*/ 2837685 h 7004830"/>
              <a:gd name="connsiteX87-1401" fmla="*/ 1239839 w 42198532"/>
              <a:gd name="connsiteY87-1402" fmla="*/ 2825856 h 7004830"/>
              <a:gd name="connsiteX88-1403" fmla="*/ 1246937 w 42198532"/>
              <a:gd name="connsiteY88-1404" fmla="*/ 2836896 h 7004830"/>
              <a:gd name="connsiteX89-1405" fmla="*/ 1480393 w 42198532"/>
              <a:gd name="connsiteY89-1406" fmla="*/ 2656315 h 7004830"/>
              <a:gd name="connsiteX90-1407" fmla="*/ 732704 w 42198532"/>
              <a:gd name="connsiteY90-1408" fmla="*/ 1716349 h 7004830"/>
              <a:gd name="connsiteX91-1409" fmla="*/ 1097873 w 42198532"/>
              <a:gd name="connsiteY91-1410" fmla="*/ 1993923 h 7004830"/>
              <a:gd name="connsiteX92-1411" fmla="*/ 860473 w 42198532"/>
              <a:gd name="connsiteY92-1412" fmla="*/ 2177658 h 7004830"/>
              <a:gd name="connsiteX93-1413" fmla="*/ 867572 w 42198532"/>
              <a:gd name="connsiteY93-1414" fmla="*/ 2189486 h 7004830"/>
              <a:gd name="connsiteX94-1415" fmla="*/ 1106548 w 42198532"/>
              <a:gd name="connsiteY94-1416" fmla="*/ 2003386 h 7004830"/>
              <a:gd name="connsiteX95-1417" fmla="*/ 1106548 w 42198532"/>
              <a:gd name="connsiteY95-1418" fmla="*/ 2350353 h 7004830"/>
              <a:gd name="connsiteX96-1419" fmla="*/ 1007172 w 42198532"/>
              <a:gd name="connsiteY96-1420" fmla="*/ 2427632 h 7004830"/>
              <a:gd name="connsiteX97-1421" fmla="*/ 1014270 w 42198532"/>
              <a:gd name="connsiteY97-1422" fmla="*/ 2440249 h 7004830"/>
              <a:gd name="connsiteX98-1423" fmla="*/ 1110492 w 42198532"/>
              <a:gd name="connsiteY98-1424" fmla="*/ 2365336 h 7004830"/>
              <a:gd name="connsiteX99-1425" fmla="*/ 1475660 w 42198532"/>
              <a:gd name="connsiteY99-1426" fmla="*/ 2642910 h 7004830"/>
              <a:gd name="connsiteX100-1427" fmla="*/ 1239839 w 42198532"/>
              <a:gd name="connsiteY100-1428" fmla="*/ 2825856 h 7004830"/>
              <a:gd name="connsiteX101-1429" fmla="*/ 1112069 w 42198532"/>
              <a:gd name="connsiteY101-1430" fmla="*/ 2925215 h 7004830"/>
              <a:gd name="connsiteX102-1431" fmla="*/ 746900 w 42198532"/>
              <a:gd name="connsiteY102-1432" fmla="*/ 2647641 h 7004830"/>
              <a:gd name="connsiteX103-1433" fmla="*/ 1013481 w 42198532"/>
              <a:gd name="connsiteY103-1434" fmla="*/ 2440249 h 7004830"/>
              <a:gd name="connsiteX104-1435" fmla="*/ 1006383 w 42198532"/>
              <a:gd name="connsiteY104-1436" fmla="*/ 2427632 h 7004830"/>
              <a:gd name="connsiteX105-1437" fmla="*/ 744534 w 42198532"/>
              <a:gd name="connsiteY105-1438" fmla="*/ 2631081 h 7004830"/>
              <a:gd name="connsiteX106-1439" fmla="*/ 744534 w 42198532"/>
              <a:gd name="connsiteY106-1440" fmla="*/ 2284114 h 7004830"/>
              <a:gd name="connsiteX107-1441" fmla="*/ 866783 w 42198532"/>
              <a:gd name="connsiteY107-1442" fmla="*/ 2189486 h 7004830"/>
              <a:gd name="connsiteX108-1443" fmla="*/ 860473 w 42198532"/>
              <a:gd name="connsiteY108-1444" fmla="*/ 2178447 h 7004830"/>
              <a:gd name="connsiteX109-1445" fmla="*/ 738225 w 42198532"/>
              <a:gd name="connsiteY109-1446" fmla="*/ 2273074 h 7004830"/>
              <a:gd name="connsiteX110-1447" fmla="*/ 373056 w 42198532"/>
              <a:gd name="connsiteY110-1448" fmla="*/ 1995500 h 7004830"/>
              <a:gd name="connsiteX111-1449" fmla="*/ 732704 w 42198532"/>
              <a:gd name="connsiteY111-1450" fmla="*/ 1716349 h 7004830"/>
              <a:gd name="connsiteX112-1451" fmla="*/ 1480393 w 42198532"/>
              <a:gd name="connsiteY112-1452" fmla="*/ 1355976 h 7004830"/>
              <a:gd name="connsiteX113-1453" fmla="*/ 1480393 w 42198532"/>
              <a:gd name="connsiteY113-1454" fmla="*/ 1702944 h 7004830"/>
              <a:gd name="connsiteX114-1455" fmla="*/ 1391269 w 42198532"/>
              <a:gd name="connsiteY114-1456" fmla="*/ 1771549 h 7004830"/>
              <a:gd name="connsiteX115-1457" fmla="*/ 1399156 w 42198532"/>
              <a:gd name="connsiteY115-1458" fmla="*/ 1781800 h 7004830"/>
              <a:gd name="connsiteX116-1459" fmla="*/ 1483547 w 42198532"/>
              <a:gd name="connsiteY116-1460" fmla="*/ 1716349 h 7004830"/>
              <a:gd name="connsiteX117-1461" fmla="*/ 1848716 w 42198532"/>
              <a:gd name="connsiteY117-1462" fmla="*/ 1993923 h 7004830"/>
              <a:gd name="connsiteX118-1463" fmla="*/ 1658639 w 42198532"/>
              <a:gd name="connsiteY118-1464" fmla="*/ 2141384 h 7004830"/>
              <a:gd name="connsiteX119-1465" fmla="*/ 1489068 w 42198532"/>
              <a:gd name="connsiteY119-1466" fmla="*/ 2273074 h 7004830"/>
              <a:gd name="connsiteX120-1467" fmla="*/ 1123900 w 42198532"/>
              <a:gd name="connsiteY120-1468" fmla="*/ 1995500 h 7004830"/>
              <a:gd name="connsiteX121-1469" fmla="*/ 1398368 w 42198532"/>
              <a:gd name="connsiteY121-1470" fmla="*/ 1782588 h 7004830"/>
              <a:gd name="connsiteX122-1471" fmla="*/ 1390481 w 42198532"/>
              <a:gd name="connsiteY122-1472" fmla="*/ 1771549 h 7004830"/>
              <a:gd name="connsiteX123-1473" fmla="*/ 1118379 w 42198532"/>
              <a:gd name="connsiteY123-1474" fmla="*/ 1982883 h 7004830"/>
              <a:gd name="connsiteX124-1475" fmla="*/ 1118379 w 42198532"/>
              <a:gd name="connsiteY124-1476" fmla="*/ 1636704 h 7004830"/>
              <a:gd name="connsiteX125-1477" fmla="*/ 1230374 w 42198532"/>
              <a:gd name="connsiteY125-1478" fmla="*/ 1549963 h 7004830"/>
              <a:gd name="connsiteX126-1479" fmla="*/ 1480393 w 42198532"/>
              <a:gd name="connsiteY126-1480" fmla="*/ 1355976 h 7004830"/>
              <a:gd name="connsiteX127-1481" fmla="*/ 1110492 w 42198532"/>
              <a:gd name="connsiteY127-1482" fmla="*/ 1064997 h 7004830"/>
              <a:gd name="connsiteX128-1483" fmla="*/ 1475660 w 42198532"/>
              <a:gd name="connsiteY128-1484" fmla="*/ 1342571 h 7004830"/>
              <a:gd name="connsiteX129-1485" fmla="*/ 1223276 w 42198532"/>
              <a:gd name="connsiteY129-1486" fmla="*/ 1538923 h 7004830"/>
              <a:gd name="connsiteX130-1487" fmla="*/ 1230374 w 42198532"/>
              <a:gd name="connsiteY130-1488" fmla="*/ 1549963 h 7004830"/>
              <a:gd name="connsiteX131-1489" fmla="*/ 1222487 w 42198532"/>
              <a:gd name="connsiteY131-1490" fmla="*/ 1539711 h 7004830"/>
              <a:gd name="connsiteX132-1491" fmla="*/ 1112069 w 42198532"/>
              <a:gd name="connsiteY132-1492" fmla="*/ 1625665 h 7004830"/>
              <a:gd name="connsiteX133-1493" fmla="*/ 746900 w 42198532"/>
              <a:gd name="connsiteY133-1494" fmla="*/ 1348091 h 7004830"/>
              <a:gd name="connsiteX134-1495" fmla="*/ 1110492 w 42198532"/>
              <a:gd name="connsiteY134-1496" fmla="*/ 1064997 h 7004830"/>
              <a:gd name="connsiteX135-1497" fmla="*/ 1488280 w 42198532"/>
              <a:gd name="connsiteY135-1498" fmla="*/ 413645 h 7004830"/>
              <a:gd name="connsiteX136-1499" fmla="*/ 1498533 w 42198532"/>
              <a:gd name="connsiteY136-1500" fmla="*/ 421530 h 7004830"/>
              <a:gd name="connsiteX137-1501" fmla="*/ 1853448 w 42198532"/>
              <a:gd name="connsiteY137-1502" fmla="*/ 691218 h 7004830"/>
              <a:gd name="connsiteX138-1503" fmla="*/ 1489068 w 42198532"/>
              <a:gd name="connsiteY138-1504" fmla="*/ 973524 h 7004830"/>
              <a:gd name="connsiteX139-1505" fmla="*/ 1123900 w 42198532"/>
              <a:gd name="connsiteY139-1506" fmla="*/ 695950 h 7004830"/>
              <a:gd name="connsiteX140-1507" fmla="*/ 1488280 w 42198532"/>
              <a:gd name="connsiteY140-1508" fmla="*/ 413645 h 7004830"/>
              <a:gd name="connsiteX141-1509" fmla="*/ 1493012 w 42198532"/>
              <a:gd name="connsiteY141-1510" fmla="*/ 117464 h 7004830"/>
              <a:gd name="connsiteX142-1511" fmla="*/ 42118086 w 42198532"/>
              <a:gd name="connsiteY142-1512" fmla="*/ 0 h 7004830"/>
              <a:gd name="connsiteX143-1513" fmla="*/ 42198532 w 42198532"/>
              <a:gd name="connsiteY143-1514" fmla="*/ 7004830 h 7004830"/>
              <a:gd name="connsiteX144-1515" fmla="*/ 843615 w 42198532"/>
              <a:gd name="connsiteY144-1516" fmla="*/ 6975464 h 7004830"/>
              <a:gd name="connsiteX145-1517" fmla="*/ 810785 w 42198532"/>
              <a:gd name="connsiteY145-1518" fmla="*/ 6950504 h 7004830"/>
              <a:gd name="connsiteX146-1519" fmla="*/ 746900 w 42198532"/>
              <a:gd name="connsiteY146-1520" fmla="*/ 6901934 h 7004830"/>
              <a:gd name="connsiteX147-1521" fmla="*/ 746900 w 42198532"/>
              <a:gd name="connsiteY147-1522" fmla="*/ 6547081 h 7004830"/>
              <a:gd name="connsiteX148-1523" fmla="*/ 1019002 w 42198532"/>
              <a:gd name="connsiteY148-1524" fmla="*/ 6335746 h 7004830"/>
              <a:gd name="connsiteX149-1525" fmla="*/ 1012693 w 42198532"/>
              <a:gd name="connsiteY149-1526" fmla="*/ 6323918 h 7004830"/>
              <a:gd name="connsiteX150-1527" fmla="*/ 1019791 w 42198532"/>
              <a:gd name="connsiteY150-1528" fmla="*/ 6334957 h 7004830"/>
              <a:gd name="connsiteX151-1529" fmla="*/ 1110492 w 42198532"/>
              <a:gd name="connsiteY151-1530" fmla="*/ 6264775 h 7004830"/>
              <a:gd name="connsiteX152-1531" fmla="*/ 1489068 w 42198532"/>
              <a:gd name="connsiteY152-1532" fmla="*/ 6553389 h 7004830"/>
              <a:gd name="connsiteX153-1533" fmla="*/ 1870800 w 42198532"/>
              <a:gd name="connsiteY153-1534" fmla="*/ 6257678 h 7004830"/>
              <a:gd name="connsiteX154-1535" fmla="*/ 1870800 w 42198532"/>
              <a:gd name="connsiteY154-1536" fmla="*/ 6139394 h 7004830"/>
              <a:gd name="connsiteX155-1537" fmla="*/ 1857392 w 42198532"/>
              <a:gd name="connsiteY155-1538" fmla="*/ 6144914 h 7004830"/>
              <a:gd name="connsiteX156-1539" fmla="*/ 1857392 w 42198532"/>
              <a:gd name="connsiteY156-1540" fmla="*/ 6251370 h 7004830"/>
              <a:gd name="connsiteX157-1541" fmla="*/ 1495378 w 42198532"/>
              <a:gd name="connsiteY157-1542" fmla="*/ 6531309 h 7004830"/>
              <a:gd name="connsiteX158-1543" fmla="*/ 1495378 w 42198532"/>
              <a:gd name="connsiteY158-1544" fmla="*/ 6185131 h 7004830"/>
              <a:gd name="connsiteX159-1545" fmla="*/ 1857392 w 42198532"/>
              <a:gd name="connsiteY159-1546" fmla="*/ 5904403 h 7004830"/>
              <a:gd name="connsiteX160-1547" fmla="*/ 1857392 w 42198532"/>
              <a:gd name="connsiteY160-1548" fmla="*/ 6144125 h 7004830"/>
              <a:gd name="connsiteX161-1549" fmla="*/ 1870800 w 42198532"/>
              <a:gd name="connsiteY161-1550" fmla="*/ 6138605 h 7004830"/>
              <a:gd name="connsiteX162-1551" fmla="*/ 1870800 w 42198532"/>
              <a:gd name="connsiteY162-1552" fmla="*/ 5887843 h 7004830"/>
              <a:gd name="connsiteX163-1553" fmla="*/ 1739875 w 42198532"/>
              <a:gd name="connsiteY163-1554" fmla="*/ 5788484 h 7004830"/>
              <a:gd name="connsiteX164-1555" fmla="*/ 1497744 w 42198532"/>
              <a:gd name="connsiteY164-1556" fmla="*/ 5604749 h 7004830"/>
              <a:gd name="connsiteX165-1557" fmla="*/ 1497744 w 42198532"/>
              <a:gd name="connsiteY165-1558" fmla="*/ 5424957 h 7004830"/>
              <a:gd name="connsiteX166-1559" fmla="*/ 1484336 w 42198532"/>
              <a:gd name="connsiteY166-1560" fmla="*/ 5427322 h 7004830"/>
              <a:gd name="connsiteX167-1561" fmla="*/ 1484336 w 42198532"/>
              <a:gd name="connsiteY167-1562" fmla="*/ 5598440 h 7004830"/>
              <a:gd name="connsiteX168-1563" fmla="*/ 1122322 w 42198532"/>
              <a:gd name="connsiteY168-1564" fmla="*/ 5879169 h 7004830"/>
              <a:gd name="connsiteX169-1565" fmla="*/ 1122322 w 42198532"/>
              <a:gd name="connsiteY169-1566" fmla="*/ 5532990 h 7004830"/>
              <a:gd name="connsiteX170-1567" fmla="*/ 1292682 w 42198532"/>
              <a:gd name="connsiteY170-1568" fmla="*/ 5400511 h 7004830"/>
              <a:gd name="connsiteX171-1569" fmla="*/ 1285583 w 42198532"/>
              <a:gd name="connsiteY171-1570" fmla="*/ 5390260 h 7004830"/>
              <a:gd name="connsiteX172-1571" fmla="*/ 1116013 w 42198532"/>
              <a:gd name="connsiteY172-1572" fmla="*/ 5521161 h 7004830"/>
              <a:gd name="connsiteX173-1573" fmla="*/ 750844 w 42198532"/>
              <a:gd name="connsiteY173-1574" fmla="*/ 5243588 h 7004830"/>
              <a:gd name="connsiteX174-1575" fmla="*/ 1025312 w 42198532"/>
              <a:gd name="connsiteY174-1576" fmla="*/ 5030676 h 7004830"/>
              <a:gd name="connsiteX175-1577" fmla="*/ 1110492 w 42198532"/>
              <a:gd name="connsiteY175-1578" fmla="*/ 4965225 h 7004830"/>
              <a:gd name="connsiteX176-1579" fmla="*/ 1475660 w 42198532"/>
              <a:gd name="connsiteY176-1580" fmla="*/ 5242799 h 7004830"/>
              <a:gd name="connsiteX177-1581" fmla="*/ 1285583 w 42198532"/>
              <a:gd name="connsiteY177-1582" fmla="*/ 5389472 h 7004830"/>
              <a:gd name="connsiteX178-1583" fmla="*/ 1293470 w 42198532"/>
              <a:gd name="connsiteY178-1584" fmla="*/ 5400511 h 7004830"/>
              <a:gd name="connsiteX179-1585" fmla="*/ 1484336 w 42198532"/>
              <a:gd name="connsiteY179-1586" fmla="*/ 5252262 h 7004830"/>
              <a:gd name="connsiteX180-1587" fmla="*/ 1484336 w 42198532"/>
              <a:gd name="connsiteY180-1588" fmla="*/ 5426534 h 7004830"/>
              <a:gd name="connsiteX181-1589" fmla="*/ 1497744 w 42198532"/>
              <a:gd name="connsiteY181-1590" fmla="*/ 5424168 h 7004830"/>
              <a:gd name="connsiteX182-1591" fmla="*/ 1497744 w 42198532"/>
              <a:gd name="connsiteY182-1592" fmla="*/ 5246742 h 7004830"/>
              <a:gd name="connsiteX183-1593" fmla="*/ 1513518 w 42198532"/>
              <a:gd name="connsiteY183-1594" fmla="*/ 5234125 h 7004830"/>
              <a:gd name="connsiteX184-1595" fmla="*/ 1513518 w 42198532"/>
              <a:gd name="connsiteY184-1596" fmla="*/ 5217565 h 7004830"/>
              <a:gd name="connsiteX185-1597" fmla="*/ 1495378 w 42198532"/>
              <a:gd name="connsiteY185-1598" fmla="*/ 5231759 h 7004830"/>
              <a:gd name="connsiteX186-1599" fmla="*/ 1495378 w 42198532"/>
              <a:gd name="connsiteY186-1600" fmla="*/ 4885580 h 7004830"/>
              <a:gd name="connsiteX187-1601" fmla="*/ 1513518 w 42198532"/>
              <a:gd name="connsiteY187-1602" fmla="*/ 4871386 h 7004830"/>
              <a:gd name="connsiteX188-1603" fmla="*/ 1513518 w 42198532"/>
              <a:gd name="connsiteY188-1604" fmla="*/ 4854826 h 7004830"/>
              <a:gd name="connsiteX189-1605" fmla="*/ 1489068 w 42198532"/>
              <a:gd name="connsiteY189-1606" fmla="*/ 4873752 h 7004830"/>
              <a:gd name="connsiteX190-1607" fmla="*/ 1123900 w 42198532"/>
              <a:gd name="connsiteY190-1608" fmla="*/ 4596178 h 7004830"/>
              <a:gd name="connsiteX191-1609" fmla="*/ 1488280 w 42198532"/>
              <a:gd name="connsiteY191-1610" fmla="*/ 4313873 h 7004830"/>
              <a:gd name="connsiteX192-1611" fmla="*/ 1853448 w 42198532"/>
              <a:gd name="connsiteY192-1612" fmla="*/ 4591447 h 7004830"/>
              <a:gd name="connsiteX193-1613" fmla="*/ 1514307 w 42198532"/>
              <a:gd name="connsiteY193-1614" fmla="*/ 4854826 h 7004830"/>
              <a:gd name="connsiteX194-1615" fmla="*/ 1514307 w 42198532"/>
              <a:gd name="connsiteY194-1616" fmla="*/ 4870598 h 7004830"/>
              <a:gd name="connsiteX195-1617" fmla="*/ 1857392 w 42198532"/>
              <a:gd name="connsiteY195-1618" fmla="*/ 4604852 h 7004830"/>
              <a:gd name="connsiteX196-1619" fmla="*/ 1857392 w 42198532"/>
              <a:gd name="connsiteY196-1620" fmla="*/ 4951031 h 7004830"/>
              <a:gd name="connsiteX197-1621" fmla="*/ 1514307 w 42198532"/>
              <a:gd name="connsiteY197-1622" fmla="*/ 5217565 h 7004830"/>
              <a:gd name="connsiteX198-1623" fmla="*/ 1514307 w 42198532"/>
              <a:gd name="connsiteY198-1624" fmla="*/ 5234125 h 7004830"/>
              <a:gd name="connsiteX199-1625" fmla="*/ 1870800 w 42198532"/>
              <a:gd name="connsiteY199-1626" fmla="*/ 4957339 h 7004830"/>
              <a:gd name="connsiteX200-1627" fmla="*/ 1870800 w 42198532"/>
              <a:gd name="connsiteY200-1628" fmla="*/ 4588292 h 7004830"/>
              <a:gd name="connsiteX201-1629" fmla="*/ 1497744 w 42198532"/>
              <a:gd name="connsiteY201-1630" fmla="*/ 4304410 h 7004830"/>
              <a:gd name="connsiteX202-1631" fmla="*/ 1497744 w 42198532"/>
              <a:gd name="connsiteY202-1632" fmla="*/ 3956654 h 7004830"/>
              <a:gd name="connsiteX203-1633" fmla="*/ 1484336 w 42198532"/>
              <a:gd name="connsiteY203-1634" fmla="*/ 3966905 h 7004830"/>
              <a:gd name="connsiteX204-1635" fmla="*/ 1484336 w 42198532"/>
              <a:gd name="connsiteY204-1636" fmla="*/ 4299679 h 7004830"/>
              <a:gd name="connsiteX205-1637" fmla="*/ 1122322 w 42198532"/>
              <a:gd name="connsiteY205-1638" fmla="*/ 4579618 h 7004830"/>
              <a:gd name="connsiteX206-1639" fmla="*/ 1122322 w 42198532"/>
              <a:gd name="connsiteY206-1640" fmla="*/ 4233439 h 7004830"/>
              <a:gd name="connsiteX207-1641" fmla="*/ 1484336 w 42198532"/>
              <a:gd name="connsiteY207-1642" fmla="*/ 3952712 h 7004830"/>
              <a:gd name="connsiteX208-1643" fmla="*/ 1484336 w 42198532"/>
              <a:gd name="connsiteY208-1644" fmla="*/ 3966117 h 7004830"/>
              <a:gd name="connsiteX209-1645" fmla="*/ 1497744 w 42198532"/>
              <a:gd name="connsiteY209-1646" fmla="*/ 3955866 h 7004830"/>
              <a:gd name="connsiteX210-1647" fmla="*/ 1497744 w 42198532"/>
              <a:gd name="connsiteY210-1648" fmla="*/ 3936152 h 7004830"/>
              <a:gd name="connsiteX211-1649" fmla="*/ 1136519 w 42198532"/>
              <a:gd name="connsiteY211-1650" fmla="*/ 3661732 h 7004830"/>
              <a:gd name="connsiteX212-1651" fmla="*/ 1125477 w 42198532"/>
              <a:gd name="connsiteY212-1652" fmla="*/ 3669618 h 7004830"/>
              <a:gd name="connsiteX213-1653" fmla="*/ 1135730 w 42198532"/>
              <a:gd name="connsiteY213-1654" fmla="*/ 3660943 h 7004830"/>
              <a:gd name="connsiteX214-1655" fmla="*/ 1119956 w 42198532"/>
              <a:gd name="connsiteY214-1656" fmla="*/ 3649115 h 7004830"/>
              <a:gd name="connsiteX215-1657" fmla="*/ 1119956 w 42198532"/>
              <a:gd name="connsiteY215-1658" fmla="*/ 3637286 h 7004830"/>
              <a:gd name="connsiteX216-1659" fmla="*/ 1106548 w 42198532"/>
              <a:gd name="connsiteY216-1660" fmla="*/ 3637286 h 7004830"/>
              <a:gd name="connsiteX217-1661" fmla="*/ 1106548 w 42198532"/>
              <a:gd name="connsiteY217-1662" fmla="*/ 3649903 h 7004830"/>
              <a:gd name="connsiteX218-1663" fmla="*/ 744534 w 42198532"/>
              <a:gd name="connsiteY218-1664" fmla="*/ 3929843 h 7004830"/>
              <a:gd name="connsiteX219-1665" fmla="*/ 744534 w 42198532"/>
              <a:gd name="connsiteY219-1666" fmla="*/ 3612841 h 7004830"/>
              <a:gd name="connsiteX220-1667" fmla="*/ 744534 w 42198532"/>
              <a:gd name="connsiteY220-1668" fmla="*/ 3584453 h 7004830"/>
              <a:gd name="connsiteX221-1669" fmla="*/ 1106548 w 42198532"/>
              <a:gd name="connsiteY221-1670" fmla="*/ 3303725 h 7004830"/>
              <a:gd name="connsiteX222-1671" fmla="*/ 1106548 w 42198532"/>
              <a:gd name="connsiteY222-1672" fmla="*/ 3617573 h 7004830"/>
              <a:gd name="connsiteX223-1673" fmla="*/ 1106548 w 42198532"/>
              <a:gd name="connsiteY223-1674" fmla="*/ 3636498 h 7004830"/>
              <a:gd name="connsiteX224-1675" fmla="*/ 1119956 w 42198532"/>
              <a:gd name="connsiteY224-1676" fmla="*/ 3636498 h 7004830"/>
              <a:gd name="connsiteX225-1677" fmla="*/ 1119956 w 42198532"/>
              <a:gd name="connsiteY225-1678" fmla="*/ 3298205 h 7004830"/>
              <a:gd name="connsiteX226-1679" fmla="*/ 1392847 w 42198532"/>
              <a:gd name="connsiteY226-1680" fmla="*/ 3086870 h 7004830"/>
              <a:gd name="connsiteX227-1681" fmla="*/ 1483547 w 42198532"/>
              <a:gd name="connsiteY227-1682" fmla="*/ 3016688 h 7004830"/>
              <a:gd name="connsiteX228-1683" fmla="*/ 1862913 w 42198532"/>
              <a:gd name="connsiteY228-1684" fmla="*/ 3304513 h 7004830"/>
              <a:gd name="connsiteX229-1685" fmla="*/ 2243855 w 42198532"/>
              <a:gd name="connsiteY229-1686" fmla="*/ 3008803 h 7004830"/>
              <a:gd name="connsiteX230-1687" fmla="*/ 2243855 w 42198532"/>
              <a:gd name="connsiteY230-1688" fmla="*/ 2891307 h 7004830"/>
              <a:gd name="connsiteX231-1689" fmla="*/ 2231236 w 42198532"/>
              <a:gd name="connsiteY231-1690" fmla="*/ 2896827 h 7004830"/>
              <a:gd name="connsiteX232-1691" fmla="*/ 2231236 w 42198532"/>
              <a:gd name="connsiteY232-1692" fmla="*/ 3002494 h 7004830"/>
              <a:gd name="connsiteX233-1693" fmla="*/ 1869222 w 42198532"/>
              <a:gd name="connsiteY233-1694" fmla="*/ 3283222 h 7004830"/>
              <a:gd name="connsiteX234-1695" fmla="*/ 1869222 w 42198532"/>
              <a:gd name="connsiteY234-1696" fmla="*/ 2937043 h 7004830"/>
              <a:gd name="connsiteX235-1697" fmla="*/ 2231236 w 42198532"/>
              <a:gd name="connsiteY235-1698" fmla="*/ 2656315 h 7004830"/>
              <a:gd name="connsiteX236-1699" fmla="*/ 2231236 w 42198532"/>
              <a:gd name="connsiteY236-1700" fmla="*/ 2896038 h 7004830"/>
              <a:gd name="connsiteX237-1701" fmla="*/ 2243855 w 42198532"/>
              <a:gd name="connsiteY237-1702" fmla="*/ 2890518 h 7004830"/>
              <a:gd name="connsiteX238-1703" fmla="*/ 2243855 w 42198532"/>
              <a:gd name="connsiteY238-1704" fmla="*/ 2639755 h 7004830"/>
              <a:gd name="connsiteX239-1705" fmla="*/ 2113720 w 42198532"/>
              <a:gd name="connsiteY239-1706" fmla="*/ 2540397 h 7004830"/>
              <a:gd name="connsiteX240-1707" fmla="*/ 2100312 w 42198532"/>
              <a:gd name="connsiteY240-1708" fmla="*/ 2546705 h 7004830"/>
              <a:gd name="connsiteX241-1709" fmla="*/ 2226503 w 42198532"/>
              <a:gd name="connsiteY241-1710" fmla="*/ 2642910 h 7004830"/>
              <a:gd name="connsiteX242-1711" fmla="*/ 1862124 w 42198532"/>
              <a:gd name="connsiteY242-1712" fmla="*/ 2925215 h 7004830"/>
              <a:gd name="connsiteX243-1713" fmla="*/ 1496955 w 42198532"/>
              <a:gd name="connsiteY243-1714" fmla="*/ 2647641 h 7004830"/>
              <a:gd name="connsiteX244-1715" fmla="*/ 1861335 w 42198532"/>
              <a:gd name="connsiteY244-1716" fmla="*/ 2365336 h 7004830"/>
              <a:gd name="connsiteX245-1717" fmla="*/ 2099523 w 42198532"/>
              <a:gd name="connsiteY245-1718" fmla="*/ 2545916 h 7004830"/>
              <a:gd name="connsiteX246-1719" fmla="*/ 2112931 w 42198532"/>
              <a:gd name="connsiteY246-1720" fmla="*/ 2539608 h 7004830"/>
              <a:gd name="connsiteX247-1721" fmla="*/ 1870800 w 42198532"/>
              <a:gd name="connsiteY247-1722" fmla="*/ 2355873 h 7004830"/>
              <a:gd name="connsiteX248-1723" fmla="*/ 1870800 w 42198532"/>
              <a:gd name="connsiteY248-1724" fmla="*/ 2176869 h 7004830"/>
              <a:gd name="connsiteX249-1725" fmla="*/ 1857392 w 42198532"/>
              <a:gd name="connsiteY249-1726" fmla="*/ 2178447 h 7004830"/>
              <a:gd name="connsiteX250-1727" fmla="*/ 1857392 w 42198532"/>
              <a:gd name="connsiteY250-1728" fmla="*/ 2350353 h 7004830"/>
              <a:gd name="connsiteX251-1729" fmla="*/ 1496167 w 42198532"/>
              <a:gd name="connsiteY251-1730" fmla="*/ 2631081 h 7004830"/>
              <a:gd name="connsiteX252-1731" fmla="*/ 1496167 w 42198532"/>
              <a:gd name="connsiteY252-1732" fmla="*/ 2284114 h 7004830"/>
              <a:gd name="connsiteX253-1733" fmla="*/ 1666526 w 42198532"/>
              <a:gd name="connsiteY253-1734" fmla="*/ 2152424 h 7004830"/>
              <a:gd name="connsiteX254-1735" fmla="*/ 1658639 w 42198532"/>
              <a:gd name="connsiteY254-1736" fmla="*/ 2141384 h 7004830"/>
              <a:gd name="connsiteX255-1737" fmla="*/ 1666526 w 42198532"/>
              <a:gd name="connsiteY255-1738" fmla="*/ 2151636 h 7004830"/>
              <a:gd name="connsiteX256-1739" fmla="*/ 1857392 w 42198532"/>
              <a:gd name="connsiteY256-1740" fmla="*/ 2003386 h 7004830"/>
              <a:gd name="connsiteX257-1741" fmla="*/ 1857392 w 42198532"/>
              <a:gd name="connsiteY257-1742" fmla="*/ 2177658 h 7004830"/>
              <a:gd name="connsiteX258-1743" fmla="*/ 1870800 w 42198532"/>
              <a:gd name="connsiteY258-1744" fmla="*/ 2176081 h 7004830"/>
              <a:gd name="connsiteX259-1745" fmla="*/ 1870800 w 42198532"/>
              <a:gd name="connsiteY259-1746" fmla="*/ 1998654 h 7004830"/>
              <a:gd name="connsiteX260-1747" fmla="*/ 1886574 w 42198532"/>
              <a:gd name="connsiteY260-1748" fmla="*/ 1986037 h 7004830"/>
              <a:gd name="connsiteX261-1749" fmla="*/ 1886574 w 42198532"/>
              <a:gd name="connsiteY261-1750" fmla="*/ 1969478 h 7004830"/>
              <a:gd name="connsiteX262-1751" fmla="*/ 1869222 w 42198532"/>
              <a:gd name="connsiteY262-1752" fmla="*/ 1982883 h 7004830"/>
              <a:gd name="connsiteX263-1753" fmla="*/ 1869222 w 42198532"/>
              <a:gd name="connsiteY263-1754" fmla="*/ 1636704 h 7004830"/>
              <a:gd name="connsiteX264-1755" fmla="*/ 1886574 w 42198532"/>
              <a:gd name="connsiteY264-1756" fmla="*/ 1623299 h 7004830"/>
              <a:gd name="connsiteX265-1757" fmla="*/ 1886574 w 42198532"/>
              <a:gd name="connsiteY265-1758" fmla="*/ 1606739 h 7004830"/>
              <a:gd name="connsiteX266-1759" fmla="*/ 1862124 w 42198532"/>
              <a:gd name="connsiteY266-1760" fmla="*/ 1625665 h 7004830"/>
              <a:gd name="connsiteX267-1761" fmla="*/ 1496955 w 42198532"/>
              <a:gd name="connsiteY267-1762" fmla="*/ 1348091 h 7004830"/>
              <a:gd name="connsiteX268-1763" fmla="*/ 1861335 w 42198532"/>
              <a:gd name="connsiteY268-1764" fmla="*/ 1064997 h 7004830"/>
              <a:gd name="connsiteX269-1765" fmla="*/ 2226503 w 42198532"/>
              <a:gd name="connsiteY269-1766" fmla="*/ 1342571 h 7004830"/>
              <a:gd name="connsiteX270-1767" fmla="*/ 1887362 w 42198532"/>
              <a:gd name="connsiteY270-1768" fmla="*/ 1605951 h 7004830"/>
              <a:gd name="connsiteX271-1769" fmla="*/ 1887362 w 42198532"/>
              <a:gd name="connsiteY271-1770" fmla="*/ 1622510 h 7004830"/>
              <a:gd name="connsiteX272-1771" fmla="*/ 2231236 w 42198532"/>
              <a:gd name="connsiteY272-1772" fmla="*/ 1355976 h 7004830"/>
              <a:gd name="connsiteX273-1773" fmla="*/ 2231236 w 42198532"/>
              <a:gd name="connsiteY273-1774" fmla="*/ 1702944 h 7004830"/>
              <a:gd name="connsiteX274-1775" fmla="*/ 1887362 w 42198532"/>
              <a:gd name="connsiteY274-1776" fmla="*/ 1968689 h 7004830"/>
              <a:gd name="connsiteX275-1777" fmla="*/ 1887362 w 42198532"/>
              <a:gd name="connsiteY275-1778" fmla="*/ 1985249 h 7004830"/>
              <a:gd name="connsiteX276-1779" fmla="*/ 2243855 w 42198532"/>
              <a:gd name="connsiteY276-1780" fmla="*/ 1709252 h 7004830"/>
              <a:gd name="connsiteX277-1781" fmla="*/ 2243855 w 42198532"/>
              <a:gd name="connsiteY277-1782" fmla="*/ 1339416 h 7004830"/>
              <a:gd name="connsiteX278-1783" fmla="*/ 1870800 w 42198532"/>
              <a:gd name="connsiteY278-1784" fmla="*/ 1056323 h 7004830"/>
              <a:gd name="connsiteX279-1785" fmla="*/ 1870800 w 42198532"/>
              <a:gd name="connsiteY279-1786" fmla="*/ 707778 h 7004830"/>
              <a:gd name="connsiteX280-1787" fmla="*/ 1857392 w 42198532"/>
              <a:gd name="connsiteY280-1788" fmla="*/ 718030 h 7004830"/>
              <a:gd name="connsiteX281-1789" fmla="*/ 1857392 w 42198532"/>
              <a:gd name="connsiteY281-1790" fmla="*/ 1050803 h 7004830"/>
              <a:gd name="connsiteX282-1791" fmla="*/ 1496167 w 42198532"/>
              <a:gd name="connsiteY282-1792" fmla="*/ 1331531 h 7004830"/>
              <a:gd name="connsiteX283-1793" fmla="*/ 1496167 w 42198532"/>
              <a:gd name="connsiteY283-1794" fmla="*/ 985352 h 7004830"/>
              <a:gd name="connsiteX284-1795" fmla="*/ 1857392 w 42198532"/>
              <a:gd name="connsiteY284-1796" fmla="*/ 704624 h 7004830"/>
              <a:gd name="connsiteX285-1797" fmla="*/ 1857392 w 42198532"/>
              <a:gd name="connsiteY285-1798" fmla="*/ 717241 h 7004830"/>
              <a:gd name="connsiteX286-1799" fmla="*/ 1870800 w 42198532"/>
              <a:gd name="connsiteY286-1800" fmla="*/ 706990 h 7004830"/>
              <a:gd name="connsiteX287-1801" fmla="*/ 1870800 w 42198532"/>
              <a:gd name="connsiteY287-1802" fmla="*/ 688064 h 7004830"/>
              <a:gd name="connsiteX288-1803" fmla="*/ 1509574 w 42198532"/>
              <a:gd name="connsiteY288-1804" fmla="*/ 412856 h 7004830"/>
              <a:gd name="connsiteX289-1805" fmla="*/ 1498533 w 42198532"/>
              <a:gd name="connsiteY289-1806" fmla="*/ 421530 h 7004830"/>
              <a:gd name="connsiteX290-1807" fmla="*/ 1508786 w 42198532"/>
              <a:gd name="connsiteY290-1808" fmla="*/ 412856 h 7004830"/>
              <a:gd name="connsiteX291-1809" fmla="*/ 1493012 w 42198532"/>
              <a:gd name="connsiteY291-1810" fmla="*/ 401028 h 7004830"/>
              <a:gd name="connsiteX292-1811" fmla="*/ 1493012 w 42198532"/>
              <a:gd name="connsiteY292-1812" fmla="*/ 119417 h 7004830"/>
              <a:gd name="connsiteX293-1813" fmla="*/ 1493012 w 42198532"/>
              <a:gd name="connsiteY293-1814" fmla="*/ 117464 h 7004830"/>
              <a:gd name="connsiteX294-1815" fmla="*/ 1398859 w 42198532"/>
              <a:gd name="connsiteY294-1816" fmla="*/ 117464 h 7004830"/>
              <a:gd name="connsiteX295-1817" fmla="*/ 1480393 w 42198532"/>
              <a:gd name="connsiteY295-1818" fmla="*/ 117464 h 7004830"/>
              <a:gd name="connsiteX296-1819" fmla="*/ 1480393 w 42198532"/>
              <a:gd name="connsiteY296-1820" fmla="*/ 201868 h 7004830"/>
              <a:gd name="connsiteX297-1821" fmla="*/ 1480393 w 42198532"/>
              <a:gd name="connsiteY297-1822" fmla="*/ 401028 h 7004830"/>
              <a:gd name="connsiteX298-1823" fmla="*/ 1118379 w 42198532"/>
              <a:gd name="connsiteY298-1824" fmla="*/ 681756 h 7004830"/>
              <a:gd name="connsiteX299-1825" fmla="*/ 1118379 w 42198532"/>
              <a:gd name="connsiteY299-1826" fmla="*/ 335577 h 7004830"/>
              <a:gd name="connsiteX300-1827" fmla="*/ 1379242 w 42198532"/>
              <a:gd name="connsiteY300-1828" fmla="*/ 132719 h 7004830"/>
              <a:gd name="connsiteX301-1829" fmla="*/ 1398859 w 42198532"/>
              <a:gd name="connsiteY301-1830" fmla="*/ 117464 h 7004830"/>
              <a:gd name="connsiteX302-1831" fmla="*/ 840168 w 42198532"/>
              <a:gd name="connsiteY302-1832" fmla="*/ 117464 h 7004830"/>
              <a:gd name="connsiteX303-1833" fmla="*/ 1377550 w 42198532"/>
              <a:gd name="connsiteY303-1834" fmla="*/ 117464 h 7004830"/>
              <a:gd name="connsiteX304-1835" fmla="*/ 1301753 w 42198532"/>
              <a:gd name="connsiteY304-1836" fmla="*/ 176360 h 7004830"/>
              <a:gd name="connsiteX305-1837" fmla="*/ 1112069 w 42198532"/>
              <a:gd name="connsiteY305-1838" fmla="*/ 323748 h 7004830"/>
              <a:gd name="connsiteX306-1839" fmla="*/ 857417 w 42198532"/>
              <a:gd name="connsiteY306-1840" fmla="*/ 130551 h 7004830"/>
              <a:gd name="connsiteX307-1841" fmla="*/ 840168 w 42198532"/>
              <a:gd name="connsiteY307-1842" fmla="*/ 117464 h 7004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387" y="connsiteY193-388"/>
              </a:cxn>
              <a:cxn ang="0">
                <a:pos x="connsiteX194-389" y="connsiteY194-390"/>
              </a:cxn>
              <a:cxn ang="0">
                <a:pos x="connsiteX195-391" y="connsiteY195-392"/>
              </a:cxn>
              <a:cxn ang="0">
                <a:pos x="connsiteX196-393" y="connsiteY196-394"/>
              </a:cxn>
              <a:cxn ang="0">
                <a:pos x="connsiteX197-395" y="connsiteY197-396"/>
              </a:cxn>
              <a:cxn ang="0">
                <a:pos x="connsiteX198-397" y="connsiteY198-398"/>
              </a:cxn>
              <a:cxn ang="0">
                <a:pos x="connsiteX199-399" y="connsiteY199-400"/>
              </a:cxn>
              <a:cxn ang="0">
                <a:pos x="connsiteX200-401" y="connsiteY200-402"/>
              </a:cxn>
              <a:cxn ang="0">
                <a:pos x="connsiteX201-403" y="connsiteY201-404"/>
              </a:cxn>
              <a:cxn ang="0">
                <a:pos x="connsiteX202-405" y="connsiteY202-406"/>
              </a:cxn>
              <a:cxn ang="0">
                <a:pos x="connsiteX203-407" y="connsiteY203-408"/>
              </a:cxn>
              <a:cxn ang="0">
                <a:pos x="connsiteX204-409" y="connsiteY204-410"/>
              </a:cxn>
              <a:cxn ang="0">
                <a:pos x="connsiteX205-411" y="connsiteY205-412"/>
              </a:cxn>
              <a:cxn ang="0">
                <a:pos x="connsiteX206-413" y="connsiteY206-414"/>
              </a:cxn>
              <a:cxn ang="0">
                <a:pos x="connsiteX207-415" y="connsiteY207-416"/>
              </a:cxn>
              <a:cxn ang="0">
                <a:pos x="connsiteX208-417" y="connsiteY208-418"/>
              </a:cxn>
              <a:cxn ang="0">
                <a:pos x="connsiteX209-419" y="connsiteY209-420"/>
              </a:cxn>
              <a:cxn ang="0">
                <a:pos x="connsiteX210-421" y="connsiteY210-422"/>
              </a:cxn>
              <a:cxn ang="0">
                <a:pos x="connsiteX211-423" y="connsiteY211-424"/>
              </a:cxn>
              <a:cxn ang="0">
                <a:pos x="connsiteX212-425" y="connsiteY212-426"/>
              </a:cxn>
              <a:cxn ang="0">
                <a:pos x="connsiteX213-427" y="connsiteY213-428"/>
              </a:cxn>
              <a:cxn ang="0">
                <a:pos x="connsiteX214-429" y="connsiteY214-430"/>
              </a:cxn>
              <a:cxn ang="0">
                <a:pos x="connsiteX215-431" y="connsiteY215-432"/>
              </a:cxn>
              <a:cxn ang="0">
                <a:pos x="connsiteX216-433" y="connsiteY216-434"/>
              </a:cxn>
              <a:cxn ang="0">
                <a:pos x="connsiteX217-435" y="connsiteY217-436"/>
              </a:cxn>
              <a:cxn ang="0">
                <a:pos x="connsiteX218-437" y="connsiteY218-438"/>
              </a:cxn>
              <a:cxn ang="0">
                <a:pos x="connsiteX219-439" y="connsiteY219-440"/>
              </a:cxn>
              <a:cxn ang="0">
                <a:pos x="connsiteX220-441" y="connsiteY220-442"/>
              </a:cxn>
              <a:cxn ang="0">
                <a:pos x="connsiteX221-443" y="connsiteY221-444"/>
              </a:cxn>
              <a:cxn ang="0">
                <a:pos x="connsiteX222-445" y="connsiteY222-446"/>
              </a:cxn>
              <a:cxn ang="0">
                <a:pos x="connsiteX223-447" y="connsiteY223-448"/>
              </a:cxn>
              <a:cxn ang="0">
                <a:pos x="connsiteX224-449" y="connsiteY224-450"/>
              </a:cxn>
              <a:cxn ang="0">
                <a:pos x="connsiteX225-451" y="connsiteY225-452"/>
              </a:cxn>
              <a:cxn ang="0">
                <a:pos x="connsiteX226-453" y="connsiteY226-454"/>
              </a:cxn>
              <a:cxn ang="0">
                <a:pos x="connsiteX227-455" y="connsiteY227-456"/>
              </a:cxn>
              <a:cxn ang="0">
                <a:pos x="connsiteX228-457" y="connsiteY228-458"/>
              </a:cxn>
              <a:cxn ang="0">
                <a:pos x="connsiteX229-459" y="connsiteY229-460"/>
              </a:cxn>
              <a:cxn ang="0">
                <a:pos x="connsiteX230-461" y="connsiteY230-462"/>
              </a:cxn>
              <a:cxn ang="0">
                <a:pos x="connsiteX231-463" y="connsiteY231-464"/>
              </a:cxn>
              <a:cxn ang="0">
                <a:pos x="connsiteX232-465" y="connsiteY232-466"/>
              </a:cxn>
              <a:cxn ang="0">
                <a:pos x="connsiteX233-467" y="connsiteY233-468"/>
              </a:cxn>
              <a:cxn ang="0">
                <a:pos x="connsiteX234-469" y="connsiteY234-470"/>
              </a:cxn>
              <a:cxn ang="0">
                <a:pos x="connsiteX235-471" y="connsiteY235-472"/>
              </a:cxn>
              <a:cxn ang="0">
                <a:pos x="connsiteX236-473" y="connsiteY236-474"/>
              </a:cxn>
              <a:cxn ang="0">
                <a:pos x="connsiteX237-475" y="connsiteY237-476"/>
              </a:cxn>
              <a:cxn ang="0">
                <a:pos x="connsiteX238-477" y="connsiteY238-478"/>
              </a:cxn>
              <a:cxn ang="0">
                <a:pos x="connsiteX239-479" y="connsiteY239-480"/>
              </a:cxn>
              <a:cxn ang="0">
                <a:pos x="connsiteX240-481" y="connsiteY240-482"/>
              </a:cxn>
              <a:cxn ang="0">
                <a:pos x="connsiteX241-483" y="connsiteY241-484"/>
              </a:cxn>
              <a:cxn ang="0">
                <a:pos x="connsiteX242-485" y="connsiteY242-486"/>
              </a:cxn>
              <a:cxn ang="0">
                <a:pos x="connsiteX243-487" y="connsiteY243-488"/>
              </a:cxn>
              <a:cxn ang="0">
                <a:pos x="connsiteX244-489" y="connsiteY244-490"/>
              </a:cxn>
              <a:cxn ang="0">
                <a:pos x="connsiteX245-491" y="connsiteY245-492"/>
              </a:cxn>
              <a:cxn ang="0">
                <a:pos x="connsiteX246-493" y="connsiteY246-494"/>
              </a:cxn>
              <a:cxn ang="0">
                <a:pos x="connsiteX247-495" y="connsiteY247-496"/>
              </a:cxn>
              <a:cxn ang="0">
                <a:pos x="connsiteX248-497" y="connsiteY248-498"/>
              </a:cxn>
              <a:cxn ang="0">
                <a:pos x="connsiteX249-499" y="connsiteY249-500"/>
              </a:cxn>
              <a:cxn ang="0">
                <a:pos x="connsiteX250-501" y="connsiteY250-502"/>
              </a:cxn>
              <a:cxn ang="0">
                <a:pos x="connsiteX251-503" y="connsiteY251-504"/>
              </a:cxn>
              <a:cxn ang="0">
                <a:pos x="connsiteX252-505" y="connsiteY252-506"/>
              </a:cxn>
              <a:cxn ang="0">
                <a:pos x="connsiteX253-507" y="connsiteY253-508"/>
              </a:cxn>
              <a:cxn ang="0">
                <a:pos x="connsiteX254-509" y="connsiteY254-510"/>
              </a:cxn>
              <a:cxn ang="0">
                <a:pos x="connsiteX255-511" y="connsiteY255-512"/>
              </a:cxn>
              <a:cxn ang="0">
                <a:pos x="connsiteX256-513" y="connsiteY256-514"/>
              </a:cxn>
              <a:cxn ang="0">
                <a:pos x="connsiteX257-515" y="connsiteY257-516"/>
              </a:cxn>
              <a:cxn ang="0">
                <a:pos x="connsiteX258-517" y="connsiteY258-518"/>
              </a:cxn>
              <a:cxn ang="0">
                <a:pos x="connsiteX259-519" y="connsiteY259-520"/>
              </a:cxn>
              <a:cxn ang="0">
                <a:pos x="connsiteX260-521" y="connsiteY260-522"/>
              </a:cxn>
              <a:cxn ang="0">
                <a:pos x="connsiteX261-523" y="connsiteY261-524"/>
              </a:cxn>
              <a:cxn ang="0">
                <a:pos x="connsiteX262-525" y="connsiteY262-526"/>
              </a:cxn>
              <a:cxn ang="0">
                <a:pos x="connsiteX263-527" y="connsiteY263-528"/>
              </a:cxn>
              <a:cxn ang="0">
                <a:pos x="connsiteX264-529" y="connsiteY264-530"/>
              </a:cxn>
              <a:cxn ang="0">
                <a:pos x="connsiteX265-531" y="connsiteY265-532"/>
              </a:cxn>
              <a:cxn ang="0">
                <a:pos x="connsiteX266-533" y="connsiteY266-534"/>
              </a:cxn>
              <a:cxn ang="0">
                <a:pos x="connsiteX267-535" y="connsiteY267-536"/>
              </a:cxn>
              <a:cxn ang="0">
                <a:pos x="connsiteX268-537" y="connsiteY268-538"/>
              </a:cxn>
              <a:cxn ang="0">
                <a:pos x="connsiteX269-539" y="connsiteY269-540"/>
              </a:cxn>
              <a:cxn ang="0">
                <a:pos x="connsiteX270-541" y="connsiteY270-542"/>
              </a:cxn>
              <a:cxn ang="0">
                <a:pos x="connsiteX271-543" y="connsiteY271-544"/>
              </a:cxn>
              <a:cxn ang="0">
                <a:pos x="connsiteX272-545" y="connsiteY272-546"/>
              </a:cxn>
              <a:cxn ang="0">
                <a:pos x="connsiteX273-547" y="connsiteY273-548"/>
              </a:cxn>
              <a:cxn ang="0">
                <a:pos x="connsiteX274-549" y="connsiteY274-550"/>
              </a:cxn>
              <a:cxn ang="0">
                <a:pos x="connsiteX275-551" y="connsiteY275-552"/>
              </a:cxn>
              <a:cxn ang="0">
                <a:pos x="connsiteX276-553" y="connsiteY276-554"/>
              </a:cxn>
              <a:cxn ang="0">
                <a:pos x="connsiteX277-555" y="connsiteY277-556"/>
              </a:cxn>
              <a:cxn ang="0">
                <a:pos x="connsiteX278-557" y="connsiteY278-558"/>
              </a:cxn>
              <a:cxn ang="0">
                <a:pos x="connsiteX279-559" y="connsiteY279-560"/>
              </a:cxn>
              <a:cxn ang="0">
                <a:pos x="connsiteX280-561" y="connsiteY280-562"/>
              </a:cxn>
              <a:cxn ang="0">
                <a:pos x="connsiteX281-563" y="connsiteY281-564"/>
              </a:cxn>
              <a:cxn ang="0">
                <a:pos x="connsiteX282-565" y="connsiteY282-566"/>
              </a:cxn>
              <a:cxn ang="0">
                <a:pos x="connsiteX283-567" y="connsiteY283-568"/>
              </a:cxn>
              <a:cxn ang="0">
                <a:pos x="connsiteX284-569" y="connsiteY284-570"/>
              </a:cxn>
              <a:cxn ang="0">
                <a:pos x="connsiteX285-571" y="connsiteY285-572"/>
              </a:cxn>
              <a:cxn ang="0">
                <a:pos x="connsiteX286-573" y="connsiteY286-574"/>
              </a:cxn>
              <a:cxn ang="0">
                <a:pos x="connsiteX287-575" y="connsiteY287-576"/>
              </a:cxn>
              <a:cxn ang="0">
                <a:pos x="connsiteX288-577" y="connsiteY288-578"/>
              </a:cxn>
              <a:cxn ang="0">
                <a:pos x="connsiteX289-579" y="connsiteY289-580"/>
              </a:cxn>
              <a:cxn ang="0">
                <a:pos x="connsiteX290-581" y="connsiteY290-582"/>
              </a:cxn>
              <a:cxn ang="0">
                <a:pos x="connsiteX291-583" y="connsiteY291-584"/>
              </a:cxn>
              <a:cxn ang="0">
                <a:pos x="connsiteX292-585" y="connsiteY292-586"/>
              </a:cxn>
              <a:cxn ang="0">
                <a:pos x="connsiteX293-587" y="connsiteY293-588"/>
              </a:cxn>
              <a:cxn ang="0">
                <a:pos x="connsiteX294-589" y="connsiteY294-590"/>
              </a:cxn>
              <a:cxn ang="0">
                <a:pos x="connsiteX295-591" y="connsiteY295-592"/>
              </a:cxn>
              <a:cxn ang="0">
                <a:pos x="connsiteX296-593" y="connsiteY296-594"/>
              </a:cxn>
              <a:cxn ang="0">
                <a:pos x="connsiteX297-595" y="connsiteY297-596"/>
              </a:cxn>
              <a:cxn ang="0">
                <a:pos x="connsiteX298-597" y="connsiteY298-598"/>
              </a:cxn>
              <a:cxn ang="0">
                <a:pos x="connsiteX299-599" y="connsiteY299-600"/>
              </a:cxn>
              <a:cxn ang="0">
                <a:pos x="connsiteX300-601" y="connsiteY300-602"/>
              </a:cxn>
              <a:cxn ang="0">
                <a:pos x="connsiteX301-603" y="connsiteY301-604"/>
              </a:cxn>
              <a:cxn ang="0">
                <a:pos x="connsiteX302-605" y="connsiteY302-606"/>
              </a:cxn>
              <a:cxn ang="0">
                <a:pos x="connsiteX303-607" y="connsiteY303-608"/>
              </a:cxn>
              <a:cxn ang="0">
                <a:pos x="connsiteX304-609" y="connsiteY304-610"/>
              </a:cxn>
              <a:cxn ang="0">
                <a:pos x="connsiteX305-1221" y="connsiteY305-1222"/>
              </a:cxn>
              <a:cxn ang="0">
                <a:pos x="connsiteX306-1223" y="connsiteY306-1224"/>
              </a:cxn>
              <a:cxn ang="0">
                <a:pos x="connsiteX307-1225" y="connsiteY307-1226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/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36" name="ZoneTexte 35"/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 rotWithShape="1">
          <a:blip r:embed="rId2" cstate="screen"/>
          <a:srcRect t="19791" r="39816"/>
          <a:stretch>
            <a:fillRect/>
          </a:stretch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screen"/>
          <a:srcRect t="19791" r="39816"/>
          <a:stretch>
            <a:fillRect/>
          </a:stretch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t="19705" r="39861" b="-1"/>
          <a:stretch>
            <a:fillRect/>
          </a:stretch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screen"/>
          <a:srcRect t="19791" r="39816"/>
          <a:stretch>
            <a:fillRect/>
          </a:stretch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t="19705" r="39861" b="-1"/>
          <a:stretch>
            <a:fillRect/>
          </a:stretch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20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22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/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/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/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/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l="17494" t="76060" r="18770" b="-33262"/>
          <a:stretch>
            <a:fillRect/>
          </a:stretch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 rotWithShape="1">
          <a:blip r:embed="rId3" cstate="screen"/>
          <a:srcRect t="19705" r="39861" b="-1"/>
          <a:stretch>
            <a:fillRect/>
          </a:stretch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 rotWithShape="1">
          <a:blip r:embed="rId2" cstate="screen"/>
          <a:srcRect t="19705" r="39861" b="-1"/>
          <a:stretch>
            <a:fillRect/>
          </a:stretch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 cstate="screen"/>
          <a:srcRect t="19791" r="39816"/>
          <a:stretch>
            <a:fillRect/>
          </a:stretch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505" indent="-17653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480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2" cstate="screen"/>
          <a:srcRect t="19791" r="39816"/>
          <a:stretch>
            <a:fillRect/>
          </a:stretch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 rotWithShape="1">
          <a:blip r:embed="rId3" cstate="screen"/>
          <a:srcRect t="19705" r="39861" b="-1"/>
          <a:stretch>
            <a:fillRect/>
          </a:stretch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 t="3666" r="82853" b="2802"/>
          <a:stretch>
            <a:fillRect/>
          </a:stretch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/>
          <a:srcRect t="3666" r="82842" b="2802"/>
          <a:stretch>
            <a:fillRect/>
          </a:stretch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/>
          <p:cNvPicPr>
            <a:picLocks noChangeAspect="1"/>
          </p:cNvPicPr>
          <p:nvPr userDrawn="1"/>
        </p:nvPicPr>
        <p:blipFill rotWithShape="1">
          <a:blip r:embed="rId2" cstate="screen"/>
          <a:srcRect l="1642" t="81597" r="4284" b="-1066"/>
          <a:stretch>
            <a:fillRect/>
          </a:stretch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33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34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35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/>
          <p:cNvPicPr>
            <a:picLocks noChangeAspect="1"/>
          </p:cNvPicPr>
          <p:nvPr userDrawn="1"/>
        </p:nvPicPr>
        <p:blipFill rotWithShape="1">
          <a:blip r:embed="rId2" cstate="screen"/>
          <a:srcRect l="3065" t="80145" r="2860" b="-12214"/>
          <a:stretch>
            <a:fillRect/>
          </a:stretch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25" name="Rectangle 24"/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/>
          <p:cNvPicPr>
            <a:picLocks noChangeAspect="1"/>
          </p:cNvPicPr>
          <p:nvPr userDrawn="1"/>
        </p:nvPicPr>
        <p:blipFill rotWithShape="1">
          <a:blip r:embed="rId3" cstate="screen"/>
          <a:srcRect l="1642" t="81597" r="4284" b="-1066"/>
          <a:stretch>
            <a:fillRect/>
          </a:stretch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7" name="Logo CEA"/>
          <p:cNvPicPr>
            <a:picLocks noChangeAspect="1"/>
          </p:cNvPicPr>
          <p:nvPr userDrawn="1"/>
        </p:nvPicPr>
        <p:blipFill>
          <a:blip r:embed="rId40" cstate="screen"/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/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9705" r="39861" b="-1"/>
          <a:stretch>
            <a:fillRect/>
          </a:stretch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655" indent="-274955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355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5055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8952490" cy="1587501"/>
          </a:xfrm>
        </p:spPr>
        <p:txBody>
          <a:bodyPr>
            <a:normAutofit/>
          </a:bodyPr>
          <a:lstStyle/>
          <a:p>
            <a:r>
              <a:rPr lang="en-US" dirty="0"/>
              <a:t>Simulation of runaway electron generation during disruptions with vertical displacement in ITER using JOREK 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6541798" cy="1655762"/>
          </a:xfrm>
        </p:spPr>
        <p:txBody>
          <a:bodyPr/>
          <a:lstStyle/>
          <a:p>
            <a:r>
              <a:rPr lang="fr-FR" dirty="0"/>
              <a:t>Chizhou Wang, Eric </a:t>
            </a:r>
            <a:r>
              <a:rPr lang="fr-FR" dirty="0" err="1"/>
              <a:t>Nardon</a:t>
            </a:r>
            <a:r>
              <a:rPr lang="fr-FR" dirty="0"/>
              <a:t>, Javier Artola, Tim </a:t>
            </a:r>
            <a:r>
              <a:rPr lang="fr-FR" dirty="0" err="1"/>
              <a:t>Driessen</a:t>
            </a:r>
            <a:r>
              <a:rPr lang="fr-FR" dirty="0"/>
              <a:t>, </a:t>
            </a:r>
            <a:r>
              <a:rPr lang="fr-FR" dirty="0" err="1"/>
              <a:t>Vinodh</a:t>
            </a:r>
            <a:r>
              <a:rPr lang="fr-FR" dirty="0"/>
              <a:t> </a:t>
            </a:r>
            <a:r>
              <a:rPr lang="fr-FR" dirty="0" err="1"/>
              <a:t>Bandaru</a:t>
            </a:r>
            <a:r>
              <a:rPr lang="fr-FR" dirty="0"/>
              <a:t>, the JOREK team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9825"/>
            <a:ext cx="12192000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Plasma </a:t>
            </a:r>
            <a:r>
              <a:rPr lang="fr-FR" dirty="0" err="1"/>
              <a:t>pushed</a:t>
            </a:r>
            <a:r>
              <a:rPr lang="fr-FR" dirty="0"/>
              <a:t> up or down by the PF </a:t>
            </a:r>
            <a:r>
              <a:rPr lang="fr-FR" dirty="0" err="1"/>
              <a:t>coils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9" y="922564"/>
            <a:ext cx="3911327" cy="5421086"/>
          </a:xfrm>
        </p:spPr>
      </p:pic>
      <p:sp>
        <p:nvSpPr>
          <p:cNvPr id="9" name="Espace réservé du contenu 10"/>
          <p:cNvSpPr txBox="1"/>
          <p:nvPr/>
        </p:nvSpPr>
        <p:spPr>
          <a:xfrm>
            <a:off x="5237018" y="4095478"/>
            <a:ext cx="6834909" cy="2342267"/>
          </a:xfrm>
          <a:prstGeom prst="rect">
            <a:avLst/>
          </a:prstGeom>
        </p:spPr>
        <p:txBody>
          <a:bodyPr vert="horz" lIns="0" tIns="45720" rIns="0" bIns="45720" numCol="1" spcCol="36000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655" indent="-27495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3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50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FR" altLang="zh-CN" sz="2400" dirty="0"/>
              <a:t>δ</a:t>
            </a:r>
            <a:r>
              <a:rPr lang="da-DK" sz="2400" dirty="0"/>
              <a:t>I</a:t>
            </a:r>
            <a:r>
              <a:rPr lang="da-DK" sz="2400" baseline="-25000" dirty="0"/>
              <a:t>coil</a:t>
            </a:r>
            <a:r>
              <a:rPr lang="da-DK" sz="2400" dirty="0"/>
              <a:t> is introduced to push the plasma up or down:</a:t>
            </a:r>
          </a:p>
          <a:p>
            <a:pPr marL="808355" lvl="4" indent="0">
              <a:buNone/>
            </a:pPr>
            <a:endParaRPr lang="fr-FR" altLang="zh-CN" sz="2400" dirty="0"/>
          </a:p>
          <a:p>
            <a:pPr marL="808355" lvl="4" indent="0">
              <a:buNone/>
            </a:pPr>
            <a:r>
              <a:rPr lang="fr-FR" altLang="zh-CN" sz="2400" dirty="0"/>
              <a:t>ΔI</a:t>
            </a:r>
            <a:r>
              <a:rPr lang="fr-FR" altLang="zh-CN" sz="2400" baseline="-25000" dirty="0"/>
              <a:t>PF13</a:t>
            </a:r>
            <a:r>
              <a:rPr lang="fr-FR" altLang="zh-CN" sz="2400" dirty="0"/>
              <a:t> = +δ</a:t>
            </a:r>
            <a:r>
              <a:rPr lang="da-DK" sz="2400" dirty="0"/>
              <a:t>I</a:t>
            </a:r>
            <a:r>
              <a:rPr lang="da-DK" sz="2400" baseline="-25000" dirty="0"/>
              <a:t>coil</a:t>
            </a:r>
            <a:r>
              <a:rPr lang="da-DK" sz="2400" dirty="0"/>
              <a:t> </a:t>
            </a:r>
            <a:endParaRPr lang="fr-FR" altLang="zh-CN" sz="2400" dirty="0"/>
          </a:p>
          <a:p>
            <a:pPr marL="808355" lvl="4" indent="0">
              <a:buNone/>
            </a:pPr>
            <a:r>
              <a:rPr lang="fr-FR" altLang="zh-CN" sz="2400" dirty="0"/>
              <a:t>ΔI</a:t>
            </a:r>
            <a:r>
              <a:rPr lang="fr-FR" altLang="zh-CN" sz="2400" baseline="-25000" dirty="0"/>
              <a:t>PF14</a:t>
            </a:r>
            <a:r>
              <a:rPr lang="fr-FR" altLang="zh-CN" sz="2400" dirty="0"/>
              <a:t> = - δ</a:t>
            </a:r>
            <a:r>
              <a:rPr lang="da-DK" sz="2400" dirty="0"/>
              <a:t>I</a:t>
            </a:r>
            <a:r>
              <a:rPr lang="da-DK" sz="2400" baseline="-25000" dirty="0"/>
              <a:t>coil</a:t>
            </a:r>
            <a:r>
              <a:rPr lang="da-DK" sz="2400" dirty="0"/>
              <a:t> </a:t>
            </a:r>
          </a:p>
          <a:p>
            <a:pPr marL="808355" lvl="4" indent="0">
              <a:buNone/>
            </a:pPr>
            <a:endParaRPr lang="da-DK" sz="2400" dirty="0"/>
          </a:p>
          <a:p>
            <a:pPr marL="808355" lvl="4" indent="0">
              <a:buNone/>
            </a:pPr>
            <a:endParaRPr lang="da-DK" sz="2400" dirty="0"/>
          </a:p>
          <a:p>
            <a:pPr marL="0" lvl="1" indent="0">
              <a:buNone/>
            </a:pPr>
            <a:endParaRPr lang="da-DK" sz="2400" dirty="0"/>
          </a:p>
        </p:txBody>
      </p:sp>
      <p:sp>
        <p:nvSpPr>
          <p:cNvPr id="4" name="Légende encadrée 1 3"/>
          <p:cNvSpPr/>
          <p:nvPr/>
        </p:nvSpPr>
        <p:spPr>
          <a:xfrm>
            <a:off x="5896947" y="1315616"/>
            <a:ext cx="4077477" cy="1614196"/>
          </a:xfrm>
          <a:prstGeom prst="borderCallout1">
            <a:avLst>
              <a:gd name="adj1" fmla="val 100253"/>
              <a:gd name="adj2" fmla="val -324"/>
              <a:gd name="adj3" fmla="val 124639"/>
              <a:gd name="adj4" fmla="val -24603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99584" y="1502229"/>
            <a:ext cx="3881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PF13 and PF14 inside the vessel are used to control the plasma dynamics.</a:t>
            </a:r>
            <a:endParaRPr lang="fr-FR" sz="2400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125720" y="3335548"/>
            <a:ext cx="838166" cy="42920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3113" y="2300287"/>
            <a:ext cx="8146318" cy="2390775"/>
          </a:xfrm>
        </p:spPr>
        <p:txBody>
          <a:bodyPr/>
          <a:lstStyle/>
          <a:p>
            <a:r>
              <a:rPr lang="da-DK" dirty="0"/>
              <a:t>Simulation results: general plasma dynamics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05047" y="389255"/>
            <a:ext cx="11745595" cy="871855"/>
          </a:xfrm>
        </p:spPr>
        <p:txBody>
          <a:bodyPr>
            <a:normAutofit/>
          </a:bodyPr>
          <a:lstStyle/>
          <a:p>
            <a:r>
              <a:rPr lang="en-US" sz="2800" dirty="0"/>
              <a:t>An example with </a:t>
            </a:r>
            <a:r>
              <a:rPr lang="fr-FR" altLang="zh-CN" sz="2800" dirty="0"/>
              <a:t>δ</a:t>
            </a:r>
            <a:r>
              <a:rPr lang="en-US" sz="2800" dirty="0" err="1"/>
              <a:t>I</a:t>
            </a:r>
            <a:r>
              <a:rPr lang="en-US" sz="2800" baseline="-25000" dirty="0" err="1"/>
              <a:t>coil</a:t>
            </a:r>
            <a:r>
              <a:rPr lang="en-US" sz="2800" dirty="0"/>
              <a:t>=20kA and </a:t>
            </a:r>
            <a:r>
              <a:rPr lang="el-GR" sz="2800" dirty="0"/>
              <a:t>κ</a:t>
            </a:r>
            <a:r>
              <a:rPr lang="el-GR" sz="2800" baseline="-25000" dirty="0"/>
              <a:t>||</a:t>
            </a:r>
            <a:r>
              <a:rPr lang="en-US" sz="2800" dirty="0"/>
              <a:t>(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=50eV) </a:t>
            </a:r>
            <a:endParaRPr lang="fr-FR" sz="2800" dirty="0"/>
          </a:p>
        </p:txBody>
      </p:sp>
      <p:pic>
        <p:nvPicPr>
          <p:cNvPr id="4" name="ne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644" y="1118838"/>
            <a:ext cx="10058400" cy="5158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05047" y="389255"/>
            <a:ext cx="11745595" cy="871855"/>
          </a:xfrm>
        </p:spPr>
        <p:txBody>
          <a:bodyPr>
            <a:normAutofit/>
          </a:bodyPr>
          <a:lstStyle/>
          <a:p>
            <a:r>
              <a:rPr lang="en-US" sz="2800" dirty="0"/>
              <a:t>An example with </a:t>
            </a:r>
            <a:r>
              <a:rPr lang="fr-FR" altLang="zh-CN" sz="2800" dirty="0"/>
              <a:t>δ</a:t>
            </a:r>
            <a:r>
              <a:rPr lang="en-US" sz="2800" dirty="0" err="1"/>
              <a:t>I</a:t>
            </a:r>
            <a:r>
              <a:rPr lang="en-US" sz="2800" baseline="-25000" dirty="0" err="1"/>
              <a:t>coil</a:t>
            </a:r>
            <a:r>
              <a:rPr lang="en-US" sz="2800" dirty="0"/>
              <a:t>=20kA and </a:t>
            </a:r>
            <a:r>
              <a:rPr lang="el-GR" sz="2800" dirty="0"/>
              <a:t>κ</a:t>
            </a:r>
            <a:r>
              <a:rPr lang="el-GR" sz="2800" baseline="-25000" dirty="0"/>
              <a:t>||</a:t>
            </a:r>
            <a:r>
              <a:rPr lang="en-US" sz="2800" dirty="0"/>
              <a:t>(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=50eV) </a:t>
            </a:r>
            <a:endParaRPr lang="fr-FR" sz="2800" dirty="0"/>
          </a:p>
        </p:txBody>
      </p:sp>
      <p:pic>
        <p:nvPicPr>
          <p:cNvPr id="5" name="psi_pUP50e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6100" y="1188474"/>
            <a:ext cx="6757175" cy="532039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42465" y="327567"/>
            <a:ext cx="9062642" cy="871827"/>
          </a:xfrm>
        </p:spPr>
        <p:txBody>
          <a:bodyPr>
            <a:normAutofit/>
          </a:bodyPr>
          <a:lstStyle/>
          <a:p>
            <a:r>
              <a:rPr lang="en-US" sz="2800" dirty="0"/>
              <a:t>An example with </a:t>
            </a:r>
            <a:r>
              <a:rPr lang="fr-FR" altLang="zh-CN" sz="2800" dirty="0"/>
              <a:t>δ</a:t>
            </a:r>
            <a:r>
              <a:rPr lang="en-US" sz="2800" dirty="0" err="1"/>
              <a:t>I</a:t>
            </a:r>
            <a:r>
              <a:rPr lang="en-US" sz="2800" baseline="-25000" dirty="0" err="1"/>
              <a:t>coil</a:t>
            </a:r>
            <a:r>
              <a:rPr lang="en-US" sz="2800" dirty="0"/>
              <a:t>=20kA and </a:t>
            </a:r>
            <a:r>
              <a:rPr lang="el-GR" sz="2800" dirty="0"/>
              <a:t>κ</a:t>
            </a:r>
            <a:r>
              <a:rPr lang="el-GR" sz="2800" baseline="-25000" dirty="0"/>
              <a:t>||</a:t>
            </a:r>
            <a:r>
              <a:rPr lang="en-US" sz="2800" dirty="0"/>
              <a:t>(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=50eV) </a:t>
            </a:r>
            <a:endParaRPr lang="fr-FR" sz="2800" dirty="0"/>
          </a:p>
        </p:txBody>
      </p:sp>
      <p:sp>
        <p:nvSpPr>
          <p:cNvPr id="18" name="AutoShape 2"/>
          <p:cNvSpPr/>
          <p:nvPr/>
        </p:nvSpPr>
        <p:spPr bwMode="auto">
          <a:xfrm>
            <a:off x="422320" y="5378429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TQ1</a:t>
            </a:r>
          </a:p>
        </p:txBody>
      </p:sp>
      <p:sp>
        <p:nvSpPr>
          <p:cNvPr id="19" name="AutoShape 2"/>
          <p:cNvSpPr/>
          <p:nvPr/>
        </p:nvSpPr>
        <p:spPr bwMode="auto">
          <a:xfrm>
            <a:off x="2277838" y="5378429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TQ2</a:t>
            </a:r>
          </a:p>
        </p:txBody>
      </p:sp>
      <p:sp>
        <p:nvSpPr>
          <p:cNvPr id="20" name="AutoShape 2"/>
          <p:cNvSpPr/>
          <p:nvPr/>
        </p:nvSpPr>
        <p:spPr bwMode="auto">
          <a:xfrm>
            <a:off x="3962111" y="5377982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IMP</a:t>
            </a:r>
          </a:p>
        </p:txBody>
      </p:sp>
      <p:sp>
        <p:nvSpPr>
          <p:cNvPr id="21" name="AutoShape 2"/>
          <p:cNvSpPr/>
          <p:nvPr/>
        </p:nvSpPr>
        <p:spPr bwMode="auto">
          <a:xfrm>
            <a:off x="7421624" y="5377982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CQ</a:t>
            </a:r>
          </a:p>
        </p:txBody>
      </p:sp>
      <p:sp>
        <p:nvSpPr>
          <p:cNvPr id="23" name="Flèche droite 22"/>
          <p:cNvSpPr/>
          <p:nvPr/>
        </p:nvSpPr>
        <p:spPr>
          <a:xfrm>
            <a:off x="1593887" y="5639301"/>
            <a:ext cx="444985" cy="4133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4" name="Flèche droite 23"/>
          <p:cNvSpPr/>
          <p:nvPr/>
        </p:nvSpPr>
        <p:spPr>
          <a:xfrm>
            <a:off x="3449405" y="5639302"/>
            <a:ext cx="385159" cy="4133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Flèche droite 24"/>
          <p:cNvSpPr/>
          <p:nvPr/>
        </p:nvSpPr>
        <p:spPr>
          <a:xfrm>
            <a:off x="5173786" y="5639302"/>
            <a:ext cx="1992745" cy="4133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47" y="811757"/>
            <a:ext cx="6797652" cy="4531768"/>
          </a:xfrm>
          <a:prstGeom prst="rect">
            <a:avLst/>
          </a:prstGeom>
        </p:spPr>
      </p:pic>
      <p:cxnSp>
        <p:nvCxnSpPr>
          <p:cNvPr id="35" name="Connecteur droit avec flèche 34"/>
          <p:cNvCxnSpPr/>
          <p:nvPr/>
        </p:nvCxnSpPr>
        <p:spPr>
          <a:xfrm flipH="1" flipV="1">
            <a:off x="3468931" y="4513811"/>
            <a:ext cx="639998" cy="864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791169" y="1392541"/>
            <a:ext cx="3149958" cy="907650"/>
          </a:xfrm>
          <a:prstGeom prst="wedgeRectCallout">
            <a:avLst>
              <a:gd name="adj1" fmla="val -35641"/>
              <a:gd name="adj2" fmla="val 76796"/>
            </a:avLst>
          </a:prstGeom>
          <a:solidFill>
            <a:schemeClr val="tx2">
              <a:lumMod val="20000"/>
              <a:lumOff val="80000"/>
              <a:alpha val="29000"/>
            </a:schemeClr>
          </a:solidFill>
          <a:ln>
            <a:solidFill>
              <a:schemeClr val="tx2">
                <a:lumMod val="20000"/>
                <a:lumOff val="8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3791169" y="1376861"/>
            <a:ext cx="3216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Balance between </a:t>
            </a:r>
            <a:r>
              <a:rPr lang="en-US" dirty="0" err="1"/>
              <a:t>Ohmic</a:t>
            </a:r>
            <a:r>
              <a:rPr lang="en-US" dirty="0"/>
              <a:t> heating and radiation losses;</a:t>
            </a:r>
          </a:p>
          <a:p>
            <a:r>
              <a:rPr lang="en-US" dirty="0"/>
              <a:t>Boundary transport negligible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9214696" y="2699597"/>
            <a:ext cx="2776451" cy="1645920"/>
          </a:xfrm>
          <a:prstGeom prst="roundRect">
            <a:avLst/>
          </a:prstGeom>
          <a:solidFill>
            <a:schemeClr val="tx2">
              <a:lumMod val="60000"/>
              <a:lumOff val="40000"/>
              <a:alpha val="14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9302320" y="3014725"/>
            <a:ext cx="2601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Plasma axis touches the first wall; </a:t>
            </a:r>
          </a:p>
          <a:p>
            <a:r>
              <a:rPr lang="en-US" sz="2000" dirty="0"/>
              <a:t>all FS’s are open.</a:t>
            </a:r>
            <a:endParaRPr lang="fr-FR" sz="2000" dirty="0"/>
          </a:p>
        </p:txBody>
      </p:sp>
      <p:cxnSp>
        <p:nvCxnSpPr>
          <p:cNvPr id="43" name="Connecteur droit avec flèche 42"/>
          <p:cNvCxnSpPr>
            <a:stCxn id="40" idx="1"/>
          </p:cNvCxnSpPr>
          <p:nvPr/>
        </p:nvCxnSpPr>
        <p:spPr>
          <a:xfrm flipH="1">
            <a:off x="7007290" y="3522557"/>
            <a:ext cx="2207406" cy="424292"/>
          </a:xfrm>
          <a:prstGeom prst="straightConnector1">
            <a:avLst/>
          </a:prstGeom>
          <a:ln>
            <a:solidFill>
              <a:schemeClr val="tx2">
                <a:lumMod val="75000"/>
                <a:alpha val="5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" y="1388226"/>
            <a:ext cx="6023609" cy="4663440"/>
          </a:xfrm>
        </p:spPr>
      </p:pic>
      <p:sp>
        <p:nvSpPr>
          <p:cNvPr id="10" name="Espace réservé du contenu 9"/>
          <p:cNvSpPr>
            <a:spLocks noGrp="1"/>
          </p:cNvSpPr>
          <p:nvPr>
            <p:ph idx="13"/>
          </p:nvPr>
        </p:nvSpPr>
        <p:spPr>
          <a:xfrm>
            <a:off x="5709939" y="1236777"/>
            <a:ext cx="6482061" cy="5289435"/>
          </a:xfrm>
        </p:spPr>
        <p:txBody>
          <a:bodyPr anchor="ctr"/>
          <a:lstStyle/>
          <a:p>
            <a:pPr lvl="1"/>
            <a:r>
              <a:rPr lang="en-US" altLang="da-DK" sz="2400" dirty="0">
                <a:sym typeface="+mn-ea"/>
              </a:rPr>
              <a:t>The threshold between upward and downward motion is </a:t>
            </a:r>
            <a:r>
              <a:rPr lang="fr-FR" altLang="zh-CN" sz="2400" dirty="0" err="1">
                <a:sym typeface="+mn-ea"/>
              </a:rPr>
              <a:t>δ</a:t>
            </a:r>
            <a:r>
              <a:rPr lang="en-US" altLang="da-DK" sz="2400" dirty="0" err="1">
                <a:sym typeface="+mn-ea"/>
              </a:rPr>
              <a:t>I</a:t>
            </a:r>
            <a:r>
              <a:rPr lang="en-US" altLang="da-DK" sz="2400" baseline="-25000" dirty="0" err="1">
                <a:solidFill>
                  <a:schemeClr val="tx1"/>
                </a:solidFill>
                <a:uFillTx/>
                <a:sym typeface="+mn-ea"/>
              </a:rPr>
              <a:t>coil</a:t>
            </a:r>
            <a:r>
              <a:rPr lang="en-US" altLang="da-DK" sz="2400" dirty="0">
                <a:sym typeface="+mn-ea"/>
              </a:rPr>
              <a:t> ≈ 8-9kA.  </a:t>
            </a:r>
          </a:p>
          <a:p>
            <a:pPr marL="0" lvl="1" indent="0">
              <a:buNone/>
            </a:pPr>
            <a:endParaRPr lang="en-US" altLang="da-DK" sz="2400" dirty="0">
              <a:sym typeface="+mn-ea"/>
            </a:endParaRPr>
          </a:p>
          <a:p>
            <a:pPr lvl="1"/>
            <a:r>
              <a:rPr lang="en-US" altLang="da-DK" sz="2400" dirty="0" err="1">
                <a:sym typeface="+mn-ea"/>
              </a:rPr>
              <a:t>I</a:t>
            </a:r>
            <a:r>
              <a:rPr lang="en-US" altLang="da-DK" sz="2400" baseline="-25000" dirty="0" err="1">
                <a:solidFill>
                  <a:schemeClr val="tx1"/>
                </a:solidFill>
                <a:uFillTx/>
                <a:sym typeface="+mn-ea"/>
              </a:rPr>
              <a:t>p</a:t>
            </a:r>
            <a:r>
              <a:rPr lang="en-US" altLang="da-DK" sz="2400" dirty="0">
                <a:sym typeface="+mn-ea"/>
              </a:rPr>
              <a:t> follows similar curves in all cases.</a:t>
            </a:r>
          </a:p>
          <a:p>
            <a:pPr lvl="1"/>
            <a:endParaRPr lang="da-DK" sz="2400" dirty="0"/>
          </a:p>
          <a:p>
            <a:pPr lvl="1"/>
            <a:r>
              <a:rPr lang="en-US" altLang="da-DK" sz="2400" dirty="0">
                <a:sym typeface="+mn-ea"/>
              </a:rPr>
              <a:t>Motion of</a:t>
            </a:r>
            <a:r>
              <a:rPr lang="da-DK" sz="2400" dirty="0">
                <a:sym typeface="+mn-ea"/>
              </a:rPr>
              <a:t> the</a:t>
            </a:r>
            <a:r>
              <a:rPr lang="en-US" altLang="da-DK" sz="2400" dirty="0">
                <a:sym typeface="+mn-ea"/>
              </a:rPr>
              <a:t> plasma axis:</a:t>
            </a:r>
            <a:endParaRPr lang="da-DK" sz="2400" dirty="0"/>
          </a:p>
          <a:p>
            <a:pPr lvl="3"/>
            <a:r>
              <a:rPr lang="en-US" altLang="fr-FR" dirty="0">
                <a:sym typeface="+mn-ea"/>
              </a:rPr>
              <a:t>The vertical motion starts earlier with larger perturbation.</a:t>
            </a:r>
            <a:r>
              <a:rPr lang="fr-FR" dirty="0">
                <a:sym typeface="+mn-ea"/>
              </a:rPr>
              <a:t>  </a:t>
            </a:r>
            <a:endParaRPr lang="fr-FR" dirty="0"/>
          </a:p>
          <a:p>
            <a:pPr lvl="3"/>
            <a:r>
              <a:rPr lang="en-US" altLang="fr-FR" dirty="0">
                <a:sym typeface="+mn-ea"/>
              </a:rPr>
              <a:t>Upward motions: plasma slows down at some point.</a:t>
            </a:r>
          </a:p>
          <a:p>
            <a:pPr lvl="3"/>
            <a:r>
              <a:rPr lang="en-US" altLang="fr-FR" dirty="0">
                <a:sym typeface="+mn-ea"/>
              </a:rPr>
              <a:t>Downward motions: the plasma keeps accelerating.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Vertical motion </a:t>
            </a:r>
            <a:r>
              <a:rPr lang="fr-FR" dirty="0" err="1"/>
              <a:t>near</a:t>
            </a:r>
            <a:r>
              <a:rPr lang="fr-FR" dirty="0"/>
              <a:t> the </a:t>
            </a:r>
            <a:r>
              <a:rPr lang="fr-FR" dirty="0" err="1"/>
              <a:t>threshold</a:t>
            </a:r>
            <a:r>
              <a:rPr lang="fr-FR" dirty="0"/>
              <a:t> of </a:t>
            </a:r>
            <a:r>
              <a:rPr lang="fr-FR" altLang="zh-CN" dirty="0"/>
              <a:t>δ</a:t>
            </a:r>
            <a:r>
              <a:rPr lang="en-US" dirty="0" err="1"/>
              <a:t>I</a:t>
            </a:r>
            <a:r>
              <a:rPr lang="en-US" baseline="-25000" dirty="0" err="1"/>
              <a:t>coil</a:t>
            </a:r>
            <a:r>
              <a:rPr lang="fr-FR" dirty="0"/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117273" y="4580313"/>
            <a:ext cx="2916200" cy="700814"/>
          </a:xfrm>
          <a:prstGeom prst="straightConnector1">
            <a:avLst/>
          </a:prstGeom>
          <a:ln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3"/>
          </p:nvPr>
        </p:nvSpPr>
        <p:spPr>
          <a:xfrm>
            <a:off x="7448191" y="1193285"/>
            <a:ext cx="4122456" cy="4746718"/>
          </a:xfrm>
        </p:spPr>
        <p:txBody>
          <a:bodyPr anchor="ctr"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2000" dirty="0"/>
              <a:t>Near the threshold: </a:t>
            </a:r>
          </a:p>
          <a:p>
            <a:pPr marL="274955" lvl="2" indent="0">
              <a:lnSpc>
                <a:spcPct val="150000"/>
              </a:lnSpc>
              <a:buNone/>
            </a:pPr>
            <a:r>
              <a:rPr lang="en-US" altLang="zh-CN" sz="2000" dirty="0"/>
              <a:t>the vertical motion starts from force balance as in the 3-loop model; </a:t>
            </a:r>
            <a:r>
              <a:rPr lang="en-US" sz="2000" dirty="0" err="1"/>
              <a:t>I</a:t>
            </a:r>
            <a:r>
              <a:rPr lang="en-US" sz="2000" baseline="-25000" dirty="0" err="1"/>
              <a:t>p</a:t>
            </a:r>
            <a:r>
              <a:rPr lang="en-US" sz="2000" baseline="30000" dirty="0"/>
              <a:t>* </a:t>
            </a:r>
            <a:r>
              <a:rPr lang="en-US" altLang="da-DK" sz="2000" dirty="0">
                <a:sym typeface="+mn-ea"/>
              </a:rPr>
              <a:t>≈ </a:t>
            </a:r>
            <a:r>
              <a:rPr lang="da-DK" sz="2000" dirty="0"/>
              <a:t>9</a:t>
            </a:r>
            <a:r>
              <a:rPr lang="fr-FR" altLang="zh-CN" sz="2000" dirty="0"/>
              <a:t>MA</a:t>
            </a:r>
            <a:r>
              <a:rPr lang="en-US" altLang="zh-CN" sz="2000" dirty="0"/>
              <a:t>.</a:t>
            </a:r>
            <a:endParaRPr lang="da-DK" sz="2000" dirty="0"/>
          </a:p>
          <a:p>
            <a:pPr marL="0" lvl="1" indent="0">
              <a:lnSpc>
                <a:spcPct val="150000"/>
              </a:lnSpc>
              <a:buNone/>
            </a:pPr>
            <a:endParaRPr lang="da-DK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Axis position as a funtion of I</a:t>
            </a:r>
            <a:r>
              <a:rPr lang="en-US" altLang="fr-FR" baseline="-25000" dirty="0">
                <a:solidFill>
                  <a:schemeClr val="tx2"/>
                </a:solidFill>
                <a:uFillTx/>
              </a:rPr>
              <a:t>p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" y="948629"/>
            <a:ext cx="6968569" cy="539502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1900" y="2159000"/>
            <a:ext cx="7688263" cy="2390775"/>
          </a:xfrm>
        </p:spPr>
        <p:txBody>
          <a:bodyPr>
            <a:normAutofit/>
          </a:bodyPr>
          <a:lstStyle/>
          <a:p>
            <a:r>
              <a:rPr lang="da-DK" dirty="0"/>
              <a:t>Simulation results: estimation of the avalanche gain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86690" y="428233"/>
            <a:ext cx="11406382" cy="871827"/>
          </a:xfrm>
        </p:spPr>
        <p:txBody>
          <a:bodyPr>
            <a:normAutofit fontScale="90000"/>
          </a:bodyPr>
          <a:lstStyle/>
          <a:p>
            <a:r>
              <a:rPr lang="fr-FR" altLang="zh-CN" dirty="0"/>
              <a:t>Δ</a:t>
            </a:r>
            <a:r>
              <a:rPr lang="el-GR" dirty="0"/>
              <a:t>ψ(Φ)</a:t>
            </a:r>
            <a:r>
              <a:rPr lang="en-US" dirty="0"/>
              <a:t> on each flux surface (</a:t>
            </a:r>
            <a:r>
              <a:rPr lang="fr-FR" altLang="zh-CN" dirty="0"/>
              <a:t>δ</a:t>
            </a:r>
            <a:r>
              <a:rPr lang="en-US" dirty="0" err="1"/>
              <a:t>I</a:t>
            </a:r>
            <a:r>
              <a:rPr lang="en-US" baseline="-25000" dirty="0" err="1"/>
              <a:t>coil</a:t>
            </a:r>
            <a:r>
              <a:rPr lang="en-US" dirty="0"/>
              <a:t>=40kA, upward motion)</a:t>
            </a:r>
            <a:endParaRPr lang="fr-FR" sz="22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3" y="895739"/>
            <a:ext cx="7263881" cy="5447911"/>
          </a:xfrm>
        </p:spPr>
      </p:pic>
      <p:sp>
        <p:nvSpPr>
          <p:cNvPr id="9" name="Espace réservé du contenu 9"/>
          <p:cNvSpPr txBox="1"/>
          <p:nvPr/>
        </p:nvSpPr>
        <p:spPr>
          <a:xfrm>
            <a:off x="904801" y="3518909"/>
            <a:ext cx="4821368" cy="2086380"/>
          </a:xfrm>
          <a:prstGeom prst="rect">
            <a:avLst/>
          </a:prstGeom>
        </p:spPr>
        <p:txBody>
          <a:bodyPr vert="horz" lIns="0" tIns="45720" rIns="0" bIns="45720" numCol="1" spcCol="360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655" indent="-27495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3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50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lvl="3"/>
            <a:r>
              <a:rPr lang="en-US" sz="1600" dirty="0"/>
              <a:t>Dot lines:  </a:t>
            </a:r>
            <a:r>
              <a:rPr lang="fr-FR" altLang="zh-CN" sz="1600" dirty="0"/>
              <a:t>κ</a:t>
            </a:r>
            <a:r>
              <a:rPr lang="fr-FR" altLang="zh-CN" sz="1600" baseline="-25000" dirty="0"/>
              <a:t>||</a:t>
            </a:r>
            <a:r>
              <a:rPr lang="fr-FR" sz="1600" dirty="0"/>
              <a:t>(T</a:t>
            </a:r>
            <a:r>
              <a:rPr lang="fr-FR" sz="1600" baseline="-25000" dirty="0"/>
              <a:t>e</a:t>
            </a:r>
            <a:r>
              <a:rPr lang="fr-FR" sz="1600" dirty="0"/>
              <a:t>=300eV)</a:t>
            </a:r>
          </a:p>
          <a:p>
            <a:pPr marL="541655" lvl="3" indent="0">
              <a:buNone/>
            </a:pPr>
            <a:endParaRPr lang="fr-FR" sz="1600" dirty="0"/>
          </a:p>
          <a:p>
            <a:pPr lvl="3"/>
            <a:r>
              <a:rPr lang="en-US" sz="1600" dirty="0"/>
              <a:t>Dot-dash lines: </a:t>
            </a:r>
            <a:r>
              <a:rPr lang="fr-FR" altLang="zh-CN" sz="1600" dirty="0"/>
              <a:t>κ</a:t>
            </a:r>
            <a:r>
              <a:rPr lang="fr-FR" altLang="zh-CN" sz="1600" baseline="-25000" dirty="0"/>
              <a:t>||</a:t>
            </a:r>
            <a:r>
              <a:rPr lang="fr-FR" sz="1600" dirty="0"/>
              <a:t>(T</a:t>
            </a:r>
            <a:r>
              <a:rPr lang="fr-FR" sz="1600" baseline="-25000" dirty="0"/>
              <a:t>e</a:t>
            </a:r>
            <a:r>
              <a:rPr lang="fr-FR" sz="1600" dirty="0"/>
              <a:t>=100eV)</a:t>
            </a:r>
          </a:p>
          <a:p>
            <a:pPr lvl="3"/>
            <a:r>
              <a:rPr lang="fr-FR" sz="1600" dirty="0"/>
              <a:t>Solid </a:t>
            </a:r>
            <a:r>
              <a:rPr lang="fr-FR" sz="1600" dirty="0" err="1"/>
              <a:t>lines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markers:  </a:t>
            </a:r>
            <a:r>
              <a:rPr lang="fr-FR" altLang="zh-CN" sz="1600" dirty="0"/>
              <a:t>κ</a:t>
            </a:r>
            <a:r>
              <a:rPr lang="fr-FR" altLang="zh-CN" sz="1600" baseline="-25000" dirty="0"/>
              <a:t>||</a:t>
            </a:r>
            <a:r>
              <a:rPr lang="fr-FR" sz="1600" dirty="0"/>
              <a:t>(T</a:t>
            </a:r>
            <a:r>
              <a:rPr lang="fr-FR" sz="1600" baseline="-25000" dirty="0"/>
              <a:t>e</a:t>
            </a:r>
            <a:r>
              <a:rPr lang="fr-FR" sz="1600" dirty="0"/>
              <a:t>=50eV) </a:t>
            </a:r>
          </a:p>
          <a:p>
            <a:pPr lvl="3"/>
            <a:r>
              <a:rPr lang="fr-FR" sz="1600" dirty="0" err="1"/>
              <a:t>Dash</a:t>
            </a:r>
            <a:r>
              <a:rPr lang="fr-FR" sz="1600" dirty="0"/>
              <a:t> </a:t>
            </a:r>
            <a:r>
              <a:rPr lang="fr-FR" sz="1600" dirty="0" err="1"/>
              <a:t>lines</a:t>
            </a:r>
            <a:r>
              <a:rPr lang="fr-FR" sz="1600" dirty="0"/>
              <a:t>:  </a:t>
            </a:r>
            <a:r>
              <a:rPr lang="fr-FR" altLang="zh-CN" sz="1600" dirty="0"/>
              <a:t>κ</a:t>
            </a:r>
            <a:r>
              <a:rPr lang="fr-FR" altLang="zh-CN" sz="1600" baseline="-25000" dirty="0"/>
              <a:t>||</a:t>
            </a:r>
            <a:r>
              <a:rPr lang="fr-FR" sz="1600" dirty="0"/>
              <a:t>(T</a:t>
            </a:r>
            <a:r>
              <a:rPr lang="fr-FR" sz="1600" baseline="-25000" dirty="0"/>
              <a:t>e</a:t>
            </a:r>
            <a:r>
              <a:rPr lang="fr-FR" sz="1600" dirty="0"/>
              <a:t>=10eV) </a:t>
            </a:r>
          </a:p>
          <a:p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11394" r="16177" b="30546"/>
          <a:stretch>
            <a:fillRect/>
          </a:stretch>
        </p:blipFill>
        <p:spPr>
          <a:xfrm>
            <a:off x="7891087" y="3406400"/>
            <a:ext cx="2751513" cy="2723089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 flipV="1">
            <a:off x="6792686" y="3733767"/>
            <a:ext cx="1763485" cy="427686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72024" y="1497576"/>
            <a:ext cx="4754880" cy="1455101"/>
          </a:xfrm>
          <a:prstGeom prst="wedgeRectCallout">
            <a:avLst>
              <a:gd name="adj1" fmla="val -21061"/>
              <a:gd name="adj2" fmla="val 790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6639895" y="1281050"/>
            <a:ext cx="554458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808355" lvl="3" indent="-266700"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pPr>
            <a:r>
              <a:rPr lang="en-US" sz="2000" dirty="0"/>
              <a:t>A FS</a:t>
            </a:r>
            <a:r>
              <a:rPr lang="en-US" sz="2000" dirty="0">
                <a:solidFill>
                  <a:srgbClr val="262626"/>
                </a:solidFill>
                <a:sym typeface="+mn-ea"/>
              </a:rPr>
              <a:t> reaches the wall and gets open </a:t>
            </a:r>
            <a:r>
              <a:rPr lang="fr-FR" sz="2000" dirty="0">
                <a:solidFill>
                  <a:srgbClr val="262626"/>
                </a:solidFill>
                <a:sym typeface="+mn-ea"/>
              </a:rPr>
              <a:t> </a:t>
            </a:r>
            <a:endParaRPr lang="fr-FR" sz="2000" dirty="0">
              <a:solidFill>
                <a:srgbClr val="262626"/>
              </a:solidFill>
            </a:endParaRPr>
          </a:p>
          <a:p>
            <a:pPr marL="808355" lvl="3" indent="-266700"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pPr>
            <a:r>
              <a:rPr lang="en-US" altLang="fr-FR" sz="2000" dirty="0">
                <a:solidFill>
                  <a:srgbClr val="262626"/>
                </a:solidFill>
                <a:sym typeface="+mn-ea"/>
              </a:rPr>
              <a:t>Record the values of </a:t>
            </a:r>
            <a:r>
              <a:rPr lang="fr-FR" altLang="zh-CN" sz="2000" dirty="0">
                <a:solidFill>
                  <a:srgbClr val="262626"/>
                </a:solidFill>
                <a:sym typeface="+mn-ea"/>
              </a:rPr>
              <a:t>ψ and Φ on </a:t>
            </a:r>
            <a:r>
              <a:rPr lang="fr-FR" altLang="zh-CN" sz="2000" dirty="0" err="1">
                <a:solidFill>
                  <a:srgbClr val="262626"/>
                </a:solidFill>
                <a:sym typeface="+mn-ea"/>
              </a:rPr>
              <a:t>it</a:t>
            </a:r>
            <a:endParaRPr lang="fr-FR" altLang="zh-CN" sz="2000" dirty="0">
              <a:solidFill>
                <a:srgbClr val="262626"/>
              </a:solidFill>
              <a:sym typeface="+mn-ea"/>
            </a:endParaRPr>
          </a:p>
          <a:p>
            <a:pPr marL="808355" lvl="3" indent="-266700"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pPr>
            <a:r>
              <a:rPr lang="fr-FR" altLang="fr-FR" sz="2000" dirty="0" err="1">
                <a:solidFill>
                  <a:srgbClr val="262626"/>
                </a:solidFill>
                <a:sym typeface="+mn-ea"/>
              </a:rPr>
              <a:t>Get</a:t>
            </a:r>
            <a:r>
              <a:rPr lang="fr-FR" altLang="fr-FR" sz="2000" dirty="0">
                <a:solidFill>
                  <a:srgbClr val="262626"/>
                </a:solidFill>
                <a:sym typeface="+mn-ea"/>
              </a:rPr>
              <a:t> a </a:t>
            </a:r>
            <a:r>
              <a:rPr lang="fr-FR" altLang="fr-FR" sz="2000" dirty="0" err="1">
                <a:solidFill>
                  <a:srgbClr val="262626"/>
                </a:solidFill>
                <a:sym typeface="+mn-ea"/>
              </a:rPr>
              <a:t>list</a:t>
            </a:r>
            <a:r>
              <a:rPr lang="fr-FR" altLang="fr-FR" sz="2000" dirty="0">
                <a:solidFill>
                  <a:srgbClr val="262626"/>
                </a:solidFill>
                <a:sym typeface="+mn-ea"/>
              </a:rPr>
              <a:t> of </a:t>
            </a:r>
            <a:r>
              <a:rPr lang="fr-FR" altLang="zh-CN" sz="2000" dirty="0">
                <a:solidFill>
                  <a:srgbClr val="262626"/>
                </a:solidFill>
                <a:sym typeface="+mn-ea"/>
              </a:rPr>
              <a:t>ψ(Φ) at LCFS</a:t>
            </a:r>
            <a:endParaRPr lang="en-US" altLang="fr-FR" sz="2000" dirty="0">
              <a:solidFill>
                <a:srgbClr val="262626"/>
              </a:solidFill>
              <a:sym typeface="+mn-ea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zh-CN" dirty="0"/>
              <a:t>Δ</a:t>
            </a:r>
            <a:r>
              <a:rPr lang="el-GR" dirty="0"/>
              <a:t>ψ(Φ)</a:t>
            </a:r>
            <a:r>
              <a:rPr lang="en-US" dirty="0"/>
              <a:t> is similar in upward and downward motions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846" y="744302"/>
            <a:ext cx="7465797" cy="5599348"/>
          </a:xfrm>
        </p:spPr>
      </p:pic>
      <p:sp>
        <p:nvSpPr>
          <p:cNvPr id="9" name="Espace réservé du contenu 9"/>
          <p:cNvSpPr txBox="1"/>
          <p:nvPr/>
        </p:nvSpPr>
        <p:spPr>
          <a:xfrm>
            <a:off x="3837405" y="1083094"/>
            <a:ext cx="4821368" cy="1270936"/>
          </a:xfrm>
          <a:prstGeom prst="rect">
            <a:avLst/>
          </a:prstGeom>
        </p:spPr>
        <p:txBody>
          <a:bodyPr vert="horz" lIns="0" tIns="45720" rIns="0" bIns="45720" numCol="1" spcCol="360000" rtlCol="0" anchor="ctr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655" indent="-27495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3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50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pPr lvl="3"/>
            <a:r>
              <a:rPr lang="en-US" sz="5500" dirty="0"/>
              <a:t>Dot lines:  </a:t>
            </a:r>
            <a:r>
              <a:rPr lang="fr-FR" altLang="zh-CN" sz="5500" dirty="0" err="1"/>
              <a:t>δI</a:t>
            </a:r>
            <a:r>
              <a:rPr lang="fr-FR" altLang="zh-CN" sz="5500" baseline="-25000" dirty="0" err="1"/>
              <a:t>coil</a:t>
            </a:r>
            <a:r>
              <a:rPr lang="fr-FR" altLang="zh-CN" sz="5500" dirty="0"/>
              <a:t>=40kA </a:t>
            </a:r>
            <a:endParaRPr lang="fr-FR" sz="5500" dirty="0"/>
          </a:p>
          <a:p>
            <a:pPr lvl="3"/>
            <a:r>
              <a:rPr lang="en-US" sz="5500" dirty="0"/>
              <a:t>Dot-dash lines: </a:t>
            </a:r>
            <a:r>
              <a:rPr lang="fr-FR" altLang="zh-CN" sz="5500" dirty="0" err="1"/>
              <a:t>δI</a:t>
            </a:r>
            <a:r>
              <a:rPr lang="fr-FR" altLang="zh-CN" sz="5500" baseline="-25000" dirty="0" err="1"/>
              <a:t>coil</a:t>
            </a:r>
            <a:r>
              <a:rPr lang="fr-FR" altLang="zh-CN" sz="5500" dirty="0"/>
              <a:t>=10kA</a:t>
            </a:r>
          </a:p>
          <a:p>
            <a:pPr marL="541655" lvl="3" indent="0">
              <a:buNone/>
            </a:pPr>
            <a:r>
              <a:rPr lang="en-US" altLang="zh-CN" sz="5500" dirty="0"/>
              <a:t>                  (upward)</a:t>
            </a:r>
            <a:endParaRPr lang="fr-FR" altLang="zh-CN" sz="5500" dirty="0"/>
          </a:p>
        </p:txBody>
      </p:sp>
      <p:sp>
        <p:nvSpPr>
          <p:cNvPr id="11" name="Espace réservé du contenu 9"/>
          <p:cNvSpPr txBox="1"/>
          <p:nvPr/>
        </p:nvSpPr>
        <p:spPr>
          <a:xfrm>
            <a:off x="3515999" y="4232932"/>
            <a:ext cx="4821368" cy="1448411"/>
          </a:xfrm>
          <a:prstGeom prst="rect">
            <a:avLst/>
          </a:prstGeom>
        </p:spPr>
        <p:txBody>
          <a:bodyPr vert="horz" lIns="0" tIns="45720" rIns="0" bIns="45720" numCol="1" spcCol="36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655" indent="-27495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3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505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655" lvl="3" indent="0">
              <a:buNone/>
            </a:pPr>
            <a:endParaRPr lang="fr-FR" dirty="0"/>
          </a:p>
          <a:p>
            <a:pPr lvl="3"/>
            <a:r>
              <a:rPr lang="fr-FR" dirty="0"/>
              <a:t>Solid </a:t>
            </a:r>
            <a:r>
              <a:rPr lang="fr-FR" dirty="0" err="1"/>
              <a:t>lines</a:t>
            </a:r>
            <a:r>
              <a:rPr lang="fr-FR" dirty="0"/>
              <a:t>:  </a:t>
            </a:r>
            <a:r>
              <a:rPr lang="fr-FR" altLang="zh-CN" dirty="0" err="1"/>
              <a:t>δI</a:t>
            </a:r>
            <a:r>
              <a:rPr lang="fr-FR" altLang="zh-CN" baseline="-25000" dirty="0" err="1"/>
              <a:t>coil</a:t>
            </a:r>
            <a:r>
              <a:rPr lang="fr-FR" altLang="zh-CN" dirty="0"/>
              <a:t>=0kA</a:t>
            </a:r>
          </a:p>
          <a:p>
            <a:pPr lvl="3"/>
            <a:r>
              <a:rPr lang="fr-FR" dirty="0" err="1"/>
              <a:t>Dash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:  </a:t>
            </a:r>
            <a:r>
              <a:rPr lang="fr-FR" altLang="zh-CN" dirty="0" err="1"/>
              <a:t>δI</a:t>
            </a:r>
            <a:r>
              <a:rPr lang="fr-FR" altLang="zh-CN" baseline="-25000" dirty="0" err="1"/>
              <a:t>coil</a:t>
            </a:r>
            <a:r>
              <a:rPr lang="fr-FR" altLang="zh-CN" dirty="0"/>
              <a:t>=-5kA</a:t>
            </a:r>
          </a:p>
          <a:p>
            <a:pPr marL="541655" lvl="3" indent="0">
              <a:buNone/>
            </a:pPr>
            <a:r>
              <a:rPr lang="en-US" altLang="zh-CN" dirty="0"/>
              <a:t>                (downward)</a:t>
            </a:r>
            <a:endParaRPr lang="fr-FR" altLang="zh-CN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731520" y="1381125"/>
            <a:ext cx="9795510" cy="4796155"/>
          </a:xfrm>
        </p:spPr>
        <p:txBody>
          <a:bodyPr numCol="1">
            <a:normAutofit/>
          </a:bodyPr>
          <a:lstStyle/>
          <a:p>
            <a:r>
              <a:rPr lang="da-DK" sz="2400" dirty="0"/>
              <a:t>Introduction</a:t>
            </a:r>
          </a:p>
          <a:p>
            <a:r>
              <a:rPr lang="da-DK" sz="2400" dirty="0"/>
              <a:t>Simulation setup</a:t>
            </a:r>
          </a:p>
          <a:p>
            <a:r>
              <a:rPr lang="da-DK" sz="2400" dirty="0"/>
              <a:t>Simulation results: general plasma dynamics</a:t>
            </a:r>
          </a:p>
          <a:p>
            <a:r>
              <a:rPr lang="da-DK" sz="2400" dirty="0"/>
              <a:t>Simulation results: estimation of the avalanche gain</a:t>
            </a:r>
          </a:p>
          <a:p>
            <a:r>
              <a:rPr lang="da-DK" sz="2400" dirty="0"/>
              <a:t>Summary and Outlook</a:t>
            </a:r>
            <a:endParaRPr lang="fr-FR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343"/>
            <a:ext cx="6811346" cy="5358827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l-GR" dirty="0"/>
              <a:t>ψ</a:t>
            </a:r>
            <a:r>
              <a:rPr lang="fr-FR" dirty="0"/>
              <a:t> </a:t>
            </a:r>
            <a:r>
              <a:rPr lang="en-US" dirty="0"/>
              <a:t>on the LCFS almost constant?</a:t>
            </a:r>
            <a:endParaRPr lang="fr-FR" dirty="0"/>
          </a:p>
        </p:txBody>
      </p:sp>
      <p:sp>
        <p:nvSpPr>
          <p:cNvPr id="14" name="Text Box 1"/>
          <p:cNvSpPr txBox="1"/>
          <p:nvPr/>
        </p:nvSpPr>
        <p:spPr>
          <a:xfrm>
            <a:off x="6511925" y="2143125"/>
            <a:ext cx="5553710" cy="336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r>
              <a:rPr lang="en-US" sz="2400" dirty="0">
                <a:sym typeface="+mn-ea"/>
              </a:rPr>
              <a:t>ψ is constant in the vacuum vessel (good conductor, </a:t>
            </a:r>
            <a:r>
              <a:rPr lang="en-US" sz="2400" dirty="0" err="1">
                <a:sym typeface="+mn-ea"/>
              </a:rPr>
              <a:t>t</a:t>
            </a:r>
            <a:r>
              <a:rPr lang="en-US" sz="2400" baseline="-25000" dirty="0" err="1">
                <a:uFillTx/>
                <a:sym typeface="+mn-ea"/>
              </a:rPr>
              <a:t>diffusion</a:t>
            </a:r>
            <a:r>
              <a:rPr lang="en-US" sz="2400" dirty="0">
                <a:sym typeface="+mn-ea"/>
              </a:rPr>
              <a:t> &gt;&gt; </a:t>
            </a:r>
            <a:r>
              <a:rPr lang="en-US" sz="2400" dirty="0" err="1">
                <a:sym typeface="+mn-ea"/>
              </a:rPr>
              <a:t>t</a:t>
            </a:r>
            <a:r>
              <a:rPr lang="en-US" sz="2400" baseline="-25000" dirty="0" err="1">
                <a:uFillTx/>
                <a:sym typeface="+mn-ea"/>
              </a:rPr>
              <a:t>CQ</a:t>
            </a:r>
            <a:r>
              <a:rPr lang="en-US" sz="2400" dirty="0">
                <a:sym typeface="+mn-ea"/>
              </a:rPr>
              <a:t>).</a:t>
            </a:r>
            <a:r>
              <a:rPr lang="en-US" altLang="da-DK" sz="2400" dirty="0">
                <a:sym typeface="+mn-ea"/>
              </a:rPr>
              <a:t>  </a:t>
            </a: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da-DK" sz="2400" dirty="0">
              <a:sym typeface="+mn-ea"/>
            </a:endParaRP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da-DK" sz="2400" dirty="0">
              <a:sym typeface="+mn-ea"/>
            </a:endParaRP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r>
              <a:rPr lang="en-US" sz="2400" dirty="0">
                <a:sym typeface="+mn-ea"/>
              </a:rPr>
              <a:t>The  LCFS is at least 0.5m away from the VV. </a:t>
            </a: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sz="2400" dirty="0">
              <a:sym typeface="+mn-ea"/>
            </a:endParaRPr>
          </a:p>
          <a:p>
            <a:pPr marL="0" lvl="1" algn="l">
              <a:spcBef>
                <a:spcPts val="500"/>
              </a:spcBef>
              <a:buClr>
                <a:schemeClr val="tx2"/>
              </a:buClr>
              <a:buSzPct val="90000"/>
            </a:pPr>
            <a:endParaRPr lang="en-US" altLang="en-US" sz="2400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E:\internship\report\Picture2.pngPicture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88549"/>
            <a:ext cx="6811346" cy="5352415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20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l-GR" dirty="0"/>
              <a:t>ψ</a:t>
            </a:r>
            <a:r>
              <a:rPr lang="fr-FR" dirty="0"/>
              <a:t> </a:t>
            </a:r>
            <a:r>
              <a:rPr lang="en-US" dirty="0"/>
              <a:t>on the LCFS almost constant?</a:t>
            </a:r>
            <a:endParaRPr lang="fr-FR" dirty="0"/>
          </a:p>
        </p:txBody>
      </p:sp>
      <p:sp>
        <p:nvSpPr>
          <p:cNvPr id="14" name="Text Box 1"/>
          <p:cNvSpPr txBox="1"/>
          <p:nvPr/>
        </p:nvSpPr>
        <p:spPr>
          <a:xfrm>
            <a:off x="6511925" y="2143125"/>
            <a:ext cx="5553710" cy="293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r>
              <a:rPr lang="en-US" sz="2400" dirty="0">
                <a:sym typeface="+mn-ea"/>
              </a:rPr>
              <a:t>ψ is constant in the vacuum vessel (good conductor, </a:t>
            </a:r>
            <a:r>
              <a:rPr lang="en-US" sz="2400" dirty="0" err="1">
                <a:sym typeface="+mn-ea"/>
              </a:rPr>
              <a:t>t</a:t>
            </a:r>
            <a:r>
              <a:rPr lang="en-US" sz="2400" baseline="-25000" dirty="0" err="1">
                <a:uFillTx/>
                <a:sym typeface="+mn-ea"/>
              </a:rPr>
              <a:t>diffusion</a:t>
            </a:r>
            <a:r>
              <a:rPr lang="en-US" sz="2400" dirty="0">
                <a:sym typeface="+mn-ea"/>
              </a:rPr>
              <a:t> &gt;&gt; </a:t>
            </a:r>
            <a:r>
              <a:rPr lang="en-US" sz="2400" dirty="0" err="1">
                <a:sym typeface="+mn-ea"/>
              </a:rPr>
              <a:t>t</a:t>
            </a:r>
            <a:r>
              <a:rPr lang="en-US" sz="2400" baseline="-25000" dirty="0" err="1">
                <a:uFillTx/>
                <a:sym typeface="+mn-ea"/>
              </a:rPr>
              <a:t>CQ</a:t>
            </a:r>
            <a:r>
              <a:rPr lang="en-US" sz="2400" dirty="0">
                <a:sym typeface="+mn-ea"/>
              </a:rPr>
              <a:t>).</a:t>
            </a:r>
            <a:r>
              <a:rPr lang="en-US" altLang="da-DK" sz="2400" dirty="0">
                <a:sym typeface="+mn-ea"/>
              </a:rPr>
              <a:t>  </a:t>
            </a: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da-DK" sz="2400" dirty="0">
              <a:sym typeface="+mn-ea"/>
            </a:endParaRP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da-DK" sz="2400" dirty="0">
              <a:sym typeface="+mn-ea"/>
            </a:endParaRP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r>
              <a:rPr lang="en-US" sz="2400" dirty="0">
                <a:sym typeface="+mn-ea"/>
              </a:rPr>
              <a:t>The  LCFS is at least 0.5m away from the VV. </a:t>
            </a:r>
          </a:p>
          <a:p>
            <a:pPr marL="0" lvl="1" algn="l">
              <a:spcBef>
                <a:spcPts val="500"/>
              </a:spcBef>
              <a:buClr>
                <a:schemeClr val="tx2"/>
              </a:buClr>
              <a:buSzPct val="90000"/>
            </a:pPr>
            <a:endParaRPr lang="en-US" altLang="en-US" sz="2400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E:\internship\report\Picture3.pngPicture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88549"/>
            <a:ext cx="6811346" cy="5352415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20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l-GR" dirty="0"/>
              <a:t>ψ</a:t>
            </a:r>
            <a:r>
              <a:rPr lang="fr-FR" dirty="0"/>
              <a:t> </a:t>
            </a:r>
            <a:r>
              <a:rPr lang="en-US" dirty="0"/>
              <a:t>on the LCFS almost constant?</a:t>
            </a:r>
            <a:endParaRPr lang="fr-FR" dirty="0"/>
          </a:p>
        </p:txBody>
      </p:sp>
      <p:sp>
        <p:nvSpPr>
          <p:cNvPr id="14" name="Text Box 1"/>
          <p:cNvSpPr txBox="1"/>
          <p:nvPr/>
        </p:nvSpPr>
        <p:spPr>
          <a:xfrm>
            <a:off x="6511925" y="2143125"/>
            <a:ext cx="5553710" cy="293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r>
              <a:rPr lang="en-US" sz="2400" dirty="0">
                <a:sym typeface="+mn-ea"/>
              </a:rPr>
              <a:t>ψ is constant in the vacuum vessel (good conductor, </a:t>
            </a:r>
            <a:r>
              <a:rPr lang="en-US" sz="2400" dirty="0" err="1">
                <a:sym typeface="+mn-ea"/>
              </a:rPr>
              <a:t>t</a:t>
            </a:r>
            <a:r>
              <a:rPr lang="en-US" sz="2400" baseline="-25000" dirty="0" err="1">
                <a:uFillTx/>
                <a:sym typeface="+mn-ea"/>
              </a:rPr>
              <a:t>diffusion</a:t>
            </a:r>
            <a:r>
              <a:rPr lang="en-US" sz="2400" dirty="0">
                <a:sym typeface="+mn-ea"/>
              </a:rPr>
              <a:t> &gt;&gt; </a:t>
            </a:r>
            <a:r>
              <a:rPr lang="en-US" sz="2400" dirty="0" err="1">
                <a:sym typeface="+mn-ea"/>
              </a:rPr>
              <a:t>t</a:t>
            </a:r>
            <a:r>
              <a:rPr lang="en-US" sz="2400" baseline="-25000" dirty="0" err="1">
                <a:uFillTx/>
                <a:sym typeface="+mn-ea"/>
              </a:rPr>
              <a:t>CQ</a:t>
            </a:r>
            <a:r>
              <a:rPr lang="en-US" sz="2400" dirty="0">
                <a:sym typeface="+mn-ea"/>
              </a:rPr>
              <a:t>).</a:t>
            </a:r>
            <a:r>
              <a:rPr lang="en-US" altLang="da-DK" sz="2400" dirty="0">
                <a:sym typeface="+mn-ea"/>
              </a:rPr>
              <a:t>  </a:t>
            </a: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da-DK" sz="2400" dirty="0">
              <a:sym typeface="+mn-ea"/>
            </a:endParaRP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da-DK" sz="2400" dirty="0">
              <a:sym typeface="+mn-ea"/>
            </a:endParaRP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r>
              <a:rPr lang="en-US" sz="2400" dirty="0">
                <a:sym typeface="+mn-ea"/>
              </a:rPr>
              <a:t>The  LCFS is at least 0.5m away from the VV. </a:t>
            </a:r>
          </a:p>
          <a:p>
            <a:pPr marL="266700" lvl="1" indent="-266700" algn="l"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pPr>
            <a:endParaRPr lang="en-US" altLang="en-US" sz="2400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32155" y="1351280"/>
            <a:ext cx="5219700" cy="515620"/>
          </a:xfrm>
        </p:spPr>
        <p:txBody>
          <a:bodyPr/>
          <a:lstStyle/>
          <a:p>
            <a:r>
              <a:rPr lang="en-US" dirty="0"/>
              <a:t>Disruptions without vertical motion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83533" y="1433880"/>
            <a:ext cx="5905500" cy="475361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pPr marL="274955" lvl="2" indent="0">
              <a:buNone/>
            </a:pP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ψ</a:t>
            </a:r>
            <a:r>
              <a:rPr lang="en-US" altLang="zh-CN" baseline="-25000" dirty="0" err="1">
                <a:solidFill>
                  <a:schemeClr val="tx1"/>
                </a:solidFill>
                <a:uFillTx/>
                <a:ea typeface="宋体" panose="02010600030101010101" pitchFamily="2" charset="-122"/>
              </a:rPr>
              <a:t>cst</a:t>
            </a:r>
            <a:r>
              <a:rPr lang="en-US" altLang="zh-CN" dirty="0">
                <a:ea typeface="宋体" panose="02010600030101010101" pitchFamily="2" charset="-122"/>
              </a:rPr>
              <a:t> on the VV (blue) diffuses to the whole cross-section, </a:t>
            </a:r>
            <a:r>
              <a:rPr lang="en-US" altLang="zh-CN" dirty="0" err="1">
                <a:ea typeface="宋体" panose="02010600030101010101" pitchFamily="2" charset="-122"/>
                <a:sym typeface="+mn-ea"/>
              </a:rPr>
              <a:t>ψ</a:t>
            </a:r>
            <a:r>
              <a:rPr lang="en-US" altLang="zh-CN" baseline="-25000" dirty="0" err="1">
                <a:uFillTx/>
                <a:ea typeface="宋体" panose="02010600030101010101" pitchFamily="2" charset="-122"/>
                <a:sym typeface="+mn-ea"/>
              </a:rPr>
              <a:t>LCFS</a:t>
            </a:r>
            <a:r>
              <a:rPr lang="en-US" altLang="zh-CN" baseline="-25000" dirty="0">
                <a:uFillTx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dirty="0">
                <a:ea typeface="宋体" panose="02010600030101010101" pitchFamily="2" charset="-122"/>
              </a:rPr>
              <a:t>decreases.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282708" y="1042988"/>
            <a:ext cx="5220000" cy="823912"/>
          </a:xfrm>
        </p:spPr>
        <p:txBody>
          <a:bodyPr/>
          <a:lstStyle/>
          <a:p>
            <a:r>
              <a:rPr lang="en-US" dirty="0"/>
              <a:t>Disruptions with vertical motion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94367" y="1433880"/>
            <a:ext cx="5815965" cy="4753610"/>
          </a:xfrm>
          <a:noFill/>
          <a:ln w="127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marL="0" lvl="1" indent="0" algn="l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+mn-ea"/>
              </a:rPr>
              <a:t>      (ψ is not homogeneous on the VV in JOREK simulations)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da-DK" sz="2400" dirty="0">
                <a:solidFill>
                  <a:schemeClr val="accent2">
                    <a:lumMod val="75000"/>
                  </a:schemeClr>
                </a:solidFill>
                <a:sym typeface="+mn-ea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74955" lvl="2" indent="0">
              <a:buNone/>
            </a:pPr>
            <a:r>
              <a:rPr lang="en-US" sz="2000" dirty="0"/>
              <a:t>The diffusion of </a:t>
            </a:r>
            <a:r>
              <a:rPr lang="en-US" altLang="zh-CN" sz="2000" dirty="0" err="1">
                <a:ea typeface="宋体" panose="02010600030101010101" pitchFamily="2" charset="-122"/>
                <a:sym typeface="+mn-ea"/>
              </a:rPr>
              <a:t>ψ</a:t>
            </a:r>
            <a:r>
              <a:rPr lang="en-US" altLang="zh-CN" sz="2000" baseline="-25000" dirty="0" err="1">
                <a:uFillTx/>
                <a:ea typeface="宋体" panose="02010600030101010101" pitchFamily="2" charset="-122"/>
                <a:sym typeface="+mn-ea"/>
              </a:rPr>
              <a:t>VV</a:t>
            </a:r>
            <a:r>
              <a:rPr lang="en-US" altLang="zh-CN" sz="2000" dirty="0">
                <a:ea typeface="宋体" panose="02010600030101010101" pitchFamily="2" charset="-122"/>
                <a:sym typeface="+mn-ea"/>
              </a:rPr>
              <a:t> to LCFS is compensated by the motion of the core plasma with high ψ.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is </a:t>
            </a:r>
            <a:r>
              <a:rPr lang="el-GR" dirty="0"/>
              <a:t>ψ</a:t>
            </a:r>
            <a:r>
              <a:rPr lang="fr-FR" dirty="0"/>
              <a:t> </a:t>
            </a:r>
            <a:r>
              <a:rPr lang="en-US" dirty="0"/>
              <a:t>on the LCFS almost constant?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21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83845" y="2471420"/>
            <a:ext cx="1753870" cy="2299970"/>
            <a:chOff x="1397" y="4069"/>
            <a:chExt cx="2762" cy="3622"/>
          </a:xfrm>
        </p:grpSpPr>
        <p:sp>
          <p:nvSpPr>
            <p:cNvPr id="12" name="Oval 11"/>
            <p:cNvSpPr/>
            <p:nvPr/>
          </p:nvSpPr>
          <p:spPr>
            <a:xfrm>
              <a:off x="1397" y="4069"/>
              <a:ext cx="2762" cy="362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dk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dk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dk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849" y="4553"/>
              <a:ext cx="1857" cy="2653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" y="4084"/>
              <a:ext cx="2620" cy="3593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183" y="5076"/>
              <a:ext cx="1190" cy="156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403" y="4546"/>
              <a:ext cx="840" cy="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35200" y="2462530"/>
            <a:ext cx="1753870" cy="2299970"/>
            <a:chOff x="3520" y="3878"/>
            <a:chExt cx="2762" cy="3622"/>
          </a:xfrm>
        </p:grpSpPr>
        <p:grpSp>
          <p:nvGrpSpPr>
            <p:cNvPr id="25" name="Group 24"/>
            <p:cNvGrpSpPr/>
            <p:nvPr/>
          </p:nvGrpSpPr>
          <p:grpSpPr>
            <a:xfrm>
              <a:off x="3520" y="3878"/>
              <a:ext cx="2762" cy="3622"/>
              <a:chOff x="1397" y="4069"/>
              <a:chExt cx="2762" cy="3622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397" y="4069"/>
                <a:ext cx="2762" cy="362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dk1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dk1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dk1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</a14:hiddenFill>
                </a:ext>
              </a:ex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79" y="5287"/>
                <a:ext cx="796" cy="1187"/>
              </a:xfrm>
              <a:prstGeom prst="ellipse">
                <a:avLst/>
              </a:prstGeom>
              <a:noFill/>
              <a:ln w="19050">
                <a:solidFill>
                  <a:srgbClr val="92D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2D05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67" y="4084"/>
                <a:ext cx="2620" cy="3593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2403" y="4546"/>
                <a:ext cx="840" cy="1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3970" y="4388"/>
              <a:ext cx="1857" cy="2653"/>
            </a:xfrm>
            <a:prstGeom prst="ellipse">
              <a:avLst/>
            </a:prstGeom>
            <a:noFill/>
            <a:ln w="19050">
              <a:solidFill>
                <a:srgbClr val="4FD1B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237355" y="2470150"/>
            <a:ext cx="1753870" cy="2299970"/>
            <a:chOff x="1397" y="4069"/>
            <a:chExt cx="2762" cy="3622"/>
          </a:xfrm>
        </p:grpSpPr>
        <p:sp>
          <p:nvSpPr>
            <p:cNvPr id="43" name="Oval 42"/>
            <p:cNvSpPr/>
            <p:nvPr/>
          </p:nvSpPr>
          <p:spPr>
            <a:xfrm>
              <a:off x="1397" y="4069"/>
              <a:ext cx="2762" cy="362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dk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dk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dk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467" y="4084"/>
              <a:ext cx="2620" cy="3593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403" y="4546"/>
              <a:ext cx="840" cy="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6283960" y="2479675"/>
            <a:ext cx="1753870" cy="2299970"/>
            <a:chOff x="1397" y="4069"/>
            <a:chExt cx="2762" cy="3622"/>
          </a:xfrm>
        </p:grpSpPr>
        <p:sp>
          <p:nvSpPr>
            <p:cNvPr id="54" name="Oval 53"/>
            <p:cNvSpPr/>
            <p:nvPr/>
          </p:nvSpPr>
          <p:spPr>
            <a:xfrm>
              <a:off x="1397" y="4069"/>
              <a:ext cx="2762" cy="362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dk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dk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dk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849" y="4553"/>
              <a:ext cx="1857" cy="2653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1467" y="4084"/>
              <a:ext cx="2620" cy="3593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2155" y="5084"/>
              <a:ext cx="1190" cy="148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403" y="4546"/>
              <a:ext cx="840" cy="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8159750" y="2472055"/>
            <a:ext cx="1753870" cy="2299970"/>
            <a:chOff x="1397" y="4069"/>
            <a:chExt cx="2762" cy="3622"/>
          </a:xfrm>
        </p:grpSpPr>
        <p:sp>
          <p:nvSpPr>
            <p:cNvPr id="65" name="Oval 64"/>
            <p:cNvSpPr/>
            <p:nvPr/>
          </p:nvSpPr>
          <p:spPr>
            <a:xfrm>
              <a:off x="1397" y="4069"/>
              <a:ext cx="2762" cy="362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dk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dk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dk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2195" y="4569"/>
              <a:ext cx="1192" cy="1682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467" y="4084"/>
              <a:ext cx="2620" cy="3593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2560" y="4796"/>
              <a:ext cx="469" cy="60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403" y="4546"/>
              <a:ext cx="840" cy="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Oval 74"/>
          <p:cNvSpPr/>
          <p:nvPr/>
        </p:nvSpPr>
        <p:spPr>
          <a:xfrm>
            <a:off x="8445500" y="2646045"/>
            <a:ext cx="1179195" cy="1684655"/>
          </a:xfrm>
          <a:prstGeom prst="ellipse">
            <a:avLst/>
          </a:prstGeom>
          <a:noFill/>
          <a:ln w="19050">
            <a:solidFill>
              <a:srgbClr val="4FD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10048240" y="2472690"/>
            <a:ext cx="1753870" cy="2299970"/>
            <a:chOff x="1397" y="4069"/>
            <a:chExt cx="2762" cy="3622"/>
          </a:xfrm>
        </p:grpSpPr>
        <p:sp>
          <p:nvSpPr>
            <p:cNvPr id="77" name="Oval 76"/>
            <p:cNvSpPr/>
            <p:nvPr/>
          </p:nvSpPr>
          <p:spPr>
            <a:xfrm>
              <a:off x="1397" y="4069"/>
              <a:ext cx="2762" cy="362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dk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dk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dk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2499" y="4564"/>
              <a:ext cx="558" cy="1027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1467" y="4084"/>
              <a:ext cx="2620" cy="3593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2403" y="4546"/>
              <a:ext cx="840" cy="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Oval 85"/>
          <p:cNvSpPr/>
          <p:nvPr/>
        </p:nvSpPr>
        <p:spPr>
          <a:xfrm>
            <a:off x="10596245" y="2691930"/>
            <a:ext cx="658495" cy="1018210"/>
          </a:xfrm>
          <a:prstGeom prst="ellipse">
            <a:avLst/>
          </a:prstGeom>
          <a:noFill/>
          <a:ln w="19050">
            <a:solidFill>
              <a:srgbClr val="4FD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7675" y="2646045"/>
            <a:ext cx="1424940" cy="1972310"/>
          </a:xfrm>
          <a:prstGeom prst="ellipse">
            <a:avLst/>
          </a:prstGeom>
          <a:noFill/>
          <a:ln w="19050">
            <a:solidFill>
              <a:srgbClr val="4FD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448425" y="2684145"/>
            <a:ext cx="1424940" cy="1972310"/>
          </a:xfrm>
          <a:prstGeom prst="ellipse">
            <a:avLst/>
          </a:prstGeom>
          <a:noFill/>
          <a:ln w="19050">
            <a:solidFill>
              <a:srgbClr val="4FD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Flèche vers le bas 1"/>
          <p:cNvSpPr/>
          <p:nvPr/>
        </p:nvSpPr>
        <p:spPr>
          <a:xfrm>
            <a:off x="2955376" y="2524149"/>
            <a:ext cx="343738" cy="199976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0" name="Flèche vers le bas 79"/>
          <p:cNvSpPr/>
          <p:nvPr/>
        </p:nvSpPr>
        <p:spPr>
          <a:xfrm>
            <a:off x="8874891" y="2533444"/>
            <a:ext cx="370119" cy="20721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Flèche vers le haut 3"/>
          <p:cNvSpPr/>
          <p:nvPr/>
        </p:nvSpPr>
        <p:spPr>
          <a:xfrm>
            <a:off x="8835921" y="2868722"/>
            <a:ext cx="409089" cy="227334"/>
          </a:xfrm>
          <a:prstGeom prst="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22655" y="2102723"/>
            <a:ext cx="61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low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48360" y="3385820"/>
            <a:ext cx="6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high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6886344" y="2058908"/>
            <a:ext cx="61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low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6860540" y="3370072"/>
            <a:ext cx="6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high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604779" y="2097961"/>
            <a:ext cx="121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diffusion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8508942" y="2118612"/>
            <a:ext cx="121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diffusion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8040283" y="2831703"/>
            <a:ext cx="93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motion</a:t>
            </a:r>
            <a:endParaRPr lang="fr-F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614045" y="1742440"/>
            <a:ext cx="5334000" cy="368109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charset="0"/>
              <a:buChar char="q"/>
            </a:pPr>
            <a:r>
              <a:rPr lang="en-US" altLang="zh-CN" sz="2400" dirty="0"/>
              <a:t>Data from the DREAM code [3]</a:t>
            </a:r>
          </a:p>
          <a:p>
            <a:pPr marL="342900" indent="-342900">
              <a:buFont typeface="Wingdings" panose="05000000000000000000" charset="0"/>
              <a:buChar char="q"/>
            </a:pPr>
            <a:endParaRPr lang="en-US" altLang="zh-CN" sz="2400" dirty="0"/>
          </a:p>
          <a:p>
            <a:pPr marL="342900" indent="-342900">
              <a:buFont typeface="Wingdings" panose="05000000000000000000" charset="0"/>
              <a:buChar char="q"/>
            </a:pPr>
            <a:r>
              <a:rPr lang="en-US" altLang="zh-CN" sz="2400" dirty="0"/>
              <a:t>No inertia; Plasma/</a:t>
            </a:r>
            <a:r>
              <a:rPr lang="fr-FR" altLang="zh-CN" sz="2400" dirty="0"/>
              <a:t>Φ</a:t>
            </a:r>
            <a:r>
              <a:rPr lang="en-US" altLang="zh-CN" sz="2400" dirty="0"/>
              <a:t> profile fixed.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宋体" panose="02010600030101010101" pitchFamily="2" charset="-122"/>
              </a:rPr>
              <a:t>Closed FS never gets open.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宋体" panose="02010600030101010101" pitchFamily="2" charset="-122"/>
              </a:rPr>
              <a:t>Δψ taken from 2 time point over all FS (from LCFS over time for JOREK)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 </a:t>
            </a:r>
            <a:endParaRPr lang="en-US" altLang="zh-CN" sz="2400" dirty="0"/>
          </a:p>
          <a:p>
            <a:pPr marL="342900" indent="-342900">
              <a:buFont typeface="Wingdings" panose="05000000000000000000" charset="0"/>
              <a:buChar char="q"/>
            </a:pPr>
            <a:r>
              <a:rPr lang="el-GR" altLang="zh-CN" sz="2400" dirty="0"/>
              <a:t>Ψ</a:t>
            </a:r>
            <a:r>
              <a:rPr lang="en-US" altLang="zh-CN" sz="2400" dirty="0"/>
              <a:t>=0 on the wall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22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13776" y="314036"/>
            <a:ext cx="10846388" cy="871827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 with the simulations with fixed plasma</a:t>
            </a:r>
            <a:endParaRPr lang="fr-FR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572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47404" y="6343650"/>
            <a:ext cx="4148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[3] Oskar Vallhagen, the DREAM team</a:t>
            </a:r>
            <a:endParaRPr lang="fr-FR" sz="1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/>
          <a:stretch>
            <a:fillRect/>
          </a:stretch>
        </p:blipFill>
        <p:spPr>
          <a:xfrm>
            <a:off x="6014085" y="1397635"/>
            <a:ext cx="6149340" cy="479361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1" y="1048651"/>
            <a:ext cx="6027088" cy="4520316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76" y="1048652"/>
            <a:ext cx="6027088" cy="4520315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23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with the simulations with fixed plasma</a:t>
            </a:r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1" y="960360"/>
            <a:ext cx="5706456" cy="4279842"/>
          </a:xfrm>
        </p:spPr>
      </p:pic>
      <p:pic>
        <p:nvPicPr>
          <p:cNvPr id="2" name="Espace réservé du contenu 1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960360"/>
            <a:ext cx="5706456" cy="4279842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24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530755"/>
          </a:xfrm>
        </p:spPr>
        <p:txBody>
          <a:bodyPr>
            <a:normAutofit/>
          </a:bodyPr>
          <a:lstStyle/>
          <a:p>
            <a:r>
              <a:rPr lang="en-US" dirty="0"/>
              <a:t>Simulations with 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02931" y="5355771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j</a:t>
            </a:r>
            <a:r>
              <a:rPr lang="en-US" baseline="-25000" dirty="0" err="1"/>
              <a:t>REseed</a:t>
            </a:r>
            <a:r>
              <a:rPr lang="en-US" dirty="0"/>
              <a:t>=1e-36 j</a:t>
            </a:r>
            <a:r>
              <a:rPr lang="en-US" baseline="-25000" dirty="0"/>
              <a:t>0</a:t>
            </a:r>
            <a:r>
              <a:rPr lang="en-US" dirty="0"/>
              <a:t>, </a:t>
            </a:r>
          </a:p>
          <a:p>
            <a:r>
              <a:rPr lang="en-US" dirty="0"/>
              <a:t>I</a:t>
            </a:r>
            <a:r>
              <a:rPr lang="en-US" baseline="-25000" dirty="0"/>
              <a:t>RE</a:t>
            </a:r>
            <a:r>
              <a:rPr lang="en-US" dirty="0"/>
              <a:t>’s do not saturate.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970385" y="4627985"/>
            <a:ext cx="569166" cy="727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056158" y="5355771"/>
            <a:ext cx="8280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Latest JOREK model600 with RE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Artificial RE seeds. Tritium source, Compton source, </a:t>
            </a:r>
            <a:r>
              <a:rPr lang="en-US" dirty="0" err="1"/>
              <a:t>etc</a:t>
            </a:r>
            <a:r>
              <a:rPr lang="en-US" dirty="0"/>
              <a:t> are not considered.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seed to get the maximum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71658" y="1647521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current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949229" y="4045763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halo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777344" y="822414"/>
            <a:ext cx="53432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Reheating at low neon density, simulation crashed.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7838902" y="1191746"/>
            <a:ext cx="448887" cy="179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488931" y="5892800"/>
            <a:ext cx="679142" cy="1847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25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 avalanche gain grows with </a:t>
            </a:r>
            <a:r>
              <a:rPr lang="en-US" dirty="0" err="1"/>
              <a:t>n</a:t>
            </a:r>
            <a:r>
              <a:rPr lang="en-US" baseline="-25000" dirty="0" err="1"/>
              <a:t>NE</a:t>
            </a:r>
            <a:endParaRPr lang="fr-FR" baseline="-25000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1" y="1546168"/>
            <a:ext cx="5522172" cy="4141628"/>
          </a:xfrm>
        </p:spPr>
      </p:pic>
      <p:pic>
        <p:nvPicPr>
          <p:cNvPr id="3" name="Espace réservé du contenu 2"/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3354" t="36105" r="49181" b="22078"/>
          <a:stretch>
            <a:fillRect/>
          </a:stretch>
        </p:blipFill>
        <p:spPr>
          <a:xfrm>
            <a:off x="6051665" y="1499898"/>
            <a:ext cx="4898182" cy="4449346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804025" y="6287495"/>
            <a:ext cx="8839200" cy="438945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[4] </a:t>
            </a:r>
            <a:r>
              <a:rPr lang="en-US" dirty="0">
                <a:solidFill>
                  <a:schemeClr val="tx1"/>
                </a:solidFill>
              </a:rPr>
              <a:t>L. </a:t>
            </a:r>
            <a:r>
              <a:rPr lang="en-US" dirty="0" err="1">
                <a:solidFill>
                  <a:schemeClr val="tx1"/>
                </a:solidFill>
              </a:rPr>
              <a:t>Hesslow</a:t>
            </a:r>
            <a:r>
              <a:rPr lang="en-US" dirty="0">
                <a:solidFill>
                  <a:schemeClr val="tx1"/>
                </a:solidFill>
              </a:rPr>
              <a:t> and O. </a:t>
            </a:r>
            <a:r>
              <a:rPr lang="en-US" dirty="0" err="1">
                <a:solidFill>
                  <a:schemeClr val="tx1"/>
                </a:solidFill>
              </a:rPr>
              <a:t>Embréus</a:t>
            </a:r>
            <a:r>
              <a:rPr lang="en-US" dirty="0">
                <a:solidFill>
                  <a:schemeClr val="tx1"/>
                </a:solidFill>
              </a:rPr>
              <a:t> and O. Vallhagen and T. </a:t>
            </a:r>
            <a:r>
              <a:rPr lang="en-US" dirty="0" err="1">
                <a:solidFill>
                  <a:schemeClr val="tx1"/>
                </a:solidFill>
              </a:rPr>
              <a:t>Fülöp</a:t>
            </a:r>
            <a:r>
              <a:rPr lang="fr-FR" dirty="0">
                <a:solidFill>
                  <a:schemeClr val="tx1"/>
                </a:solidFill>
              </a:rPr>
              <a:t>. </a:t>
            </a:r>
            <a:r>
              <a:rPr lang="fr-FR" i="1" dirty="0">
                <a:solidFill>
                  <a:schemeClr val="tx1"/>
                </a:solidFill>
              </a:rPr>
              <a:t>Influence of massive </a:t>
            </a:r>
            <a:r>
              <a:rPr lang="fr-FR" i="1" dirty="0" err="1">
                <a:solidFill>
                  <a:schemeClr val="tx1"/>
                </a:solidFill>
              </a:rPr>
              <a:t>material</a:t>
            </a:r>
            <a:r>
              <a:rPr lang="fr-FR" i="1" dirty="0">
                <a:solidFill>
                  <a:schemeClr val="tx1"/>
                </a:solidFill>
              </a:rPr>
              <a:t> injection on avalanche </a:t>
            </a:r>
            <a:r>
              <a:rPr lang="fr-FR" i="1" dirty="0" err="1">
                <a:solidFill>
                  <a:schemeClr val="tx1"/>
                </a:solidFill>
              </a:rPr>
              <a:t>runaway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>
                <a:solidFill>
                  <a:schemeClr val="tx1"/>
                </a:solidFill>
              </a:rPr>
              <a:t>generation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>
                <a:solidFill>
                  <a:schemeClr val="tx1"/>
                </a:solidFill>
              </a:rPr>
              <a:t>during</a:t>
            </a:r>
            <a:r>
              <a:rPr lang="fr-FR" i="1" dirty="0">
                <a:solidFill>
                  <a:schemeClr val="tx1"/>
                </a:solidFill>
              </a:rPr>
              <a:t> tokamak disruptions. </a:t>
            </a:r>
            <a:r>
              <a:rPr lang="fr-FR" dirty="0" err="1">
                <a:solidFill>
                  <a:schemeClr val="tx1"/>
                </a:solidFill>
              </a:rPr>
              <a:t>Nuclear</a:t>
            </a:r>
            <a:r>
              <a:rPr lang="fr-FR" dirty="0">
                <a:solidFill>
                  <a:schemeClr val="tx1"/>
                </a:solidFill>
              </a:rPr>
              <a:t> Fusion, 59(8):084004, </a:t>
            </a:r>
            <a:r>
              <a:rPr lang="fr-FR" dirty="0" err="1">
                <a:solidFill>
                  <a:schemeClr val="tx1"/>
                </a:solidFill>
              </a:rPr>
              <a:t>jun</a:t>
            </a:r>
            <a:r>
              <a:rPr lang="fr-FR" dirty="0">
                <a:solidFill>
                  <a:schemeClr val="tx1"/>
                </a:solidFill>
              </a:rPr>
              <a:t> 2019.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93724" y="1043685"/>
            <a:ext cx="52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[4]</a:t>
            </a:r>
            <a:endParaRPr lang="fr-FR" dirty="0"/>
          </a:p>
        </p:txBody>
      </p:sp>
      <p:cxnSp>
        <p:nvCxnSpPr>
          <p:cNvPr id="14" name="Connecteur droit avec flèche 13"/>
          <p:cNvCxnSpPr>
            <a:stCxn id="8" idx="1"/>
          </p:cNvCxnSpPr>
          <p:nvPr/>
        </p:nvCxnSpPr>
        <p:spPr>
          <a:xfrm flipH="1">
            <a:off x="5893724" y="3607641"/>
            <a:ext cx="1454352" cy="2590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348076" y="3347879"/>
            <a:ext cx="191193" cy="51952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804180" y="2117229"/>
            <a:ext cx="282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</a:t>
            </a:r>
            <a:r>
              <a:rPr lang="en-US" sz="2400" baseline="-25000" dirty="0" err="1"/>
              <a:t>H</a:t>
            </a:r>
            <a:r>
              <a:rPr lang="en-US" sz="2400" dirty="0"/>
              <a:t> = 0.54x10</a:t>
            </a:r>
            <a:r>
              <a:rPr lang="en-US" sz="2400" baseline="30000" dirty="0"/>
              <a:t>20</a:t>
            </a:r>
            <a:r>
              <a:rPr lang="en-US" sz="2400" dirty="0"/>
              <a:t>m</a:t>
            </a:r>
            <a:r>
              <a:rPr lang="en-US" sz="2400" baseline="30000" dirty="0"/>
              <a:t>-3</a:t>
            </a:r>
            <a:endParaRPr lang="fr-FR" sz="2400" baseline="30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253942" y="1074331"/>
            <a:ext cx="593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0D, log(</a:t>
            </a:r>
            <a:r>
              <a:rPr lang="en-US" dirty="0" err="1"/>
              <a:t>n</a:t>
            </a:r>
            <a:r>
              <a:rPr lang="en-US" baseline="-25000" dirty="0" err="1"/>
              <a:t>RE</a:t>
            </a:r>
            <a:r>
              <a:rPr lang="en-US" dirty="0"/>
              <a:t>/</a:t>
            </a:r>
            <a:r>
              <a:rPr lang="en-US" dirty="0" err="1"/>
              <a:t>n</a:t>
            </a:r>
            <a:r>
              <a:rPr lang="en-US" baseline="-25000" dirty="0" err="1"/>
              <a:t>seed</a:t>
            </a:r>
            <a:r>
              <a:rPr lang="en-US" dirty="0"/>
              <a:t>) under fixed </a:t>
            </a:r>
            <a:r>
              <a:rPr lang="el-GR" dirty="0"/>
              <a:t>Δψ</a:t>
            </a:r>
            <a:r>
              <a:rPr lang="en-US" dirty="0"/>
              <a:t>(value unknown)  </a:t>
            </a: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26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1900" y="3405673"/>
            <a:ext cx="7688263" cy="1156802"/>
          </a:xfrm>
        </p:spPr>
        <p:txBody>
          <a:bodyPr>
            <a:normAutofit/>
          </a:bodyPr>
          <a:lstStyle/>
          <a:p>
            <a:r>
              <a:rPr lang="en-US" altLang="da-DK" sz="4800" dirty="0"/>
              <a:t>Summary and Outlook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altLang="fr-FR" dirty="0"/>
              <a:t>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altLang="zh-CN" sz="2400" dirty="0" err="1"/>
              <a:t>Δψ</a:t>
            </a:r>
            <a:r>
              <a:rPr lang="fr-FR" altLang="zh-CN" sz="2400" dirty="0"/>
              <a:t> </a:t>
            </a:r>
            <a:r>
              <a:rPr lang="en-US" altLang="zh-CN" sz="2400" dirty="0"/>
              <a:t>is linked to the maximum avalanche gain of RE.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Simulations using JOREK model600 without RE. Vertical motion is inevitable during disruptions.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zh-CN" sz="2400"/>
              <a:t>Δψ</a:t>
            </a:r>
            <a:r>
              <a:rPr lang="fr-FR" altLang="zh-CN" sz="2400" dirty="0"/>
              <a:t> </a:t>
            </a:r>
            <a:r>
              <a:rPr lang="fr-FR" altLang="zh-CN" sz="2400" dirty="0" err="1"/>
              <a:t>is</a:t>
            </a:r>
            <a:r>
              <a:rPr lang="fr-FR" altLang="zh-CN" sz="2400" dirty="0"/>
              <a:t> </a:t>
            </a:r>
            <a:r>
              <a:rPr lang="fr-FR" altLang="zh-CN" sz="2400" dirty="0" err="1"/>
              <a:t>robust</a:t>
            </a:r>
            <a:r>
              <a:rPr lang="fr-FR" altLang="zh-CN" sz="2400" dirty="0"/>
              <a:t> </a:t>
            </a:r>
            <a:r>
              <a:rPr lang="fr-FR" altLang="zh-CN" sz="2400" dirty="0" err="1"/>
              <a:t>under</a:t>
            </a:r>
            <a:r>
              <a:rPr lang="fr-FR" altLang="zh-CN" sz="2400" dirty="0"/>
              <a:t> </a:t>
            </a:r>
            <a:r>
              <a:rPr lang="fr-FR" altLang="zh-CN" sz="2400" dirty="0" err="1"/>
              <a:t>different</a:t>
            </a:r>
            <a:r>
              <a:rPr lang="fr-FR" altLang="zh-CN" sz="2400" dirty="0"/>
              <a:t> scenarios.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/>
              <a:t>Vertical motion reduces the value of </a:t>
            </a:r>
            <a:r>
              <a:rPr lang="fr-FR" altLang="zh-CN" sz="2400" dirty="0" err="1"/>
              <a:t>Δψ</a:t>
            </a:r>
            <a:r>
              <a:rPr lang="fr-FR" altLang="zh-CN" sz="2400" dirty="0"/>
              <a:t> </a:t>
            </a:r>
            <a:r>
              <a:rPr lang="fr-FR" altLang="zh-CN" sz="2400" dirty="0" err="1"/>
              <a:t>considerably</a:t>
            </a:r>
            <a:r>
              <a:rPr lang="fr-FR" altLang="zh-CN" sz="2400" dirty="0"/>
              <a:t>. </a:t>
            </a:r>
          </a:p>
          <a:p>
            <a:pPr marL="884555" lvl="2" indent="-342900"/>
            <a:r>
              <a:rPr lang="fr-FR" altLang="zh-CN" sz="2000" dirty="0"/>
              <a:t>JOREK vs DREAM </a:t>
            </a:r>
            <a:r>
              <a:rPr lang="fr-FR" altLang="zh-CN" sz="2000" dirty="0" err="1"/>
              <a:t>with</a:t>
            </a:r>
            <a:r>
              <a:rPr lang="fr-FR" altLang="zh-CN" sz="2000" dirty="0"/>
              <a:t> </a:t>
            </a:r>
            <a:r>
              <a:rPr lang="fr-FR" altLang="zh-CN" sz="2000" dirty="0" err="1"/>
              <a:t>r</a:t>
            </a:r>
            <a:r>
              <a:rPr lang="fr-FR" altLang="zh-CN" sz="2000" baseline="-25000" dirty="0" err="1"/>
              <a:t>w</a:t>
            </a:r>
            <a:r>
              <a:rPr lang="fr-FR" altLang="zh-CN" sz="2000" dirty="0"/>
              <a:t>=2.83m: </a:t>
            </a:r>
            <a:r>
              <a:rPr lang="fr-FR" altLang="zh-CN" sz="2000" dirty="0" err="1"/>
              <a:t>reduce</a:t>
            </a:r>
            <a:r>
              <a:rPr lang="fr-FR" altLang="zh-CN" sz="2000" dirty="0"/>
              <a:t> </a:t>
            </a:r>
            <a:r>
              <a:rPr lang="fr-FR" altLang="zh-CN" sz="2000" dirty="0" err="1"/>
              <a:t>Δψ</a:t>
            </a:r>
            <a:r>
              <a:rPr lang="fr-FR" altLang="zh-CN" sz="2000" dirty="0"/>
              <a:t> on axis by a factor of 2.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Large dependence of avalanche gain on Ne density, reminiscent of [4].</a:t>
            </a:r>
          </a:p>
          <a:p>
            <a:endParaRPr lang="en-US" sz="2000" dirty="0"/>
          </a:p>
          <a:p>
            <a:pPr lvl="1" indent="0">
              <a:buNone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27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870527" y="6269830"/>
            <a:ext cx="8839200" cy="438945"/>
          </a:xfrm>
          <a:prstGeom prst="rect">
            <a:avLst/>
          </a:prstGeo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[4] </a:t>
            </a:r>
            <a:r>
              <a:rPr lang="en-US" sz="1400" dirty="0">
                <a:solidFill>
                  <a:schemeClr val="tx1"/>
                </a:solidFill>
              </a:rPr>
              <a:t>L. </a:t>
            </a:r>
            <a:r>
              <a:rPr lang="en-US" sz="1400" dirty="0" err="1">
                <a:solidFill>
                  <a:schemeClr val="tx1"/>
                </a:solidFill>
              </a:rPr>
              <a:t>Hesslow</a:t>
            </a:r>
            <a:r>
              <a:rPr lang="en-US" sz="1400" dirty="0">
                <a:solidFill>
                  <a:schemeClr val="tx1"/>
                </a:solidFill>
              </a:rPr>
              <a:t> and O. </a:t>
            </a:r>
            <a:r>
              <a:rPr lang="en-US" sz="1400" dirty="0" err="1">
                <a:solidFill>
                  <a:schemeClr val="tx1"/>
                </a:solidFill>
              </a:rPr>
              <a:t>Embréus</a:t>
            </a:r>
            <a:r>
              <a:rPr lang="en-US" sz="1400" dirty="0">
                <a:solidFill>
                  <a:schemeClr val="tx1"/>
                </a:solidFill>
              </a:rPr>
              <a:t> and O. Vallhagen and T. </a:t>
            </a:r>
            <a:r>
              <a:rPr lang="en-US" sz="1400" dirty="0" err="1">
                <a:solidFill>
                  <a:schemeClr val="tx1"/>
                </a:solidFill>
              </a:rPr>
              <a:t>Fülöp</a:t>
            </a:r>
            <a:r>
              <a:rPr lang="fr-FR" sz="1400" dirty="0">
                <a:solidFill>
                  <a:schemeClr val="tx1"/>
                </a:solidFill>
              </a:rPr>
              <a:t>. </a:t>
            </a:r>
            <a:r>
              <a:rPr lang="fr-FR" sz="1400" i="1" dirty="0">
                <a:solidFill>
                  <a:schemeClr val="tx1"/>
                </a:solidFill>
              </a:rPr>
              <a:t>Influence of massive </a:t>
            </a:r>
            <a:r>
              <a:rPr lang="fr-FR" sz="1400" i="1" dirty="0" err="1">
                <a:solidFill>
                  <a:schemeClr val="tx1"/>
                </a:solidFill>
              </a:rPr>
              <a:t>material</a:t>
            </a:r>
            <a:r>
              <a:rPr lang="fr-FR" sz="1400" i="1" dirty="0">
                <a:solidFill>
                  <a:schemeClr val="tx1"/>
                </a:solidFill>
              </a:rPr>
              <a:t> injection on avalanche </a:t>
            </a:r>
            <a:r>
              <a:rPr lang="fr-FR" sz="1400" i="1" dirty="0" err="1">
                <a:solidFill>
                  <a:schemeClr val="tx1"/>
                </a:solidFill>
              </a:rPr>
              <a:t>runaway</a:t>
            </a:r>
            <a:r>
              <a:rPr lang="fr-FR" sz="1400" i="1" dirty="0">
                <a:solidFill>
                  <a:schemeClr val="tx1"/>
                </a:solidFill>
              </a:rPr>
              <a:t> </a:t>
            </a:r>
            <a:r>
              <a:rPr lang="fr-FR" sz="1400" i="1" dirty="0" err="1">
                <a:solidFill>
                  <a:schemeClr val="tx1"/>
                </a:solidFill>
              </a:rPr>
              <a:t>generation</a:t>
            </a:r>
            <a:r>
              <a:rPr lang="fr-FR" sz="1400" i="1" dirty="0">
                <a:solidFill>
                  <a:schemeClr val="tx1"/>
                </a:solidFill>
              </a:rPr>
              <a:t> </a:t>
            </a:r>
            <a:r>
              <a:rPr lang="fr-FR" sz="1400" i="1" dirty="0" err="1">
                <a:solidFill>
                  <a:schemeClr val="tx1"/>
                </a:solidFill>
              </a:rPr>
              <a:t>during</a:t>
            </a:r>
            <a:r>
              <a:rPr lang="fr-FR" sz="1400" i="1" dirty="0">
                <a:solidFill>
                  <a:schemeClr val="tx1"/>
                </a:solidFill>
              </a:rPr>
              <a:t> tokamak disruptions. </a:t>
            </a:r>
            <a:r>
              <a:rPr lang="fr-FR" sz="1400" dirty="0" err="1">
                <a:solidFill>
                  <a:schemeClr val="tx1"/>
                </a:solidFill>
              </a:rPr>
              <a:t>Nuclear</a:t>
            </a:r>
            <a:r>
              <a:rPr lang="fr-FR" sz="1400" dirty="0">
                <a:solidFill>
                  <a:schemeClr val="tx1"/>
                </a:solidFill>
              </a:rPr>
              <a:t> Fusion, 59(8):084004, </a:t>
            </a:r>
            <a:r>
              <a:rPr lang="fr-FR" sz="1400" dirty="0" err="1">
                <a:solidFill>
                  <a:schemeClr val="tx1"/>
                </a:solidFill>
              </a:rPr>
              <a:t>jun</a:t>
            </a:r>
            <a:r>
              <a:rPr lang="fr-FR" sz="1400" dirty="0">
                <a:solidFill>
                  <a:schemeClr val="tx1"/>
                </a:solidFill>
              </a:rPr>
              <a:t> 2019.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lvl="1" indent="0" algn="l">
              <a:buNone/>
            </a:pPr>
            <a:endParaRPr lang="en-US" altLang="da-DK" sz="2400" dirty="0"/>
          </a:p>
          <a:p>
            <a:pPr lvl="1" algn="l"/>
            <a:r>
              <a:rPr lang="en-US" altLang="da-DK" sz="2400" dirty="0">
                <a:sym typeface="+mn-ea"/>
              </a:rPr>
              <a:t>Repeat previous simulations using new JOREK code with RE fluid. </a:t>
            </a:r>
            <a:endParaRPr lang="da-DK" sz="2400" dirty="0"/>
          </a:p>
          <a:p>
            <a:pPr lvl="1" algn="l"/>
            <a:endParaRPr lang="en-US" altLang="da-DK" sz="2400" dirty="0"/>
          </a:p>
          <a:p>
            <a:pPr lvl="1" algn="l"/>
            <a:r>
              <a:rPr lang="en-US" altLang="da-DK" sz="2400" dirty="0"/>
              <a:t>By adjusting Ne density and adding deuterium, find the lowest RE current with 50ms&lt;t</a:t>
            </a:r>
            <a:r>
              <a:rPr lang="en-US" altLang="da-DK" sz="2400" baseline="-25000" dirty="0">
                <a:solidFill>
                  <a:schemeClr val="tx1"/>
                </a:solidFill>
                <a:uFillTx/>
              </a:rPr>
              <a:t>CQ</a:t>
            </a:r>
            <a:r>
              <a:rPr lang="en-US" altLang="da-DK" sz="2400" dirty="0"/>
              <a:t>&lt;150ms. </a:t>
            </a:r>
          </a:p>
          <a:p>
            <a:pPr lvl="1" algn="l"/>
            <a:endParaRPr lang="en-US" altLang="da-DK" sz="2400" dirty="0"/>
          </a:p>
          <a:p>
            <a:pPr lvl="1" algn="l"/>
            <a:r>
              <a:rPr lang="en-US" altLang="da-DK" sz="2400" dirty="0">
                <a:sym typeface="+mn-ea"/>
              </a:rPr>
              <a:t>Use the same scenario with DREAM simulation, and compare the results.</a:t>
            </a:r>
          </a:p>
          <a:p>
            <a:pPr lvl="1" algn="l"/>
            <a:endParaRPr lang="en-US" altLang="da-DK" sz="2400" dirty="0">
              <a:sym typeface="+mn-ea"/>
            </a:endParaRPr>
          </a:p>
          <a:p>
            <a:pPr lvl="1"/>
            <a:r>
              <a:rPr lang="en-US" altLang="da-DK" sz="2400" dirty="0">
                <a:sym typeface="+mn-ea"/>
              </a:rPr>
              <a:t>Suggestion for DREAM: implement scraping-off.</a:t>
            </a:r>
          </a:p>
          <a:p>
            <a:pPr lvl="2"/>
            <a:r>
              <a:rPr lang="en-US" altLang="da-DK" sz="2000" dirty="0">
                <a:sym typeface="+mn-ea"/>
              </a:rPr>
              <a:t>Consider that FS’s with </a:t>
            </a:r>
            <a:r>
              <a:rPr lang="fr-FR" altLang="zh-CN" sz="2000" dirty="0">
                <a:sym typeface="+mn-ea"/>
              </a:rPr>
              <a:t>ψ</a:t>
            </a:r>
            <a:r>
              <a:rPr lang="en-US" altLang="zh-CN" sz="2000" dirty="0">
                <a:sym typeface="+mn-ea"/>
              </a:rPr>
              <a:t>&lt;</a:t>
            </a:r>
            <a:r>
              <a:rPr lang="fr-FR" altLang="zh-CN" sz="2000" dirty="0">
                <a:sym typeface="+mn-ea"/>
              </a:rPr>
              <a:t> </a:t>
            </a:r>
            <a:r>
              <a:rPr lang="fr-FR" altLang="zh-CN" sz="2000" dirty="0" err="1">
                <a:sym typeface="+mn-ea"/>
              </a:rPr>
              <a:t>ψ</a:t>
            </a:r>
            <a:r>
              <a:rPr lang="fr-FR" altLang="zh-CN" sz="2000" baseline="-25000" dirty="0" err="1">
                <a:sym typeface="+mn-ea"/>
              </a:rPr>
              <a:t>LCFS</a:t>
            </a:r>
            <a:r>
              <a:rPr lang="fr-FR" altLang="zh-CN" sz="2000" baseline="-25000" dirty="0">
                <a:sym typeface="+mn-ea"/>
              </a:rPr>
              <a:t>, JOREK</a:t>
            </a:r>
            <a:r>
              <a:rPr lang="en-US" altLang="zh-CN" sz="2000" dirty="0">
                <a:sym typeface="+mn-ea"/>
              </a:rPr>
              <a:t> </a:t>
            </a:r>
            <a:r>
              <a:rPr lang="en-US" altLang="da-DK" sz="2000" dirty="0">
                <a:sym typeface="+mn-ea"/>
              </a:rPr>
              <a:t>are open.</a:t>
            </a:r>
          </a:p>
          <a:p>
            <a:pPr lvl="1" algn="l"/>
            <a:endParaRPr lang="en-US" altLang="da-DK" sz="2400" dirty="0">
              <a:sym typeface="+mn-e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28</a:t>
            </a:r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640"/>
            <a:ext cx="2830882" cy="2227197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15" y="1123639"/>
            <a:ext cx="2830883" cy="2227197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42291" y="520714"/>
            <a:ext cx="11350781" cy="525467"/>
          </a:xfrm>
        </p:spPr>
        <p:txBody>
          <a:bodyPr>
            <a:normAutofit/>
          </a:bodyPr>
          <a:lstStyle/>
          <a:p>
            <a:r>
              <a:rPr lang="en-US" sz="2800" dirty="0"/>
              <a:t>An example with </a:t>
            </a:r>
            <a:r>
              <a:rPr lang="fr-FR" altLang="zh-CN" sz="2800" dirty="0"/>
              <a:t>δ</a:t>
            </a:r>
            <a:r>
              <a:rPr lang="en-US" sz="2800" dirty="0" err="1"/>
              <a:t>I</a:t>
            </a:r>
            <a:r>
              <a:rPr lang="en-US" sz="2800" baseline="-25000" dirty="0" err="1"/>
              <a:t>coil</a:t>
            </a:r>
            <a:r>
              <a:rPr lang="en-US" sz="2800" dirty="0"/>
              <a:t>=20kA and </a:t>
            </a:r>
            <a:r>
              <a:rPr lang="el-GR" sz="2800" dirty="0"/>
              <a:t>κ</a:t>
            </a:r>
            <a:r>
              <a:rPr lang="el-GR" sz="2800" baseline="-25000" dirty="0"/>
              <a:t>||</a:t>
            </a:r>
            <a:r>
              <a:rPr lang="en-US" sz="2800" dirty="0"/>
              <a:t>(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=50eV) </a:t>
            </a:r>
            <a:endParaRPr lang="fr-FR" sz="2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20" y="1096529"/>
            <a:ext cx="2830882" cy="222719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01" y="1103435"/>
            <a:ext cx="2832597" cy="2228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15" y="3724217"/>
            <a:ext cx="2830883" cy="222719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47441" y="3350836"/>
            <a:ext cx="112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0.09ms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888636" y="3305101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2.66ms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622958" y="3326928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19.08ms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0078639" y="3311240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31.21ms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0078639" y="5951414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41.32ms</a:t>
            </a:r>
            <a:endParaRPr lang="fr-FR" dirty="0"/>
          </a:p>
        </p:txBody>
      </p:sp>
      <p:sp>
        <p:nvSpPr>
          <p:cNvPr id="18" name="AutoShape 2"/>
          <p:cNvSpPr/>
          <p:nvPr/>
        </p:nvSpPr>
        <p:spPr bwMode="auto">
          <a:xfrm>
            <a:off x="845206" y="3724388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TQ1</a:t>
            </a:r>
          </a:p>
        </p:txBody>
      </p:sp>
      <p:sp>
        <p:nvSpPr>
          <p:cNvPr id="19" name="AutoShape 2"/>
          <p:cNvSpPr/>
          <p:nvPr/>
        </p:nvSpPr>
        <p:spPr bwMode="auto">
          <a:xfrm>
            <a:off x="3422934" y="3724781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TQ2</a:t>
            </a:r>
          </a:p>
        </p:txBody>
      </p:sp>
      <p:sp>
        <p:nvSpPr>
          <p:cNvPr id="20" name="AutoShape 2"/>
          <p:cNvSpPr/>
          <p:nvPr/>
        </p:nvSpPr>
        <p:spPr bwMode="auto">
          <a:xfrm>
            <a:off x="5720292" y="3708212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IMP</a:t>
            </a:r>
          </a:p>
        </p:txBody>
      </p:sp>
      <p:sp>
        <p:nvSpPr>
          <p:cNvPr id="21" name="AutoShape 2"/>
          <p:cNvSpPr/>
          <p:nvPr/>
        </p:nvSpPr>
        <p:spPr bwMode="auto">
          <a:xfrm>
            <a:off x="7786177" y="3723958"/>
            <a:ext cx="936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rPr>
              <a:t>CQ</a:t>
            </a:r>
          </a:p>
        </p:txBody>
      </p:sp>
      <p:sp>
        <p:nvSpPr>
          <p:cNvPr id="23" name="Flèche droite 22"/>
          <p:cNvSpPr/>
          <p:nvPr/>
        </p:nvSpPr>
        <p:spPr>
          <a:xfrm>
            <a:off x="1915830" y="3920951"/>
            <a:ext cx="1277655" cy="4133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4" name="Flèche droite 23"/>
          <p:cNvSpPr/>
          <p:nvPr/>
        </p:nvSpPr>
        <p:spPr>
          <a:xfrm>
            <a:off x="4648379" y="3991436"/>
            <a:ext cx="878029" cy="4133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Flèche droite 24"/>
          <p:cNvSpPr/>
          <p:nvPr/>
        </p:nvSpPr>
        <p:spPr>
          <a:xfrm>
            <a:off x="6844525" y="3981755"/>
            <a:ext cx="878029" cy="4133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ext Box 1"/>
          <p:cNvSpPr txBox="1"/>
          <p:nvPr/>
        </p:nvSpPr>
        <p:spPr>
          <a:xfrm>
            <a:off x="2983973" y="4877970"/>
            <a:ext cx="22745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 profile flattens; </a:t>
            </a:r>
          </a:p>
          <a:p>
            <a:r>
              <a:rPr lang="en-US" dirty="0"/>
              <a:t>negative induced current on the edge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643880" y="4975225"/>
            <a:ext cx="1418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 Box 27"/>
          <p:cNvSpPr txBox="1"/>
          <p:nvPr/>
        </p:nvSpPr>
        <p:spPr>
          <a:xfrm>
            <a:off x="5258543" y="4868477"/>
            <a:ext cx="218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Radiative collapse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3"/>
              </p:nvPr>
            </p:nvSpPr>
            <p:spPr>
              <a:xfrm>
                <a:off x="5837852" y="1381124"/>
                <a:ext cx="5855220" cy="4374468"/>
              </a:xfrm>
              <a:ln>
                <a:solidFill>
                  <a:schemeClr val="tx1"/>
                </a:solidFill>
              </a:ln>
            </p:spPr>
            <p:txBody>
              <a:bodyPr>
                <a:normAutofit fontScale="92500"/>
              </a:bodyPr>
              <a:lstStyle/>
              <a:p>
                <a:r>
                  <a:rPr lang="en-US" b="0" dirty="0"/>
                  <a:t>                                             Induction law: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altLang="zh-CN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fr-FR" dirty="0"/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0" dirty="0"/>
                  <a:t>     The avalanche gain is then linked to </a:t>
                </a:r>
                <a:r>
                  <a:rPr lang="fr-FR" altLang="zh-CN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Δψ</a:t>
                </a:r>
                <a:endParaRPr lang="fr-FR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𝑅𝐸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𝑅𝐸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altLang="zh-CN" sz="2400" i="1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altLang="zh-CN" sz="2400" i="1">
                            <a:latin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altLang="zh-CN" sz="24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en-US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Avalanche gain is an exponential function of </a:t>
                </a:r>
                <a:r>
                  <a:rPr lang="fr-FR" altLang="zh-CN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Δψ</a:t>
                </a:r>
                <a:endParaRPr lang="en-US" b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5837852" y="1381124"/>
                <a:ext cx="5855220" cy="4374468"/>
              </a:xfrm>
              <a:blipFill>
                <a:blip r:embed="rId2"/>
                <a:stretch>
                  <a:fillRect t="-4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[1] Allen H. Boozer. </a:t>
            </a:r>
            <a:r>
              <a:rPr lang="en-US" i="1" dirty="0">
                <a:solidFill>
                  <a:schemeClr val="tx1"/>
                </a:solidFill>
              </a:rPr>
              <a:t>Theory of runaway electrons in ITER: Equations, important parameters, and implications for mitigation.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Physics of Plasmas, 22(3), 03 2015. 032504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magnetic flux to the avalanche gain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464466" y="1381125"/>
                <a:ext cx="4971822" cy="43631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Evolution of RE population [1]:</a:t>
                </a:r>
              </a:p>
              <a:p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l-G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𝛬</m:t>
                      </m:r>
                    </m:oMath>
                  </m:oMathPara>
                </a14:m>
                <a:endParaRPr lang="fr-FR" dirty="0"/>
              </a:p>
              <a:p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𝑅𝐸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l-GR">
                              <a:latin typeface="Cambria Math" panose="02040503050406030204" pitchFamily="18" charset="0"/>
                            </a:rPr>
                            <m:t>𝛬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altLang="zh-CN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altLang="zh-CN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where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zh-CN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f>
                      <m:fPr>
                        <m:ctrlPr>
                          <a:rPr lang="en-US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m:rPr>
                        <m:sty m:val="p"/>
                      </m:rPr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l-GR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𝛬</m:t>
                    </m:r>
                    <m:r>
                      <a:rPr lang="el-GR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2.32 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  for ITER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66" y="1381125"/>
                <a:ext cx="4971822" cy="4363117"/>
              </a:xfrm>
              <a:prstGeom prst="rect">
                <a:avLst/>
              </a:prstGeom>
              <a:blipFill rotWithShape="1">
                <a:blip r:embed="rId3"/>
                <a:stretch>
                  <a:fillRect l="-108" t="-116" r="-88" b="-10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5949112" y="1523670"/>
            <a:ext cx="2609215" cy="1706880"/>
            <a:chOff x="5932487" y="1313094"/>
            <a:chExt cx="2609215" cy="1706880"/>
          </a:xfrm>
        </p:grpSpPr>
        <p:pic>
          <p:nvPicPr>
            <p:cNvPr id="14" name="Picture 13" descr="Picture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2487" y="1313094"/>
              <a:ext cx="2609215" cy="1706880"/>
            </a:xfrm>
            <a:prstGeom prst="rect">
              <a:avLst/>
            </a:prstGeom>
          </p:spPr>
        </p:pic>
        <p:sp>
          <p:nvSpPr>
            <p:cNvPr id="27" name="Flèche vers le haut 26"/>
            <p:cNvSpPr/>
            <p:nvPr/>
          </p:nvSpPr>
          <p:spPr>
            <a:xfrm>
              <a:off x="6731634" y="1313094"/>
              <a:ext cx="505460" cy="922020"/>
            </a:xfrm>
            <a:prstGeom prst="up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/>
                <p:cNvSpPr txBox="1"/>
                <p:nvPr/>
              </p:nvSpPr>
              <p:spPr>
                <a:xfrm>
                  <a:off x="6868794" y="1352227"/>
                  <a:ext cx="231140" cy="2768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altLang="zh-CN" i="1">
                            <a:latin typeface="Cambria Math" panose="02040503050406030204" pitchFamily="18" charset="0"/>
                          </a:rPr>
                          <m:t>ψ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4" name="ZoneTexte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794" y="1352227"/>
                  <a:ext cx="231140" cy="27686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8679083" y="1845382"/>
                <a:ext cx="27810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FS (flux surface) is labelled by toroidal flux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altLang="zh-CN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Poloidal flux embraced by a FS: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altLang="zh-CN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fr-FR" altLang="zh-CN" b="0" i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altLang="zh-CN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altLang="zh-CN" b="0" i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083" y="1845382"/>
                <a:ext cx="2781080" cy="1477328"/>
              </a:xfrm>
              <a:prstGeom prst="rect">
                <a:avLst/>
              </a:prstGeom>
              <a:blipFill rotWithShape="1">
                <a:blip r:embed="rId6"/>
                <a:stretch>
                  <a:fillRect l="-19" t="-5" r="11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16303" y="1381124"/>
            <a:ext cx="5220000" cy="453231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Vertical instability of the plasma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in a 3-loop model [2]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[2] </a:t>
            </a:r>
            <a:r>
              <a:rPr lang="fr-FR" dirty="0" err="1">
                <a:solidFill>
                  <a:schemeClr val="tx1"/>
                </a:solidFill>
              </a:rPr>
              <a:t>Dmitrii</a:t>
            </a:r>
            <a:r>
              <a:rPr lang="fr-FR" dirty="0">
                <a:solidFill>
                  <a:schemeClr val="tx1"/>
                </a:solidFill>
              </a:rPr>
              <a:t> I </a:t>
            </a:r>
            <a:r>
              <a:rPr lang="fr-FR" dirty="0" err="1">
                <a:solidFill>
                  <a:schemeClr val="tx1"/>
                </a:solidFill>
              </a:rPr>
              <a:t>Kiramov</a:t>
            </a:r>
            <a:r>
              <a:rPr lang="fr-FR" dirty="0">
                <a:solidFill>
                  <a:schemeClr val="tx1"/>
                </a:solidFill>
              </a:rPr>
              <a:t> and Boris N </a:t>
            </a:r>
            <a:r>
              <a:rPr lang="fr-FR" dirty="0" err="1">
                <a:solidFill>
                  <a:schemeClr val="tx1"/>
                </a:solidFill>
              </a:rPr>
              <a:t>Breizman</a:t>
            </a:r>
            <a:r>
              <a:rPr lang="fr-FR" dirty="0">
                <a:solidFill>
                  <a:schemeClr val="tx1"/>
                </a:solidFill>
              </a:rPr>
              <a:t>. </a:t>
            </a:r>
            <a:r>
              <a:rPr lang="fr-FR" i="1" dirty="0">
                <a:solidFill>
                  <a:schemeClr val="tx1"/>
                </a:solidFill>
              </a:rPr>
              <a:t>Bifurcation-</a:t>
            </a:r>
            <a:r>
              <a:rPr lang="fr-FR" i="1" dirty="0" err="1">
                <a:solidFill>
                  <a:schemeClr val="tx1"/>
                </a:solidFill>
              </a:rPr>
              <a:t>driven</a:t>
            </a:r>
            <a:r>
              <a:rPr lang="fr-FR" i="1" dirty="0">
                <a:solidFill>
                  <a:schemeClr val="tx1"/>
                </a:solidFill>
              </a:rPr>
              <a:t> vertical plasma </a:t>
            </a:r>
            <a:r>
              <a:rPr lang="fr-FR" i="1" dirty="0" err="1">
                <a:solidFill>
                  <a:schemeClr val="tx1"/>
                </a:solidFill>
              </a:rPr>
              <a:t>displacement</a:t>
            </a:r>
            <a:r>
              <a:rPr lang="fr-FR" i="1" dirty="0">
                <a:solidFill>
                  <a:schemeClr val="tx1"/>
                </a:solidFill>
              </a:rPr>
              <a:t>. </a:t>
            </a:r>
          </a:p>
          <a:p>
            <a:r>
              <a:rPr lang="fr-FR" dirty="0" err="1">
                <a:solidFill>
                  <a:schemeClr val="tx1"/>
                </a:solidFill>
              </a:rPr>
              <a:t>Physics</a:t>
            </a:r>
            <a:r>
              <a:rPr lang="fr-FR" dirty="0">
                <a:solidFill>
                  <a:schemeClr val="tx1"/>
                </a:solidFill>
              </a:rPr>
              <a:t> of Plasmas, 29(5):054502,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motion of the plasma</a:t>
            </a:r>
            <a:endParaRPr lang="fr-FR" dirty="0"/>
          </a:p>
        </p:txBody>
      </p:sp>
      <p:grpSp>
        <p:nvGrpSpPr>
          <p:cNvPr id="45" name="Groupe 44"/>
          <p:cNvGrpSpPr/>
          <p:nvPr/>
        </p:nvGrpSpPr>
        <p:grpSpPr>
          <a:xfrm>
            <a:off x="1105657" y="2668232"/>
            <a:ext cx="1637579" cy="3149322"/>
            <a:chOff x="1213659" y="1929491"/>
            <a:chExt cx="1637579" cy="3149322"/>
          </a:xfrm>
        </p:grpSpPr>
        <p:sp>
          <p:nvSpPr>
            <p:cNvPr id="8" name="Ellipse 7"/>
            <p:cNvSpPr/>
            <p:nvPr/>
          </p:nvSpPr>
          <p:spPr>
            <a:xfrm>
              <a:off x="1213659" y="2527069"/>
              <a:ext cx="1438102" cy="1936866"/>
            </a:xfrm>
            <a:prstGeom prst="ellips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1803861" y="2054269"/>
              <a:ext cx="257696" cy="257694"/>
              <a:chOff x="1803861" y="2054269"/>
              <a:chExt cx="257696" cy="25769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803862" y="2054269"/>
                <a:ext cx="257695" cy="25769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>
                <a:off x="1803862" y="2054269"/>
                <a:ext cx="257695" cy="2576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flipH="1">
                <a:off x="1803861" y="2054269"/>
                <a:ext cx="257695" cy="2576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 30"/>
            <p:cNvGrpSpPr/>
            <p:nvPr/>
          </p:nvGrpSpPr>
          <p:grpSpPr>
            <a:xfrm>
              <a:off x="1803861" y="4765300"/>
              <a:ext cx="257695" cy="257694"/>
              <a:chOff x="1803861" y="4765300"/>
              <a:chExt cx="257695" cy="25769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803861" y="4765300"/>
                <a:ext cx="257695" cy="25769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1803861" y="4765300"/>
                <a:ext cx="257695" cy="2576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>
                <a:off x="1803861" y="4765300"/>
                <a:ext cx="257695" cy="2576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Ellipse 20"/>
            <p:cNvSpPr/>
            <p:nvPr/>
          </p:nvSpPr>
          <p:spPr>
            <a:xfrm>
              <a:off x="1633449" y="2764818"/>
              <a:ext cx="598517" cy="1069312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1803861" y="3185570"/>
              <a:ext cx="228602" cy="227807"/>
              <a:chOff x="870756" y="2311963"/>
              <a:chExt cx="228602" cy="227807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870756" y="2311963"/>
                <a:ext cx="228602" cy="22780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cxnSp>
            <p:nvCxnSpPr>
              <p:cNvPr id="24" name="Connecteur droit 23"/>
              <p:cNvCxnSpPr>
                <a:stCxn id="22" idx="1"/>
                <a:endCxn id="22" idx="5"/>
              </p:cNvCxnSpPr>
              <p:nvPr/>
            </p:nvCxnSpPr>
            <p:spPr>
              <a:xfrm>
                <a:off x="904234" y="2345325"/>
                <a:ext cx="161646" cy="16108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>
                <a:stCxn id="22" idx="3"/>
                <a:endCxn id="22" idx="7"/>
              </p:cNvCxnSpPr>
              <p:nvPr/>
            </p:nvCxnSpPr>
            <p:spPr>
              <a:xfrm flipV="1">
                <a:off x="904234" y="2345325"/>
                <a:ext cx="161646" cy="16108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e 33"/>
            <p:cNvGrpSpPr/>
            <p:nvPr/>
          </p:nvGrpSpPr>
          <p:grpSpPr>
            <a:xfrm>
              <a:off x="1803861" y="2435809"/>
              <a:ext cx="257695" cy="240889"/>
              <a:chOff x="1803861" y="2435809"/>
              <a:chExt cx="257695" cy="240889"/>
            </a:xfrm>
          </p:grpSpPr>
          <p:sp>
            <p:nvSpPr>
              <p:cNvPr id="32" name="Ellipse 31"/>
              <p:cNvSpPr/>
              <p:nvPr/>
            </p:nvSpPr>
            <p:spPr>
              <a:xfrm>
                <a:off x="1803861" y="2435809"/>
                <a:ext cx="257695" cy="240889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1892295" y="2515841"/>
                <a:ext cx="80823" cy="808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5" name="ZoneTexte 34"/>
            <p:cNvSpPr txBox="1"/>
            <p:nvPr/>
          </p:nvSpPr>
          <p:spPr>
            <a:xfrm>
              <a:off x="1247129" y="1929491"/>
              <a:ext cx="590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-25000" dirty="0" err="1"/>
                <a:t>coil</a:t>
              </a:r>
              <a:endParaRPr lang="fr-FR" baseline="-2500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247130" y="4709481"/>
              <a:ext cx="590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-25000" dirty="0" err="1"/>
                <a:t>coil</a:t>
              </a:r>
              <a:endParaRPr lang="fr-FR" baseline="-25000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970339" y="3034266"/>
              <a:ext cx="590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-25000" dirty="0" err="1"/>
                <a:t>p</a:t>
              </a:r>
              <a:endParaRPr lang="fr-FR" baseline="-25000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061552" y="2363569"/>
              <a:ext cx="789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-25000" dirty="0" err="1"/>
                <a:t>induced</a:t>
              </a:r>
              <a:endParaRPr lang="fr-FR" baseline="-25000" dirty="0"/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 flipV="1">
              <a:off x="1726155" y="3218932"/>
              <a:ext cx="2892" cy="2257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1462220" y="3147122"/>
              <a:ext cx="544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CN" dirty="0">
                  <a:solidFill>
                    <a:schemeClr val="tx2"/>
                  </a:solidFill>
                </a:rPr>
                <a:t>ε</a:t>
              </a:r>
              <a:endParaRPr lang="fr-FR" dirty="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2719668" y="2522862"/>
                <a:ext cx="3483113" cy="3150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F</a:t>
                </a:r>
                <a:r>
                  <a:rPr lang="en-US" baseline="-25000" dirty="0" err="1"/>
                  <a:t>tot</a:t>
                </a:r>
                <a:r>
                  <a:rPr lang="en-US" dirty="0"/>
                  <a:t> = </a:t>
                </a:r>
                <a:r>
                  <a:rPr lang="en-US" dirty="0" err="1"/>
                  <a:t>F</a:t>
                </a:r>
                <a:r>
                  <a:rPr lang="en-US" baseline="-25000" dirty="0" err="1"/>
                  <a:t>induced</a:t>
                </a:r>
                <a:r>
                  <a:rPr lang="en-US" dirty="0"/>
                  <a:t> + </a:t>
                </a:r>
                <a:r>
                  <a:rPr lang="en-US" dirty="0" err="1"/>
                  <a:t>F</a:t>
                </a:r>
                <a:r>
                  <a:rPr lang="en-US" baseline="-25000" dirty="0" err="1"/>
                  <a:t>coil</a:t>
                </a:r>
                <a:r>
                  <a:rPr lang="en-US" dirty="0"/>
                  <a:t> is conservative for a fixed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p</a:t>
                </a:r>
                <a:r>
                  <a:rPr lang="fr-FR" dirty="0"/>
                  <a:t>;</a:t>
                </a:r>
              </a:p>
              <a:p>
                <a:r>
                  <a:rPr lang="en-US" dirty="0"/>
                  <a:t>Force balance can be resolved.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I</a:t>
                </a:r>
                <a:r>
                  <a:rPr lang="en-US" baseline="-25000" dirty="0" err="1"/>
                  <a:t>p</a:t>
                </a:r>
                <a:r>
                  <a:rPr lang="en-US" dirty="0"/>
                  <a:t> on the geometric axis,</a:t>
                </a:r>
              </a:p>
              <a:p>
                <a:r>
                  <a:rPr lang="en-US" dirty="0"/>
                  <a:t>with a vertical displacement </a:t>
                </a:r>
                <a:r>
                  <a:rPr lang="fr-FR" altLang="zh-CN" dirty="0"/>
                  <a:t>ε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𝑠𝑡𝑎𝑏𝑖𝑙𝑖𝑧𝑒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altLang="zh-CN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𝑖𝑛𝑑𝑢𝑐𝑒𝑑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𝑠𝑡𝑎𝑏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𝑙𝑖𝑧𝑒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altLang="zh-CN" b="0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altLang="zh-CN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668" y="2522862"/>
                <a:ext cx="3483113" cy="3150870"/>
              </a:xfrm>
              <a:prstGeom prst="rect">
                <a:avLst/>
              </a:prstGeom>
              <a:blipFill rotWithShape="1">
                <a:blip r:embed="rId2"/>
                <a:stretch>
                  <a:fillRect l="-17"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Imag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94" y="3721073"/>
            <a:ext cx="3972280" cy="2096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/>
              <p:cNvSpPr txBox="1"/>
              <p:nvPr/>
            </p:nvSpPr>
            <p:spPr>
              <a:xfrm>
                <a:off x="6336161" y="1503362"/>
                <a:ext cx="5028003" cy="2329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With an ideal wall and decaying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p</a:t>
                </a:r>
                <a:r>
                  <a:rPr lang="en-US" dirty="0"/>
                  <a:t>:</a:t>
                </a:r>
              </a:p>
              <a:p>
                <a:endParaRPr lang="fr-FR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1) The plasma is vertically unstable on the axis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fr-FR" dirty="0">
                  <a:solidFill>
                    <a:schemeClr val="tx1"/>
                  </a:solidFill>
                </a:endParaRP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2)</a:t>
                </a:r>
                <a:r>
                  <a:rPr lang="en-US" dirty="0">
                    <a:solidFill>
                      <a:schemeClr val="tx1"/>
                    </a:solidFill>
                  </a:rPr>
                  <a:t> Stable solutions z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±</a:t>
                </a:r>
                <a:r>
                  <a:rPr lang="en-US" dirty="0">
                    <a:solidFill>
                      <a:schemeClr val="tx1"/>
                    </a:solidFill>
                  </a:rPr>
                  <a:t> move from the axis to VV as </a:t>
                </a:r>
                <a:r>
                  <a:rPr lang="en-US" dirty="0" err="1">
                    <a:solidFill>
                      <a:schemeClr val="tx1"/>
                    </a:solidFill>
                  </a:rPr>
                  <a:t>I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 decreases.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78" name="ZoneText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161" y="1503362"/>
                <a:ext cx="5028003" cy="2329740"/>
              </a:xfrm>
              <a:prstGeom prst="rect">
                <a:avLst/>
              </a:prstGeom>
              <a:blipFill rotWithShape="1">
                <a:blip r:embed="rId4"/>
                <a:stretch>
                  <a:fillRect l="-3" t="-14" r="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7556269" y="3254582"/>
            <a:ext cx="814647" cy="1117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8188036" y="3254582"/>
            <a:ext cx="241069" cy="11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342223" y="2951018"/>
            <a:ext cx="249382" cy="31479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556269" y="4461164"/>
            <a:ext cx="1855586" cy="831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8188036" y="4372495"/>
            <a:ext cx="2276764" cy="919941"/>
          </a:xfrm>
          <a:prstGeom prst="straightConnector1">
            <a:avLst/>
          </a:prstGeom>
          <a:ln>
            <a:solidFill>
              <a:schemeClr val="accent1">
                <a:alpha val="4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554257" y="1347498"/>
            <a:ext cx="5220000" cy="453231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Influence on RE avalanche</a:t>
            </a:r>
          </a:p>
          <a:p>
            <a:pPr algn="ctr"/>
            <a:endParaRPr lang="en-US" sz="2400" dirty="0"/>
          </a:p>
          <a:p>
            <a:endParaRPr lang="fr-FR" sz="20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[2] </a:t>
            </a:r>
            <a:r>
              <a:rPr lang="fr-FR" dirty="0" err="1">
                <a:solidFill>
                  <a:schemeClr val="tx1"/>
                </a:solidFill>
              </a:rPr>
              <a:t>Dmitrii</a:t>
            </a:r>
            <a:r>
              <a:rPr lang="fr-FR" dirty="0">
                <a:solidFill>
                  <a:schemeClr val="tx1"/>
                </a:solidFill>
              </a:rPr>
              <a:t> I </a:t>
            </a:r>
            <a:r>
              <a:rPr lang="fr-FR" dirty="0" err="1">
                <a:solidFill>
                  <a:schemeClr val="tx1"/>
                </a:solidFill>
              </a:rPr>
              <a:t>Kiramov</a:t>
            </a:r>
            <a:r>
              <a:rPr lang="fr-FR" dirty="0">
                <a:solidFill>
                  <a:schemeClr val="tx1"/>
                </a:solidFill>
              </a:rPr>
              <a:t> and Boris N </a:t>
            </a:r>
            <a:r>
              <a:rPr lang="fr-FR" dirty="0" err="1">
                <a:solidFill>
                  <a:schemeClr val="tx1"/>
                </a:solidFill>
              </a:rPr>
              <a:t>Breizman</a:t>
            </a:r>
            <a:r>
              <a:rPr lang="fr-FR" dirty="0">
                <a:solidFill>
                  <a:schemeClr val="tx1"/>
                </a:solidFill>
              </a:rPr>
              <a:t>. </a:t>
            </a:r>
            <a:r>
              <a:rPr lang="fr-FR" i="1" dirty="0">
                <a:solidFill>
                  <a:schemeClr val="tx1"/>
                </a:solidFill>
              </a:rPr>
              <a:t>Bifurcation-</a:t>
            </a:r>
            <a:r>
              <a:rPr lang="fr-FR" i="1" dirty="0" err="1">
                <a:solidFill>
                  <a:schemeClr val="tx1"/>
                </a:solidFill>
              </a:rPr>
              <a:t>driven</a:t>
            </a:r>
            <a:r>
              <a:rPr lang="fr-FR" i="1" dirty="0">
                <a:solidFill>
                  <a:schemeClr val="tx1"/>
                </a:solidFill>
              </a:rPr>
              <a:t> vertical plasma </a:t>
            </a:r>
            <a:r>
              <a:rPr lang="fr-FR" i="1" dirty="0" err="1">
                <a:solidFill>
                  <a:schemeClr val="tx1"/>
                </a:solidFill>
              </a:rPr>
              <a:t>displacement</a:t>
            </a:r>
            <a:r>
              <a:rPr lang="fr-FR" i="1" dirty="0">
                <a:solidFill>
                  <a:schemeClr val="tx1"/>
                </a:solidFill>
              </a:rPr>
              <a:t>. </a:t>
            </a:r>
          </a:p>
          <a:p>
            <a:r>
              <a:rPr lang="fr-FR" dirty="0" err="1">
                <a:solidFill>
                  <a:schemeClr val="tx1"/>
                </a:solidFill>
              </a:rPr>
              <a:t>Physics</a:t>
            </a:r>
            <a:r>
              <a:rPr lang="fr-FR" dirty="0">
                <a:solidFill>
                  <a:schemeClr val="tx1"/>
                </a:solidFill>
              </a:rPr>
              <a:t> of Plasmas, 29(5):054502,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motion of the plasma</a:t>
            </a:r>
            <a:endParaRPr lang="fr-FR" dirty="0"/>
          </a:p>
        </p:txBody>
      </p:sp>
      <p:grpSp>
        <p:nvGrpSpPr>
          <p:cNvPr id="76" name="Groupe 75"/>
          <p:cNvGrpSpPr/>
          <p:nvPr/>
        </p:nvGrpSpPr>
        <p:grpSpPr>
          <a:xfrm>
            <a:off x="731838" y="2542103"/>
            <a:ext cx="1438102" cy="1936866"/>
            <a:chOff x="6593035" y="3032600"/>
            <a:chExt cx="1438102" cy="1936866"/>
          </a:xfrm>
        </p:grpSpPr>
        <p:sp>
          <p:nvSpPr>
            <p:cNvPr id="47" name="Ellipse 46"/>
            <p:cNvSpPr/>
            <p:nvPr/>
          </p:nvSpPr>
          <p:spPr>
            <a:xfrm>
              <a:off x="6593035" y="3032600"/>
              <a:ext cx="1438102" cy="1936866"/>
            </a:xfrm>
            <a:prstGeom prst="ellips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137640" y="3069020"/>
              <a:ext cx="468505" cy="703987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249846" y="3174550"/>
              <a:ext cx="590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-25000" dirty="0" err="1"/>
                <a:t>p</a:t>
              </a:r>
              <a:endParaRPr lang="fr-FR" baseline="-25000" dirty="0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6846529" y="3208713"/>
              <a:ext cx="1087480" cy="1155599"/>
            </a:xfrm>
            <a:custGeom>
              <a:avLst/>
              <a:gdLst>
                <a:gd name="connsiteX0" fmla="*/ 86286 w 1087480"/>
                <a:gd name="connsiteY0" fmla="*/ 0 h 1155599"/>
                <a:gd name="connsiteX1" fmla="*/ 11471 w 1087480"/>
                <a:gd name="connsiteY1" fmla="*/ 523702 h 1155599"/>
                <a:gd name="connsiteX2" fmla="*/ 302416 w 1087480"/>
                <a:gd name="connsiteY2" fmla="*/ 1088967 h 1155599"/>
                <a:gd name="connsiteX3" fmla="*/ 826118 w 1087480"/>
                <a:gd name="connsiteY3" fmla="*/ 1072342 h 1155599"/>
                <a:gd name="connsiteX4" fmla="*/ 1058875 w 1087480"/>
                <a:gd name="connsiteY4" fmla="*/ 440574 h 1155599"/>
                <a:gd name="connsiteX5" fmla="*/ 1075500 w 1087480"/>
                <a:gd name="connsiteY5" fmla="*/ 340822 h 11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480" h="1155599">
                  <a:moveTo>
                    <a:pt x="86286" y="0"/>
                  </a:moveTo>
                  <a:cubicBezTo>
                    <a:pt x="30867" y="171104"/>
                    <a:pt x="-24551" y="342208"/>
                    <a:pt x="11471" y="523702"/>
                  </a:cubicBezTo>
                  <a:cubicBezTo>
                    <a:pt x="47493" y="705196"/>
                    <a:pt x="166642" y="997527"/>
                    <a:pt x="302416" y="1088967"/>
                  </a:cubicBezTo>
                  <a:cubicBezTo>
                    <a:pt x="438190" y="1180407"/>
                    <a:pt x="700041" y="1180408"/>
                    <a:pt x="826118" y="1072342"/>
                  </a:cubicBezTo>
                  <a:cubicBezTo>
                    <a:pt x="952195" y="964276"/>
                    <a:pt x="1017311" y="562494"/>
                    <a:pt x="1058875" y="440574"/>
                  </a:cubicBezTo>
                  <a:cubicBezTo>
                    <a:pt x="1100439" y="318654"/>
                    <a:pt x="1087969" y="329738"/>
                    <a:pt x="1075500" y="340822"/>
                  </a:cubicBez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7165769" y="3773007"/>
              <a:ext cx="590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-25000" dirty="0" err="1"/>
                <a:t>halo</a:t>
              </a:r>
              <a:endParaRPr lang="fr-FR" baseline="-25000" dirty="0"/>
            </a:p>
          </p:txBody>
        </p:sp>
      </p:grpSp>
      <p:sp>
        <p:nvSpPr>
          <p:cNvPr id="75" name="ZoneTexte 74"/>
          <p:cNvSpPr txBox="1"/>
          <p:nvPr/>
        </p:nvSpPr>
        <p:spPr>
          <a:xfrm>
            <a:off x="2460958" y="2027155"/>
            <a:ext cx="33132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Plasma gets to the wall, FS  gets open.</a:t>
            </a:r>
          </a:p>
          <a:p>
            <a:endParaRPr lang="en-US" dirty="0"/>
          </a:p>
          <a:p>
            <a:r>
              <a:rPr lang="en-US" dirty="0"/>
              <a:t>2) Plasma current is conversed to halo current.</a:t>
            </a:r>
            <a:endParaRPr lang="fr-FR" baseline="-25000" dirty="0"/>
          </a:p>
          <a:p>
            <a:endParaRPr lang="en-US" dirty="0"/>
          </a:p>
          <a:p>
            <a:r>
              <a:rPr lang="en-US" dirty="0"/>
              <a:t>3) Electron acceleration stops, with part of the trajectory in the wall.</a:t>
            </a:r>
          </a:p>
          <a:p>
            <a:endParaRPr lang="en-US" dirty="0"/>
          </a:p>
          <a:p>
            <a:r>
              <a:rPr lang="en-US" dirty="0"/>
              <a:t>4) Remaining magnetic energy can’t be transferred to RE when all FS’s get open.  </a:t>
            </a:r>
            <a:endParaRPr lang="fr-FR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01" y="1010378"/>
            <a:ext cx="2907832" cy="2544353"/>
          </a:xfrm>
          <a:prstGeom prst="rect">
            <a:avLst/>
          </a:prstGeom>
        </p:spPr>
      </p:pic>
      <p:pic>
        <p:nvPicPr>
          <p:cNvPr id="2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75" y="1010379"/>
            <a:ext cx="2932660" cy="2566078"/>
          </a:xfrm>
          <a:prstGeom prst="rect">
            <a:avLst/>
          </a:prstGeom>
        </p:spPr>
      </p:pic>
      <p:pic>
        <p:nvPicPr>
          <p:cNvPr id="24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01" y="3716596"/>
            <a:ext cx="2859574" cy="25021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593" y="3716596"/>
            <a:ext cx="2934941" cy="256807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382502" y="908508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19.08ms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314998" y="908508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31.21ms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6413394" y="3618973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41.31ms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9235640" y="3605450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47.38ms</a:t>
            </a: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Simulation setup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</p:nvPr>
        </p:nvGraphicFramePr>
        <p:xfrm>
          <a:off x="3721331" y="3617248"/>
          <a:ext cx="7738832" cy="255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JOREK model</a:t>
            </a:r>
            <a:endParaRPr lang="fr-FR" dirty="0"/>
          </a:p>
        </p:txBody>
      </p:sp>
      <p:sp>
        <p:nvSpPr>
          <p:cNvPr id="3" name="Accolade ouvrante 2"/>
          <p:cNvSpPr/>
          <p:nvPr/>
        </p:nvSpPr>
        <p:spPr>
          <a:xfrm>
            <a:off x="3042458" y="3696218"/>
            <a:ext cx="562495" cy="239285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8640" y="4584300"/>
            <a:ext cx="2394065" cy="6237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Simplifications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48640" y="1058603"/>
            <a:ext cx="6026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Reduced MHD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Coronal equilibrium in ion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Free boundary conditions </a:t>
            </a:r>
          </a:p>
          <a:p>
            <a:r>
              <a:rPr lang="en-US" sz="2000" dirty="0"/>
              <a:t>       (JOREK-STARWALL coupling)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 impurities (Ne for our simulations)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Without parallel velocity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Without RE fluid in most cases</a:t>
            </a:r>
            <a:endParaRPr lang="fr-FR" sz="2000" dirty="0"/>
          </a:p>
        </p:txBody>
      </p:sp>
      <p:cxnSp>
        <p:nvCxnSpPr>
          <p:cNvPr id="11" name="Connecteur en angle 10"/>
          <p:cNvCxnSpPr/>
          <p:nvPr/>
        </p:nvCxnSpPr>
        <p:spPr>
          <a:xfrm flipV="1">
            <a:off x="3782291" y="2335876"/>
            <a:ext cx="2818015" cy="822341"/>
          </a:xfrm>
          <a:prstGeom prst="bentConnector3">
            <a:avLst>
              <a:gd name="adj1" fmla="val 75369"/>
            </a:avLst>
          </a:prstGeom>
          <a:ln w="127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600306" y="1185863"/>
            <a:ext cx="5159116" cy="175432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artificial parallel heat conductivity </a:t>
            </a:r>
            <a:r>
              <a:rPr lang="el-GR" dirty="0"/>
              <a:t>κ</a:t>
            </a:r>
            <a:r>
              <a:rPr lang="el-GR" baseline="-25000" dirty="0"/>
              <a:t>||</a:t>
            </a:r>
            <a:r>
              <a:rPr lang="en-US" dirty="0"/>
              <a:t>, higher than its real value, is used to simulate the losses from v</a:t>
            </a:r>
            <a:r>
              <a:rPr lang="en-US" baseline="-25000" dirty="0"/>
              <a:t>||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Different values of </a:t>
            </a:r>
            <a:r>
              <a:rPr lang="el-GR" dirty="0"/>
              <a:t>κ</a:t>
            </a:r>
            <a:r>
              <a:rPr lang="el-GR" baseline="-25000" dirty="0"/>
              <a:t>||</a:t>
            </a:r>
            <a:r>
              <a:rPr lang="en-US" dirty="0"/>
              <a:t>(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=T) are tried to test the robustness of results.</a:t>
            </a:r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fr-FR" dirty="0" err="1"/>
              <a:t>equilibrium</a:t>
            </a:r>
            <a:endParaRPr lang="fr-FR" dirty="0"/>
          </a:p>
          <a:p>
            <a:pPr lvl="1"/>
            <a:r>
              <a:rPr lang="fr-FR" dirty="0"/>
              <a:t>1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Calculate the steady state of ITER plasma under H26 scenario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5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dirty="0"/>
              <a:t>TQ1</a:t>
            </a:r>
          </a:p>
          <a:p>
            <a:pPr lvl="1"/>
            <a:r>
              <a:rPr lang="fr-FR" dirty="0"/>
              <a:t>2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2726574" y="3527424"/>
            <a:ext cx="2236123" cy="2386013"/>
          </a:xfrm>
        </p:spPr>
        <p:txBody>
          <a:bodyPr/>
          <a:lstStyle/>
          <a:p>
            <a:r>
              <a:rPr lang="fr-FR" dirty="0" err="1"/>
              <a:t>Artificial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endParaRPr lang="fr-FR" dirty="0"/>
          </a:p>
          <a:p>
            <a:r>
              <a:rPr lang="fr-FR" dirty="0"/>
              <a:t>T</a:t>
            </a:r>
            <a:r>
              <a:rPr lang="fr-FR" baseline="-25000" dirty="0"/>
              <a:t>e</a:t>
            </a:r>
            <a:r>
              <a:rPr lang="fr-FR" dirty="0"/>
              <a:t>=5keV to T</a:t>
            </a:r>
            <a:r>
              <a:rPr lang="fr-FR" baseline="-25000" dirty="0"/>
              <a:t>e</a:t>
            </a:r>
            <a:r>
              <a:rPr lang="fr-FR" dirty="0"/>
              <a:t>~10eV </a:t>
            </a:r>
            <a:r>
              <a:rPr lang="en-US" dirty="0"/>
              <a:t>in 2ms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TQ2</a:t>
            </a:r>
          </a:p>
          <a:p>
            <a:pPr lvl="1"/>
            <a:r>
              <a:rPr lang="fr-FR" dirty="0"/>
              <a:t>3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Add hyper-resistivity, j profile flattens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IMP</a:t>
            </a:r>
          </a:p>
          <a:p>
            <a:pPr lvl="1"/>
            <a:r>
              <a:rPr lang="fr-FR" dirty="0"/>
              <a:t>4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20"/>
          </p:nvPr>
        </p:nvSpPr>
        <p:spPr>
          <a:xfrm>
            <a:off x="7121355" y="3527424"/>
            <a:ext cx="2197212" cy="2386013"/>
          </a:xfrm>
        </p:spPr>
        <p:txBody>
          <a:bodyPr/>
          <a:lstStyle/>
          <a:p>
            <a:r>
              <a:rPr lang="en-US" dirty="0"/>
              <a:t>Impurity injection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Ne</a:t>
            </a:r>
            <a:r>
              <a:rPr lang="en-US" dirty="0"/>
              <a:t> = 10</a:t>
            </a:r>
            <a:r>
              <a:rPr lang="en-US" baseline="30000" dirty="0"/>
              <a:t>19</a:t>
            </a:r>
            <a:r>
              <a:rPr lang="en-US" dirty="0"/>
              <a:t>m</a:t>
            </a:r>
            <a:r>
              <a:rPr lang="en-US" baseline="30000" dirty="0"/>
              <a:t>-3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CQ</a:t>
            </a:r>
          </a:p>
          <a:p>
            <a:pPr lvl="1"/>
            <a:r>
              <a:rPr lang="fr-FR" dirty="0"/>
              <a:t>5</a:t>
            </a:r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Current quench; RE avalanche</a:t>
            </a: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5 phases in the simulation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731838" y="5247322"/>
          <a:ext cx="10443174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0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05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0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Isotope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</a:t>
                      </a:r>
                      <a:r>
                        <a:rPr lang="en-US" baseline="-25000" dirty="0" err="1"/>
                        <a:t>p</a:t>
                      </a:r>
                      <a:endParaRPr lang="fr-FR" baseline="-250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 </a:t>
                      </a:r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e</a:t>
                      </a:r>
                      <a:endParaRPr lang="fr-FR" baseline="-250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 n</a:t>
                      </a:r>
                      <a:r>
                        <a:rPr lang="en-US" baseline="-25000" dirty="0"/>
                        <a:t>0</a:t>
                      </a:r>
                      <a:endParaRPr lang="fr-FR" baseline="-250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r>
                        <a:rPr lang="en-US" baseline="-25000" dirty="0"/>
                        <a:t>0</a:t>
                      </a:r>
                      <a:endParaRPr lang="fr-FR" baseline="-250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hydrogen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15MA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5.1keV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0.54x10</a:t>
                      </a:r>
                      <a:r>
                        <a:rPr lang="en-US" baseline="30000" dirty="0"/>
                        <a:t>20</a:t>
                      </a:r>
                      <a:r>
                        <a:rPr lang="en-US" dirty="0"/>
                        <a:t>m</a:t>
                      </a:r>
                      <a:r>
                        <a:rPr lang="en-US" baseline="30000" dirty="0"/>
                        <a:t>-3</a:t>
                      </a:r>
                      <a:endParaRPr lang="fr-FR" baseline="30000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5.3T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L-mode</a:t>
                      </a:r>
                      <a:endParaRPr lang="fr-FR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Flèche droite 11"/>
          <p:cNvSpPr/>
          <p:nvPr/>
        </p:nvSpPr>
        <p:spPr>
          <a:xfrm rot="5400000">
            <a:off x="1450602" y="4717379"/>
            <a:ext cx="326571" cy="5260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109</TotalTime>
  <Words>1585</Words>
  <Application>Microsoft Office PowerPoint</Application>
  <PresentationFormat>宽屏</PresentationFormat>
  <Paragraphs>328</Paragraphs>
  <Slides>31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Cambria Math</vt:lpstr>
      <vt:lpstr>Times New Roman</vt:lpstr>
      <vt:lpstr>Wingdings</vt:lpstr>
      <vt:lpstr>Thème Office</vt:lpstr>
      <vt:lpstr>Simulation of runaway electron generation during disruptions with vertical displacement in ITER using JOREK </vt:lpstr>
      <vt:lpstr>Outline</vt:lpstr>
      <vt:lpstr>Introduction</vt:lpstr>
      <vt:lpstr>From magnetic flux to the avalanche gain</vt:lpstr>
      <vt:lpstr>Vertical motion of the plasma</vt:lpstr>
      <vt:lpstr>Vertical motion of the plasma</vt:lpstr>
      <vt:lpstr>Simulation setup</vt:lpstr>
      <vt:lpstr>Description of the JOREK model</vt:lpstr>
      <vt:lpstr>5 phases in the simulation</vt:lpstr>
      <vt:lpstr>Plasma pushed up or down by the PF coils</vt:lpstr>
      <vt:lpstr>Simulation results: general plasma dynamics</vt:lpstr>
      <vt:lpstr>An example with δIcoil=20kA and κ||(Te=50eV) </vt:lpstr>
      <vt:lpstr>An example with δIcoil=20kA and κ||(Te=50eV) </vt:lpstr>
      <vt:lpstr>An example with δIcoil=20kA and κ||(Te=50eV) </vt:lpstr>
      <vt:lpstr>Vertical motion near the threshold of δIcoil </vt:lpstr>
      <vt:lpstr>Axis position as a funtion of Ip</vt:lpstr>
      <vt:lpstr>Simulation results: estimation of the avalanche gain</vt:lpstr>
      <vt:lpstr>Δψ(Φ) on each flux surface (δIcoil=40kA, upward motion)</vt:lpstr>
      <vt:lpstr>Δψ(Φ) is similar in upward and downward motions</vt:lpstr>
      <vt:lpstr>Why is ψ on the LCFS almost constant?</vt:lpstr>
      <vt:lpstr>Why is ψ on the LCFS almost constant?</vt:lpstr>
      <vt:lpstr>Why is ψ on the LCFS almost constant?</vt:lpstr>
      <vt:lpstr>Why is ψ on the LCFS almost constant?</vt:lpstr>
      <vt:lpstr>Comparison with the simulations with fixed plasma</vt:lpstr>
      <vt:lpstr>Comparison with the simulations with fixed plasma</vt:lpstr>
      <vt:lpstr>Simulations with RE</vt:lpstr>
      <vt:lpstr>RE avalanche gain grows with nNE</vt:lpstr>
      <vt:lpstr>Summary and Outlook</vt:lpstr>
      <vt:lpstr>Summary</vt:lpstr>
      <vt:lpstr>Next step</vt:lpstr>
      <vt:lpstr>An example with δIcoil=20kA and κ||(Te=50eV) 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驰洲 王</cp:lastModifiedBy>
  <cp:revision>122</cp:revision>
  <dcterms:created xsi:type="dcterms:W3CDTF">2023-01-13T15:17:00Z</dcterms:created>
  <dcterms:modified xsi:type="dcterms:W3CDTF">2023-06-20T07:33:52Z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  <property fmtid="{D5CDD505-2E9C-101B-9397-08002B2CF9AE}" pid="7" name="ICV">
    <vt:lpwstr>B440632592AD4DF49C823D75E729C7A9</vt:lpwstr>
  </property>
  <property fmtid="{D5CDD505-2E9C-101B-9397-08002B2CF9AE}" pid="8" name="KSOProductBuildVer">
    <vt:lpwstr>1033-11.2.0.11417</vt:lpwstr>
  </property>
</Properties>
</file>