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4"/>
  </p:notesMasterIdLst>
  <p:handoutMasterIdLst>
    <p:handoutMasterId r:id="rId45"/>
  </p:handoutMasterIdLst>
  <p:sldIdLst>
    <p:sldId id="258" r:id="rId5"/>
    <p:sldId id="259" r:id="rId6"/>
    <p:sldId id="264" r:id="rId7"/>
    <p:sldId id="287" r:id="rId8"/>
    <p:sldId id="288" r:id="rId9"/>
    <p:sldId id="296" r:id="rId10"/>
    <p:sldId id="266" r:id="rId11"/>
    <p:sldId id="277" r:id="rId12"/>
    <p:sldId id="276" r:id="rId13"/>
    <p:sldId id="297" r:id="rId14"/>
    <p:sldId id="310" r:id="rId15"/>
    <p:sldId id="313" r:id="rId16"/>
    <p:sldId id="308" r:id="rId17"/>
    <p:sldId id="312" r:id="rId18"/>
    <p:sldId id="309" r:id="rId19"/>
    <p:sldId id="311" r:id="rId20"/>
    <p:sldId id="335" r:id="rId21"/>
    <p:sldId id="314" r:id="rId22"/>
    <p:sldId id="298" r:id="rId23"/>
    <p:sldId id="267" r:id="rId24"/>
    <p:sldId id="274" r:id="rId25"/>
    <p:sldId id="281" r:id="rId26"/>
    <p:sldId id="300" r:id="rId27"/>
    <p:sldId id="306" r:id="rId28"/>
    <p:sldId id="304" r:id="rId29"/>
    <p:sldId id="316" r:id="rId30"/>
    <p:sldId id="329" r:id="rId31"/>
    <p:sldId id="318" r:id="rId32"/>
    <p:sldId id="336" r:id="rId33"/>
    <p:sldId id="330" r:id="rId34"/>
    <p:sldId id="331" r:id="rId35"/>
    <p:sldId id="332" r:id="rId36"/>
    <p:sldId id="333" r:id="rId37"/>
    <p:sldId id="319" r:id="rId38"/>
    <p:sldId id="321" r:id="rId39"/>
    <p:sldId id="323" r:id="rId40"/>
    <p:sldId id="325" r:id="rId41"/>
    <p:sldId id="326" r:id="rId42"/>
    <p:sldId id="334" r:id="rId4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EBD87C"/>
    <a:srgbClr val="E50019"/>
    <a:srgbClr val="CDCDAD"/>
    <a:srgbClr val="EBEBB2"/>
    <a:srgbClr val="796DC3"/>
    <a:srgbClr val="FFE3B2"/>
    <a:srgbClr val="C00000"/>
    <a:srgbClr val="2178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94963" autoAdjust="0"/>
  </p:normalViewPr>
  <p:slideViewPr>
    <p:cSldViewPr snapToGrid="0">
      <p:cViewPr varScale="1">
        <p:scale>
          <a:sx n="83" d="100"/>
          <a:sy n="83" d="100"/>
        </p:scale>
        <p:origin x="55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94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332"/>
    </p:cViewPr>
  </p:sorter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1230463-975F-1FC5-F130-344B42C6A7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9A2308-FA37-6278-0449-3B38B9528E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98CF4-0D8F-4DD3-B28A-923FF3FEE419}" type="datetimeFigureOut">
              <a:rPr lang="fr-FR" smtClean="0"/>
              <a:t>13/06/2024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7B76CB-13A6-4357-471D-C13C8A6F57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15A29A-0630-2B6D-5C6E-AD2B8E0564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57BD6-0A34-47E4-9D7D-D4D6BB65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670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B5AC-F81D-469C-ADE7-402A20B32007}" type="datetimeFigureOut">
              <a:rPr lang="fr-FR" smtClean="0"/>
              <a:t>13/06/2024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14E6-2559-451E-807A-4A34163A34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14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Show RE beam </a:t>
            </a:r>
            <a:r>
              <a:rPr lang="en-GB" dirty="0" err="1" smtClean="0"/>
              <a:t>Ip</a:t>
            </a:r>
            <a:endParaRPr lang="en-GB" dirty="0" smtClean="0"/>
          </a:p>
          <a:p>
            <a:r>
              <a:rPr lang="en-GB" dirty="0" smtClean="0"/>
              <a:t>Explain companion plasma 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5645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736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790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Can be from diamond</a:t>
            </a:r>
            <a:r>
              <a:rPr lang="en-GB" baseline="0" dirty="0" smtClean="0"/>
              <a:t> detector (with Lyman alpha, carrying most of the energy)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8469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Lyman</a:t>
            </a:r>
            <a:r>
              <a:rPr lang="en-GB" baseline="0" dirty="0" smtClean="0"/>
              <a:t> alpha carries the most energy 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498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Electron</a:t>
            </a:r>
            <a:r>
              <a:rPr lang="en-GB" baseline="0" dirty="0" smtClean="0"/>
              <a:t> density: interferometer floor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003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221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20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630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</a:t>
            </a:r>
            <a:r>
              <a:rPr lang="en-GB" baseline="0" dirty="0" smtClean="0"/>
              <a:t> see an increase in the radiated power</a:t>
            </a:r>
          </a:p>
          <a:p>
            <a:r>
              <a:rPr lang="en-GB" baseline="0" dirty="0" smtClean="0"/>
              <a:t>Crashes on the limiter </a:t>
            </a:r>
          </a:p>
          <a:p>
            <a:r>
              <a:rPr lang="en-GB" baseline="0" dirty="0" smtClean="0"/>
              <a:t>No hotspots visible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5123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1921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26982-0BD3-80B2-D0C1-E141B8AD1D26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</a:t>
            </a:r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828EFF-0769-991A-745D-86154BF58E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128613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Bleu</a:t>
            </a:r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4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EE20C3D-7EDC-C467-57AB-6011AB94E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F06A08C-C6D3-6EB1-26CF-BBE33E5D7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FC69820-7AD8-8DE6-6DD2-0BCC3DF92B8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3531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303A6F-3D61-F6AC-9302-9FE476FE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839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 spcCol="36000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 2 colonnes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90406E3-1995-7E53-4201-E3BFE87A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3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93B771A-F9FE-5447-E51C-40360A182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753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271B01-F4E4-B2FD-ADE2-0F5A7423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597D-BC71-3CA1-38C9-B6FBD6A7F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2298700"/>
            <a:ext cx="5220000" cy="3890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B97958-7FD8-2766-D566-D383863BB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163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42EBB1-652D-E679-13E7-0B6ECA9011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163" y="2298700"/>
            <a:ext cx="5220000" cy="3890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ADA965-F8EA-5D12-7ED9-A3674AF6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B16C217-F7F2-6EE2-D15A-89EA21D2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7D0E24-8938-8209-D803-6F81B0B4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3701A9-B73D-CA83-ABED-FAE572A2B991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Comparaison</a:t>
            </a:r>
          </a:p>
        </p:txBody>
      </p:sp>
      <p:pic>
        <p:nvPicPr>
          <p:cNvPr id="12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8A9086-96BC-9730-CABD-6DAB6AC2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373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gris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6F77F40-08E8-9301-36C7-9AA7D4B9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6667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rouge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D5ECB44-F5B7-CEEC-4B2D-A554A8F1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4B43398-30BC-703C-A14C-DC9A429930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4B12903-F071-BF45-FDEC-76B53C49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673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Contenu + visuel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5483" y="0"/>
            <a:ext cx="5957423" cy="6858000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5957423" h="6858000">
                <a:moveTo>
                  <a:pt x="738225" y="6793932"/>
                </a:moveTo>
                <a:cubicBezTo>
                  <a:pt x="771350" y="6819166"/>
                  <a:pt x="796195" y="6838092"/>
                  <a:pt x="814828" y="6852286"/>
                </a:cubicBezTo>
                <a:lnTo>
                  <a:pt x="822329" y="6858000"/>
                </a:lnTo>
                <a:lnTo>
                  <a:pt x="655724" y="6858000"/>
                </a:lnTo>
                <a:lnTo>
                  <a:pt x="656989" y="6857017"/>
                </a:lnTo>
                <a:cubicBezTo>
                  <a:pt x="738225" y="6793932"/>
                  <a:pt x="738225" y="6793932"/>
                  <a:pt x="738225" y="6793932"/>
                </a:cubicBezTo>
                <a:close/>
                <a:moveTo>
                  <a:pt x="733493" y="6434348"/>
                </a:moveTo>
                <a:cubicBezTo>
                  <a:pt x="733493" y="6780527"/>
                  <a:pt x="733493" y="6780527"/>
                  <a:pt x="733493" y="6780527"/>
                </a:cubicBezTo>
                <a:cubicBezTo>
                  <a:pt x="639637" y="6853075"/>
                  <a:pt x="639637" y="6853075"/>
                  <a:pt x="639637" y="6853075"/>
                </a:cubicBezTo>
                <a:cubicBezTo>
                  <a:pt x="645158" y="6854652"/>
                  <a:pt x="650679" y="6855440"/>
                  <a:pt x="656989" y="6857017"/>
                </a:cubicBezTo>
                <a:cubicBezTo>
                  <a:pt x="650679" y="6856229"/>
                  <a:pt x="644369" y="6854652"/>
                  <a:pt x="638848" y="6853863"/>
                </a:cubicBezTo>
                <a:lnTo>
                  <a:pt x="633515" y="6858000"/>
                </a:lnTo>
                <a:lnTo>
                  <a:pt x="371479" y="6858000"/>
                </a:lnTo>
                <a:lnTo>
                  <a:pt x="371479" y="6799592"/>
                </a:lnTo>
                <a:cubicBezTo>
                  <a:pt x="371479" y="6715076"/>
                  <a:pt x="371479" y="6715076"/>
                  <a:pt x="371479" y="6715076"/>
                </a:cubicBezTo>
                <a:cubicBezTo>
                  <a:pt x="733493" y="6434348"/>
                  <a:pt x="733493" y="6434348"/>
                  <a:pt x="733493" y="6434348"/>
                </a:cubicBezTo>
                <a:close/>
                <a:moveTo>
                  <a:pt x="1106548" y="5786939"/>
                </a:moveTo>
                <a:cubicBezTo>
                  <a:pt x="1106548" y="6133906"/>
                  <a:pt x="1106548" y="6133906"/>
                  <a:pt x="1106548" y="6133906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744534" y="6413845"/>
                  <a:pt x="744534" y="6413845"/>
                  <a:pt x="744534" y="6413845"/>
                </a:cubicBezTo>
                <a:cubicBezTo>
                  <a:pt x="744534" y="6067667"/>
                  <a:pt x="744534" y="6067667"/>
                  <a:pt x="744534" y="6067667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1106548" y="5786939"/>
                  <a:pt x="1106548" y="5786939"/>
                  <a:pt x="1106548" y="5786939"/>
                </a:cubicBezTo>
                <a:close/>
                <a:moveTo>
                  <a:pt x="1739875" y="5671020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739875" y="5671020"/>
                  <a:pt x="1739875" y="5671020"/>
                  <a:pt x="1739875" y="5671020"/>
                </a:cubicBezTo>
                <a:close/>
                <a:moveTo>
                  <a:pt x="1488280" y="5495959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853448" y="5773533"/>
                  <a:pt x="1853448" y="5773533"/>
                  <a:pt x="1853448" y="5773533"/>
                </a:cubicBezTo>
                <a:cubicBezTo>
                  <a:pt x="1489068" y="6056627"/>
                  <a:pt x="1489068" y="6056627"/>
                  <a:pt x="1489068" y="6056627"/>
                </a:cubicBezTo>
                <a:cubicBezTo>
                  <a:pt x="1123900" y="5779053"/>
                  <a:pt x="1123900" y="5779053"/>
                  <a:pt x="1123900" y="5779053"/>
                </a:cubicBezTo>
                <a:cubicBezTo>
                  <a:pt x="1488280" y="5495959"/>
                  <a:pt x="1488280" y="5495959"/>
                  <a:pt x="1488280" y="5495959"/>
                </a:cubicBezTo>
                <a:close/>
                <a:moveTo>
                  <a:pt x="359648" y="4847761"/>
                </a:moveTo>
                <a:cubicBezTo>
                  <a:pt x="724817" y="5125335"/>
                  <a:pt x="724817" y="5125335"/>
                  <a:pt x="724817" y="5125335"/>
                </a:cubicBezTo>
                <a:cubicBezTo>
                  <a:pt x="487418" y="5309070"/>
                  <a:pt x="487418" y="5309070"/>
                  <a:pt x="487418" y="5309070"/>
                </a:cubicBezTo>
                <a:cubicBezTo>
                  <a:pt x="493727" y="5320110"/>
                  <a:pt x="493727" y="5320110"/>
                  <a:pt x="493727" y="5320110"/>
                </a:cubicBezTo>
                <a:cubicBezTo>
                  <a:pt x="733493" y="5134798"/>
                  <a:pt x="733493" y="5134798"/>
                  <a:pt x="733493" y="5134798"/>
                </a:cubicBezTo>
                <a:cubicBezTo>
                  <a:pt x="733493" y="5480976"/>
                  <a:pt x="733493" y="5480976"/>
                  <a:pt x="733493" y="5480976"/>
                </a:cubicBezTo>
                <a:cubicBezTo>
                  <a:pt x="633328" y="5558256"/>
                  <a:pt x="633328" y="5558256"/>
                  <a:pt x="633328" y="5558256"/>
                </a:cubicBezTo>
                <a:cubicBezTo>
                  <a:pt x="641215" y="5570873"/>
                  <a:pt x="641215" y="5570873"/>
                  <a:pt x="641215" y="5570873"/>
                </a:cubicBezTo>
                <a:cubicBezTo>
                  <a:pt x="737436" y="5495959"/>
                  <a:pt x="737436" y="5495959"/>
                  <a:pt x="737436" y="5495959"/>
                </a:cubicBezTo>
                <a:cubicBezTo>
                  <a:pt x="1102605" y="5773533"/>
                  <a:pt x="1102605" y="5773533"/>
                  <a:pt x="1102605" y="5773533"/>
                </a:cubicBezTo>
                <a:cubicBezTo>
                  <a:pt x="866783" y="5956479"/>
                  <a:pt x="866783" y="5956479"/>
                  <a:pt x="866783" y="5956479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865994" y="5957268"/>
                  <a:pt x="865994" y="5957268"/>
                  <a:pt x="865994" y="5957268"/>
                </a:cubicBezTo>
                <a:cubicBezTo>
                  <a:pt x="738225" y="6056627"/>
                  <a:pt x="738225" y="6056627"/>
                  <a:pt x="738225" y="6056627"/>
                </a:cubicBezTo>
                <a:cubicBezTo>
                  <a:pt x="373056" y="5779053"/>
                  <a:pt x="373056" y="5779053"/>
                  <a:pt x="373056" y="5779053"/>
                </a:cubicBezTo>
                <a:cubicBezTo>
                  <a:pt x="640426" y="5571661"/>
                  <a:pt x="640426" y="5571661"/>
                  <a:pt x="640426" y="5571661"/>
                </a:cubicBezTo>
                <a:cubicBezTo>
                  <a:pt x="633328" y="5559044"/>
                  <a:pt x="633328" y="5559044"/>
                  <a:pt x="633328" y="5559044"/>
                </a:cubicBezTo>
                <a:cubicBezTo>
                  <a:pt x="371479" y="5761705"/>
                  <a:pt x="371479" y="5761705"/>
                  <a:pt x="371479" y="5761705"/>
                </a:cubicBezTo>
                <a:cubicBezTo>
                  <a:pt x="371479" y="5415526"/>
                  <a:pt x="371479" y="5415526"/>
                  <a:pt x="371479" y="5415526"/>
                </a:cubicBezTo>
                <a:cubicBezTo>
                  <a:pt x="493727" y="5320898"/>
                  <a:pt x="493727" y="5320898"/>
                  <a:pt x="493727" y="5320898"/>
                </a:cubicBezTo>
                <a:cubicBezTo>
                  <a:pt x="486629" y="5309070"/>
                  <a:pt x="486629" y="5309070"/>
                  <a:pt x="486629" y="5309070"/>
                </a:cubicBezTo>
                <a:cubicBezTo>
                  <a:pt x="365169" y="5403697"/>
                  <a:pt x="365169" y="5403697"/>
                  <a:pt x="365169" y="5403697"/>
                </a:cubicBezTo>
                <a:cubicBezTo>
                  <a:pt x="0" y="5126124"/>
                  <a:pt x="0" y="5126124"/>
                  <a:pt x="0" y="5126124"/>
                </a:cubicBezTo>
                <a:cubicBezTo>
                  <a:pt x="359648" y="4847761"/>
                  <a:pt x="359648" y="4847761"/>
                  <a:pt x="359648" y="4847761"/>
                </a:cubicBezTo>
                <a:close/>
                <a:moveTo>
                  <a:pt x="1106548" y="4487388"/>
                </a:moveTo>
                <a:cubicBezTo>
                  <a:pt x="1106548" y="4833567"/>
                  <a:pt x="1106548" y="4833567"/>
                  <a:pt x="1106548" y="4833567"/>
                </a:cubicBezTo>
                <a:cubicBezTo>
                  <a:pt x="1018214" y="4902172"/>
                  <a:pt x="1018214" y="4902172"/>
                  <a:pt x="1018214" y="4902172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017425" y="4902960"/>
                  <a:pt x="1017425" y="4902960"/>
                  <a:pt x="1017425" y="4902960"/>
                </a:cubicBezTo>
                <a:cubicBezTo>
                  <a:pt x="744534" y="5114295"/>
                  <a:pt x="744534" y="5114295"/>
                  <a:pt x="744534" y="5114295"/>
                </a:cubicBezTo>
                <a:cubicBezTo>
                  <a:pt x="744534" y="4768116"/>
                  <a:pt x="744534" y="4768116"/>
                  <a:pt x="744534" y="4768116"/>
                </a:cubicBezTo>
                <a:cubicBezTo>
                  <a:pt x="856530" y="4680586"/>
                  <a:pt x="856530" y="4680586"/>
                  <a:pt x="856530" y="4680586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857319" y="4680586"/>
                  <a:pt x="857319" y="4680586"/>
                  <a:pt x="857319" y="4680586"/>
                </a:cubicBezTo>
                <a:cubicBezTo>
                  <a:pt x="1106548" y="4487388"/>
                  <a:pt x="1106548" y="4487388"/>
                  <a:pt x="1106548" y="4487388"/>
                </a:cubicBezTo>
                <a:close/>
                <a:moveTo>
                  <a:pt x="737436" y="4196409"/>
                </a:moveTo>
                <a:cubicBezTo>
                  <a:pt x="1102605" y="4473983"/>
                  <a:pt x="1102605" y="4473983"/>
                  <a:pt x="1102605" y="4473983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738225" y="4756288"/>
                  <a:pt x="738225" y="4756288"/>
                  <a:pt x="738225" y="4756288"/>
                </a:cubicBezTo>
                <a:cubicBezTo>
                  <a:pt x="373056" y="4478714"/>
                  <a:pt x="373056" y="4478714"/>
                  <a:pt x="373056" y="4478714"/>
                </a:cubicBezTo>
                <a:cubicBezTo>
                  <a:pt x="737436" y="4196409"/>
                  <a:pt x="737436" y="4196409"/>
                  <a:pt x="737436" y="4196409"/>
                </a:cubicBezTo>
                <a:close/>
                <a:moveTo>
                  <a:pt x="1115224" y="3544268"/>
                </a:moveTo>
                <a:cubicBezTo>
                  <a:pt x="1125477" y="3552154"/>
                  <a:pt x="1125477" y="3552154"/>
                  <a:pt x="1125477" y="3552154"/>
                </a:cubicBezTo>
                <a:cubicBezTo>
                  <a:pt x="1480393" y="3821842"/>
                  <a:pt x="1480393" y="3821842"/>
                  <a:pt x="1480393" y="3821842"/>
                </a:cubicBezTo>
                <a:cubicBezTo>
                  <a:pt x="1116013" y="4104935"/>
                  <a:pt x="1116013" y="4104935"/>
                  <a:pt x="1116013" y="4104935"/>
                </a:cubicBezTo>
                <a:cubicBezTo>
                  <a:pt x="750844" y="3826573"/>
                  <a:pt x="750844" y="3826573"/>
                  <a:pt x="750844" y="3826573"/>
                </a:cubicBezTo>
                <a:cubicBezTo>
                  <a:pt x="1115224" y="3544268"/>
                  <a:pt x="1115224" y="3544268"/>
                  <a:pt x="1115224" y="3544268"/>
                </a:cubicBezTo>
                <a:close/>
                <a:moveTo>
                  <a:pt x="1480393" y="2538851"/>
                </a:moveTo>
                <a:cubicBezTo>
                  <a:pt x="1480393" y="2885030"/>
                  <a:pt x="1480393" y="2885030"/>
                  <a:pt x="1480393" y="2885030"/>
                </a:cubicBezTo>
                <a:cubicBezTo>
                  <a:pt x="1386537" y="2957578"/>
                  <a:pt x="1386537" y="2957578"/>
                  <a:pt x="1386537" y="2957578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385748" y="2958366"/>
                  <a:pt x="1385748" y="2958366"/>
                  <a:pt x="1385748" y="2958366"/>
                </a:cubicBezTo>
                <a:cubicBezTo>
                  <a:pt x="1118379" y="3165758"/>
                  <a:pt x="1118379" y="3165758"/>
                  <a:pt x="1118379" y="3165758"/>
                </a:cubicBezTo>
                <a:cubicBezTo>
                  <a:pt x="1118379" y="2819579"/>
                  <a:pt x="1118379" y="2819579"/>
                  <a:pt x="1118379" y="2819579"/>
                </a:cubicBezTo>
                <a:cubicBezTo>
                  <a:pt x="1246148" y="2720221"/>
                  <a:pt x="1246148" y="2720221"/>
                  <a:pt x="1246148" y="2720221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246937" y="2719432"/>
                  <a:pt x="1246937" y="2719432"/>
                  <a:pt x="1246937" y="2719432"/>
                </a:cubicBezTo>
                <a:cubicBezTo>
                  <a:pt x="1480393" y="2538851"/>
                  <a:pt x="1480393" y="2538851"/>
                  <a:pt x="1480393" y="2538851"/>
                </a:cubicBezTo>
                <a:close/>
                <a:moveTo>
                  <a:pt x="732704" y="1598885"/>
                </a:moveTo>
                <a:cubicBezTo>
                  <a:pt x="1097873" y="1876459"/>
                  <a:pt x="1097873" y="1876459"/>
                  <a:pt x="1097873" y="1876459"/>
                </a:cubicBezTo>
                <a:cubicBezTo>
                  <a:pt x="860473" y="2060194"/>
                  <a:pt x="860473" y="2060194"/>
                  <a:pt x="860473" y="2060194"/>
                </a:cubicBezTo>
                <a:cubicBezTo>
                  <a:pt x="867572" y="2072022"/>
                  <a:pt x="867572" y="2072022"/>
                  <a:pt x="867572" y="2072022"/>
                </a:cubicBezTo>
                <a:cubicBezTo>
                  <a:pt x="1106548" y="1885922"/>
                  <a:pt x="1106548" y="1885922"/>
                  <a:pt x="1106548" y="1885922"/>
                </a:cubicBezTo>
                <a:cubicBezTo>
                  <a:pt x="1106548" y="2232889"/>
                  <a:pt x="1106548" y="2232889"/>
                  <a:pt x="1106548" y="2232889"/>
                </a:cubicBezTo>
                <a:cubicBezTo>
                  <a:pt x="1007172" y="2310168"/>
                  <a:pt x="1007172" y="2310168"/>
                  <a:pt x="1007172" y="2310168"/>
                </a:cubicBezTo>
                <a:cubicBezTo>
                  <a:pt x="1014270" y="2322785"/>
                  <a:pt x="1014270" y="2322785"/>
                  <a:pt x="1014270" y="2322785"/>
                </a:cubicBezTo>
                <a:cubicBezTo>
                  <a:pt x="1110492" y="2247872"/>
                  <a:pt x="1110492" y="2247872"/>
                  <a:pt x="1110492" y="2247872"/>
                </a:cubicBezTo>
                <a:cubicBezTo>
                  <a:pt x="1475660" y="2525446"/>
                  <a:pt x="1475660" y="2525446"/>
                  <a:pt x="1475660" y="2525446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112069" y="2807751"/>
                  <a:pt x="1112069" y="2807751"/>
                  <a:pt x="1112069" y="2807751"/>
                </a:cubicBezTo>
                <a:cubicBezTo>
                  <a:pt x="746900" y="2530177"/>
                  <a:pt x="746900" y="2530177"/>
                  <a:pt x="746900" y="2530177"/>
                </a:cubicBezTo>
                <a:cubicBezTo>
                  <a:pt x="1013481" y="2322785"/>
                  <a:pt x="1013481" y="2322785"/>
                  <a:pt x="1013481" y="2322785"/>
                </a:cubicBezTo>
                <a:cubicBezTo>
                  <a:pt x="1006383" y="2310168"/>
                  <a:pt x="1006383" y="2310168"/>
                  <a:pt x="1006383" y="2310168"/>
                </a:cubicBezTo>
                <a:cubicBezTo>
                  <a:pt x="744534" y="2513617"/>
                  <a:pt x="744534" y="2513617"/>
                  <a:pt x="744534" y="2513617"/>
                </a:cubicBezTo>
                <a:cubicBezTo>
                  <a:pt x="744534" y="2166650"/>
                  <a:pt x="744534" y="2166650"/>
                  <a:pt x="744534" y="2166650"/>
                </a:cubicBezTo>
                <a:cubicBezTo>
                  <a:pt x="866783" y="2072022"/>
                  <a:pt x="866783" y="2072022"/>
                  <a:pt x="866783" y="2072022"/>
                </a:cubicBezTo>
                <a:cubicBezTo>
                  <a:pt x="860473" y="2060983"/>
                  <a:pt x="860473" y="2060983"/>
                  <a:pt x="860473" y="2060983"/>
                </a:cubicBezTo>
                <a:cubicBezTo>
                  <a:pt x="738225" y="2155610"/>
                  <a:pt x="738225" y="2155610"/>
                  <a:pt x="738225" y="2155610"/>
                </a:cubicBezTo>
                <a:cubicBezTo>
                  <a:pt x="373056" y="1878036"/>
                  <a:pt x="373056" y="1878036"/>
                  <a:pt x="373056" y="1878036"/>
                </a:cubicBezTo>
                <a:cubicBezTo>
                  <a:pt x="732704" y="1598885"/>
                  <a:pt x="732704" y="1598885"/>
                  <a:pt x="732704" y="1598885"/>
                </a:cubicBezTo>
                <a:close/>
                <a:moveTo>
                  <a:pt x="1480393" y="1238512"/>
                </a:moveTo>
                <a:cubicBezTo>
                  <a:pt x="1480393" y="1585480"/>
                  <a:pt x="1480393" y="1585480"/>
                  <a:pt x="1480393" y="1585480"/>
                </a:cubicBezTo>
                <a:cubicBezTo>
                  <a:pt x="1391269" y="1654085"/>
                  <a:pt x="1391269" y="1654085"/>
                  <a:pt x="1391269" y="1654085"/>
                </a:cubicBezTo>
                <a:cubicBezTo>
                  <a:pt x="1399156" y="1664336"/>
                  <a:pt x="1399156" y="1664336"/>
                  <a:pt x="1399156" y="1664336"/>
                </a:cubicBezTo>
                <a:cubicBezTo>
                  <a:pt x="1483547" y="1598885"/>
                  <a:pt x="1483547" y="1598885"/>
                  <a:pt x="1483547" y="1598885"/>
                </a:cubicBezTo>
                <a:cubicBezTo>
                  <a:pt x="1848716" y="1876459"/>
                  <a:pt x="1848716" y="1876459"/>
                  <a:pt x="1848716" y="1876459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489068" y="2155610"/>
                  <a:pt x="1489068" y="2155610"/>
                  <a:pt x="1489068" y="2155610"/>
                </a:cubicBezTo>
                <a:cubicBezTo>
                  <a:pt x="1123900" y="1878036"/>
                  <a:pt x="1123900" y="1878036"/>
                  <a:pt x="1123900" y="1878036"/>
                </a:cubicBezTo>
                <a:cubicBezTo>
                  <a:pt x="1398368" y="1665124"/>
                  <a:pt x="1398368" y="1665124"/>
                  <a:pt x="1398368" y="1665124"/>
                </a:cubicBezTo>
                <a:cubicBezTo>
                  <a:pt x="1390481" y="1654085"/>
                  <a:pt x="1390481" y="1654085"/>
                  <a:pt x="1390481" y="1654085"/>
                </a:cubicBezTo>
                <a:cubicBezTo>
                  <a:pt x="1118379" y="1865419"/>
                  <a:pt x="1118379" y="1865419"/>
                  <a:pt x="1118379" y="1865419"/>
                </a:cubicBezTo>
                <a:cubicBezTo>
                  <a:pt x="1118379" y="1519240"/>
                  <a:pt x="1118379" y="1519240"/>
                  <a:pt x="1118379" y="1519240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480393" y="1238512"/>
                  <a:pt x="1480393" y="1238512"/>
                  <a:pt x="1480393" y="1238512"/>
                </a:cubicBezTo>
                <a:close/>
                <a:moveTo>
                  <a:pt x="1110492" y="947533"/>
                </a:moveTo>
                <a:cubicBezTo>
                  <a:pt x="1475660" y="1225107"/>
                  <a:pt x="1475660" y="1225107"/>
                  <a:pt x="1475660" y="1225107"/>
                </a:cubicBezTo>
                <a:cubicBezTo>
                  <a:pt x="1223276" y="1421459"/>
                  <a:pt x="1223276" y="1421459"/>
                  <a:pt x="1223276" y="1421459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222487" y="1422247"/>
                  <a:pt x="1222487" y="1422247"/>
                  <a:pt x="1222487" y="1422247"/>
                </a:cubicBezTo>
                <a:cubicBezTo>
                  <a:pt x="1112069" y="1508201"/>
                  <a:pt x="1112069" y="1508201"/>
                  <a:pt x="1112069" y="1508201"/>
                </a:cubicBezTo>
                <a:cubicBezTo>
                  <a:pt x="746900" y="1230627"/>
                  <a:pt x="746900" y="1230627"/>
                  <a:pt x="746900" y="1230627"/>
                </a:cubicBezTo>
                <a:cubicBezTo>
                  <a:pt x="1110492" y="947533"/>
                  <a:pt x="1110492" y="947533"/>
                  <a:pt x="1110492" y="947533"/>
                </a:cubicBezTo>
                <a:close/>
                <a:moveTo>
                  <a:pt x="1488280" y="296181"/>
                </a:moveTo>
                <a:cubicBezTo>
                  <a:pt x="1498533" y="304066"/>
                  <a:pt x="1498533" y="304066"/>
                  <a:pt x="1498533" y="304066"/>
                </a:cubicBezTo>
                <a:cubicBezTo>
                  <a:pt x="1853448" y="573754"/>
                  <a:pt x="1853448" y="573754"/>
                  <a:pt x="1853448" y="573754"/>
                </a:cubicBezTo>
                <a:cubicBezTo>
                  <a:pt x="1489068" y="856060"/>
                  <a:pt x="1489068" y="856060"/>
                  <a:pt x="1489068" y="856060"/>
                </a:cubicBezTo>
                <a:cubicBezTo>
                  <a:pt x="1123900" y="578486"/>
                  <a:pt x="1123900" y="578486"/>
                  <a:pt x="1123900" y="578486"/>
                </a:cubicBezTo>
                <a:cubicBezTo>
                  <a:pt x="1488280" y="296181"/>
                  <a:pt x="1488280" y="296181"/>
                  <a:pt x="1488280" y="296181"/>
                </a:cubicBezTo>
                <a:close/>
                <a:moveTo>
                  <a:pt x="1493012" y="0"/>
                </a:moveTo>
                <a:lnTo>
                  <a:pt x="5957423" y="0"/>
                </a:lnTo>
                <a:lnTo>
                  <a:pt x="5957423" y="6858000"/>
                </a:lnTo>
                <a:lnTo>
                  <a:pt x="843615" y="6858000"/>
                </a:lnTo>
                <a:lnTo>
                  <a:pt x="810785" y="6833040"/>
                </a:lnTo>
                <a:cubicBezTo>
                  <a:pt x="746900" y="6784470"/>
                  <a:pt x="746900" y="6784470"/>
                  <a:pt x="746900" y="6784470"/>
                </a:cubicBezTo>
                <a:cubicBezTo>
                  <a:pt x="746900" y="6429617"/>
                  <a:pt x="746900" y="6429617"/>
                  <a:pt x="746900" y="6429617"/>
                </a:cubicBezTo>
                <a:cubicBezTo>
                  <a:pt x="1019002" y="6218282"/>
                  <a:pt x="1019002" y="6218282"/>
                  <a:pt x="1019002" y="6218282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1019791" y="6217493"/>
                  <a:pt x="1019791" y="6217493"/>
                  <a:pt x="1019791" y="6217493"/>
                </a:cubicBezTo>
                <a:cubicBezTo>
                  <a:pt x="1110492" y="6147311"/>
                  <a:pt x="1110492" y="6147311"/>
                  <a:pt x="1110492" y="6147311"/>
                </a:cubicBezTo>
                <a:cubicBezTo>
                  <a:pt x="1489068" y="6435925"/>
                  <a:pt x="1489068" y="6435925"/>
                  <a:pt x="1489068" y="6435925"/>
                </a:cubicBezTo>
                <a:cubicBezTo>
                  <a:pt x="1870800" y="6140214"/>
                  <a:pt x="1870800" y="6140214"/>
                  <a:pt x="1870800" y="6140214"/>
                </a:cubicBezTo>
                <a:cubicBezTo>
                  <a:pt x="1870800" y="6021930"/>
                  <a:pt x="1870800" y="6021930"/>
                  <a:pt x="1870800" y="6021930"/>
                </a:cubicBezTo>
                <a:cubicBezTo>
                  <a:pt x="1857392" y="6027450"/>
                  <a:pt x="1857392" y="6027450"/>
                  <a:pt x="1857392" y="6027450"/>
                </a:cubicBezTo>
                <a:cubicBezTo>
                  <a:pt x="1857392" y="6133906"/>
                  <a:pt x="1857392" y="6133906"/>
                  <a:pt x="1857392" y="6133906"/>
                </a:cubicBezTo>
                <a:cubicBezTo>
                  <a:pt x="1495378" y="6413845"/>
                  <a:pt x="1495378" y="6413845"/>
                  <a:pt x="1495378" y="6413845"/>
                </a:cubicBezTo>
                <a:cubicBezTo>
                  <a:pt x="1495378" y="6067667"/>
                  <a:pt x="1495378" y="6067667"/>
                  <a:pt x="1495378" y="6067667"/>
                </a:cubicBezTo>
                <a:cubicBezTo>
                  <a:pt x="1857392" y="5786939"/>
                  <a:pt x="1857392" y="5786939"/>
                  <a:pt x="1857392" y="5786939"/>
                </a:cubicBezTo>
                <a:cubicBezTo>
                  <a:pt x="1857392" y="6026661"/>
                  <a:pt x="1857392" y="6026661"/>
                  <a:pt x="1857392" y="6026661"/>
                </a:cubicBezTo>
                <a:cubicBezTo>
                  <a:pt x="1870800" y="6021141"/>
                  <a:pt x="1870800" y="6021141"/>
                  <a:pt x="1870800" y="6021141"/>
                </a:cubicBezTo>
                <a:cubicBezTo>
                  <a:pt x="1870800" y="5770379"/>
                  <a:pt x="1870800" y="5770379"/>
                  <a:pt x="1870800" y="5770379"/>
                </a:cubicBezTo>
                <a:cubicBezTo>
                  <a:pt x="1739875" y="5671020"/>
                  <a:pt x="1739875" y="5671020"/>
                  <a:pt x="1739875" y="5671020"/>
                </a:cubicBezTo>
                <a:cubicBezTo>
                  <a:pt x="1497744" y="5487285"/>
                  <a:pt x="1497744" y="5487285"/>
                  <a:pt x="1497744" y="5487285"/>
                </a:cubicBezTo>
                <a:cubicBezTo>
                  <a:pt x="1497744" y="5307493"/>
                  <a:pt x="1497744" y="5307493"/>
                  <a:pt x="1497744" y="5307493"/>
                </a:cubicBezTo>
                <a:cubicBezTo>
                  <a:pt x="1484336" y="5309858"/>
                  <a:pt x="1484336" y="5309858"/>
                  <a:pt x="1484336" y="5309858"/>
                </a:cubicBezTo>
                <a:cubicBezTo>
                  <a:pt x="1484336" y="5480976"/>
                  <a:pt x="1484336" y="5480976"/>
                  <a:pt x="1484336" y="5480976"/>
                </a:cubicBezTo>
                <a:cubicBezTo>
                  <a:pt x="1122322" y="5761705"/>
                  <a:pt x="1122322" y="5761705"/>
                  <a:pt x="1122322" y="5761705"/>
                </a:cubicBezTo>
                <a:cubicBezTo>
                  <a:pt x="1122322" y="5415526"/>
                  <a:pt x="1122322" y="5415526"/>
                  <a:pt x="1122322" y="5415526"/>
                </a:cubicBezTo>
                <a:cubicBezTo>
                  <a:pt x="1292682" y="5283047"/>
                  <a:pt x="1292682" y="5283047"/>
                  <a:pt x="1292682" y="5283047"/>
                </a:cubicBezTo>
                <a:cubicBezTo>
                  <a:pt x="1285583" y="5272796"/>
                  <a:pt x="1285583" y="5272796"/>
                  <a:pt x="1285583" y="5272796"/>
                </a:cubicBezTo>
                <a:cubicBezTo>
                  <a:pt x="1116013" y="5403697"/>
                  <a:pt x="1116013" y="5403697"/>
                  <a:pt x="1116013" y="5403697"/>
                </a:cubicBezTo>
                <a:cubicBezTo>
                  <a:pt x="750844" y="5126124"/>
                  <a:pt x="750844" y="5126124"/>
                  <a:pt x="750844" y="5126124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110492" y="4847761"/>
                  <a:pt x="1110492" y="4847761"/>
                  <a:pt x="1110492" y="4847761"/>
                </a:cubicBezTo>
                <a:cubicBezTo>
                  <a:pt x="1475660" y="5125335"/>
                  <a:pt x="1475660" y="5125335"/>
                  <a:pt x="1475660" y="5125335"/>
                </a:cubicBezTo>
                <a:cubicBezTo>
                  <a:pt x="1285583" y="5272008"/>
                  <a:pt x="1285583" y="5272008"/>
                  <a:pt x="1285583" y="5272008"/>
                </a:cubicBezTo>
                <a:cubicBezTo>
                  <a:pt x="1293470" y="5283047"/>
                  <a:pt x="1293470" y="5283047"/>
                  <a:pt x="1293470" y="5283047"/>
                </a:cubicBezTo>
                <a:cubicBezTo>
                  <a:pt x="1484336" y="5134798"/>
                  <a:pt x="1484336" y="5134798"/>
                  <a:pt x="1484336" y="5134798"/>
                </a:cubicBezTo>
                <a:cubicBezTo>
                  <a:pt x="1484336" y="5309070"/>
                  <a:pt x="1484336" y="5309070"/>
                  <a:pt x="1484336" y="5309070"/>
                </a:cubicBezTo>
                <a:cubicBezTo>
                  <a:pt x="1497744" y="5306704"/>
                  <a:pt x="1497744" y="5306704"/>
                  <a:pt x="1497744" y="5306704"/>
                </a:cubicBezTo>
                <a:cubicBezTo>
                  <a:pt x="1497744" y="5129278"/>
                  <a:pt x="1497744" y="5129278"/>
                  <a:pt x="1497744" y="5129278"/>
                </a:cubicBezTo>
                <a:cubicBezTo>
                  <a:pt x="1513518" y="5116661"/>
                  <a:pt x="1513518" y="5116661"/>
                  <a:pt x="1513518" y="5116661"/>
                </a:cubicBezTo>
                <a:cubicBezTo>
                  <a:pt x="1513518" y="5100101"/>
                  <a:pt x="1513518" y="5100101"/>
                  <a:pt x="1513518" y="5100101"/>
                </a:cubicBezTo>
                <a:cubicBezTo>
                  <a:pt x="1495378" y="5114295"/>
                  <a:pt x="1495378" y="5114295"/>
                  <a:pt x="1495378" y="5114295"/>
                </a:cubicBezTo>
                <a:cubicBezTo>
                  <a:pt x="1495378" y="4768116"/>
                  <a:pt x="1495378" y="4768116"/>
                  <a:pt x="1495378" y="4768116"/>
                </a:cubicBezTo>
                <a:cubicBezTo>
                  <a:pt x="1513518" y="4753922"/>
                  <a:pt x="1513518" y="4753922"/>
                  <a:pt x="1513518" y="4753922"/>
                </a:cubicBezTo>
                <a:cubicBezTo>
                  <a:pt x="1513518" y="4737362"/>
                  <a:pt x="1513518" y="4737362"/>
                  <a:pt x="1513518" y="4737362"/>
                </a:cubicBezTo>
                <a:cubicBezTo>
                  <a:pt x="1489068" y="4756288"/>
                  <a:pt x="1489068" y="4756288"/>
                  <a:pt x="1489068" y="4756288"/>
                </a:cubicBezTo>
                <a:cubicBezTo>
                  <a:pt x="1123900" y="4478714"/>
                  <a:pt x="1123900" y="4478714"/>
                  <a:pt x="1123900" y="4478714"/>
                </a:cubicBezTo>
                <a:cubicBezTo>
                  <a:pt x="1488280" y="4196409"/>
                  <a:pt x="1488280" y="4196409"/>
                  <a:pt x="1488280" y="4196409"/>
                </a:cubicBezTo>
                <a:cubicBezTo>
                  <a:pt x="1853448" y="4473983"/>
                  <a:pt x="1853448" y="4473983"/>
                  <a:pt x="1853448" y="4473983"/>
                </a:cubicBezTo>
                <a:cubicBezTo>
                  <a:pt x="1514307" y="4737362"/>
                  <a:pt x="1514307" y="4737362"/>
                  <a:pt x="1514307" y="4737362"/>
                </a:cubicBezTo>
                <a:cubicBezTo>
                  <a:pt x="1514307" y="4753134"/>
                  <a:pt x="1514307" y="4753134"/>
                  <a:pt x="1514307" y="4753134"/>
                </a:cubicBezTo>
                <a:cubicBezTo>
                  <a:pt x="1857392" y="4487388"/>
                  <a:pt x="1857392" y="4487388"/>
                  <a:pt x="1857392" y="4487388"/>
                </a:cubicBezTo>
                <a:cubicBezTo>
                  <a:pt x="1857392" y="4833567"/>
                  <a:pt x="1857392" y="4833567"/>
                  <a:pt x="1857392" y="4833567"/>
                </a:cubicBezTo>
                <a:cubicBezTo>
                  <a:pt x="1514307" y="5100101"/>
                  <a:pt x="1514307" y="5100101"/>
                  <a:pt x="1514307" y="5100101"/>
                </a:cubicBezTo>
                <a:cubicBezTo>
                  <a:pt x="1514307" y="5116661"/>
                  <a:pt x="1514307" y="5116661"/>
                  <a:pt x="1514307" y="5116661"/>
                </a:cubicBezTo>
                <a:cubicBezTo>
                  <a:pt x="1870800" y="4839875"/>
                  <a:pt x="1870800" y="4839875"/>
                  <a:pt x="1870800" y="4839875"/>
                </a:cubicBezTo>
                <a:cubicBezTo>
                  <a:pt x="1870800" y="4470828"/>
                  <a:pt x="1870800" y="4470828"/>
                  <a:pt x="1870800" y="4470828"/>
                </a:cubicBezTo>
                <a:cubicBezTo>
                  <a:pt x="1497744" y="4186946"/>
                  <a:pt x="1497744" y="4186946"/>
                  <a:pt x="1497744" y="4186946"/>
                </a:cubicBezTo>
                <a:cubicBezTo>
                  <a:pt x="1497744" y="3839190"/>
                  <a:pt x="1497744" y="3839190"/>
                  <a:pt x="1497744" y="3839190"/>
                </a:cubicBezTo>
                <a:cubicBezTo>
                  <a:pt x="1484336" y="3849441"/>
                  <a:pt x="1484336" y="3849441"/>
                  <a:pt x="1484336" y="3849441"/>
                </a:cubicBezTo>
                <a:cubicBezTo>
                  <a:pt x="1484336" y="4182215"/>
                  <a:pt x="1484336" y="4182215"/>
                  <a:pt x="1484336" y="4182215"/>
                </a:cubicBezTo>
                <a:cubicBezTo>
                  <a:pt x="1122322" y="4462154"/>
                  <a:pt x="1122322" y="4462154"/>
                  <a:pt x="1122322" y="4462154"/>
                </a:cubicBezTo>
                <a:cubicBezTo>
                  <a:pt x="1122322" y="4115975"/>
                  <a:pt x="1122322" y="4115975"/>
                  <a:pt x="1122322" y="4115975"/>
                </a:cubicBezTo>
                <a:cubicBezTo>
                  <a:pt x="1484336" y="3835248"/>
                  <a:pt x="1484336" y="3835248"/>
                  <a:pt x="1484336" y="3835248"/>
                </a:cubicBezTo>
                <a:cubicBezTo>
                  <a:pt x="1484336" y="3848653"/>
                  <a:pt x="1484336" y="3848653"/>
                  <a:pt x="1484336" y="3848653"/>
                </a:cubicBezTo>
                <a:cubicBezTo>
                  <a:pt x="1497744" y="3838402"/>
                  <a:pt x="1497744" y="3838402"/>
                  <a:pt x="1497744" y="3838402"/>
                </a:cubicBezTo>
                <a:cubicBezTo>
                  <a:pt x="1497744" y="3818688"/>
                  <a:pt x="1497744" y="3818688"/>
                  <a:pt x="1497744" y="3818688"/>
                </a:cubicBezTo>
                <a:cubicBezTo>
                  <a:pt x="1136519" y="3544268"/>
                  <a:pt x="1136519" y="3544268"/>
                  <a:pt x="1136519" y="3544268"/>
                </a:cubicBezTo>
                <a:cubicBezTo>
                  <a:pt x="1125477" y="3552154"/>
                  <a:pt x="1125477" y="3552154"/>
                  <a:pt x="1125477" y="3552154"/>
                </a:cubicBezTo>
                <a:cubicBezTo>
                  <a:pt x="1135730" y="3543479"/>
                  <a:pt x="1135730" y="3543479"/>
                  <a:pt x="1135730" y="3543479"/>
                </a:cubicBezTo>
                <a:cubicBezTo>
                  <a:pt x="1119956" y="3531651"/>
                  <a:pt x="1119956" y="3531651"/>
                  <a:pt x="1119956" y="3531651"/>
                </a:cubicBezTo>
                <a:cubicBezTo>
                  <a:pt x="1119956" y="3519822"/>
                  <a:pt x="1119956" y="3519822"/>
                  <a:pt x="1119956" y="3519822"/>
                </a:cubicBezTo>
                <a:cubicBezTo>
                  <a:pt x="1106548" y="3519822"/>
                  <a:pt x="1106548" y="3519822"/>
                  <a:pt x="1106548" y="3519822"/>
                </a:cubicBezTo>
                <a:cubicBezTo>
                  <a:pt x="1106548" y="3532439"/>
                  <a:pt x="1106548" y="3532439"/>
                  <a:pt x="1106548" y="3532439"/>
                </a:cubicBezTo>
                <a:cubicBezTo>
                  <a:pt x="744534" y="3812379"/>
                  <a:pt x="744534" y="3812379"/>
                  <a:pt x="744534" y="3812379"/>
                </a:cubicBezTo>
                <a:cubicBezTo>
                  <a:pt x="744534" y="3495377"/>
                  <a:pt x="744534" y="3495377"/>
                  <a:pt x="744534" y="3495377"/>
                </a:cubicBezTo>
                <a:cubicBezTo>
                  <a:pt x="744534" y="3466989"/>
                  <a:pt x="744534" y="3466989"/>
                  <a:pt x="744534" y="3466989"/>
                </a:cubicBezTo>
                <a:cubicBezTo>
                  <a:pt x="1106548" y="3186261"/>
                  <a:pt x="1106548" y="3186261"/>
                  <a:pt x="1106548" y="3186261"/>
                </a:cubicBezTo>
                <a:cubicBezTo>
                  <a:pt x="1106548" y="3500109"/>
                  <a:pt x="1106548" y="3500109"/>
                  <a:pt x="1106548" y="3500109"/>
                </a:cubicBezTo>
                <a:cubicBezTo>
                  <a:pt x="1106548" y="3519034"/>
                  <a:pt x="1106548" y="3519034"/>
                  <a:pt x="1106548" y="3519034"/>
                </a:cubicBezTo>
                <a:cubicBezTo>
                  <a:pt x="1119956" y="3519034"/>
                  <a:pt x="1119956" y="3519034"/>
                  <a:pt x="1119956" y="3519034"/>
                </a:cubicBezTo>
                <a:cubicBezTo>
                  <a:pt x="1119956" y="3180741"/>
                  <a:pt x="1119956" y="3180741"/>
                  <a:pt x="1119956" y="3180741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483547" y="2899224"/>
                  <a:pt x="1483547" y="2899224"/>
                  <a:pt x="1483547" y="2899224"/>
                </a:cubicBezTo>
                <a:cubicBezTo>
                  <a:pt x="1862913" y="3187049"/>
                  <a:pt x="1862913" y="3187049"/>
                  <a:pt x="1862913" y="3187049"/>
                </a:cubicBezTo>
                <a:cubicBezTo>
                  <a:pt x="2243855" y="2891339"/>
                  <a:pt x="2243855" y="2891339"/>
                  <a:pt x="2243855" y="2891339"/>
                </a:cubicBezTo>
                <a:cubicBezTo>
                  <a:pt x="2243855" y="2773843"/>
                  <a:pt x="2243855" y="2773843"/>
                  <a:pt x="2243855" y="2773843"/>
                </a:cubicBezTo>
                <a:cubicBezTo>
                  <a:pt x="2231236" y="2779363"/>
                  <a:pt x="2231236" y="2779363"/>
                  <a:pt x="2231236" y="2779363"/>
                </a:cubicBezTo>
                <a:cubicBezTo>
                  <a:pt x="2231236" y="2885030"/>
                  <a:pt x="2231236" y="2885030"/>
                  <a:pt x="2231236" y="2885030"/>
                </a:cubicBezTo>
                <a:cubicBezTo>
                  <a:pt x="1869222" y="3165758"/>
                  <a:pt x="1869222" y="3165758"/>
                  <a:pt x="1869222" y="3165758"/>
                </a:cubicBezTo>
                <a:cubicBezTo>
                  <a:pt x="1869222" y="2819579"/>
                  <a:pt x="1869222" y="2819579"/>
                  <a:pt x="1869222" y="2819579"/>
                </a:cubicBezTo>
                <a:cubicBezTo>
                  <a:pt x="2231236" y="2538851"/>
                  <a:pt x="2231236" y="2538851"/>
                  <a:pt x="2231236" y="2538851"/>
                </a:cubicBezTo>
                <a:cubicBezTo>
                  <a:pt x="2231236" y="2778574"/>
                  <a:pt x="2231236" y="2778574"/>
                  <a:pt x="2231236" y="2778574"/>
                </a:cubicBezTo>
                <a:cubicBezTo>
                  <a:pt x="2243855" y="2773054"/>
                  <a:pt x="2243855" y="2773054"/>
                  <a:pt x="2243855" y="2773054"/>
                </a:cubicBezTo>
                <a:cubicBezTo>
                  <a:pt x="2243855" y="2522291"/>
                  <a:pt x="2243855" y="2522291"/>
                  <a:pt x="2243855" y="2522291"/>
                </a:cubicBezTo>
                <a:cubicBezTo>
                  <a:pt x="2113720" y="2422933"/>
                  <a:pt x="2113720" y="2422933"/>
                  <a:pt x="2113720" y="2422933"/>
                </a:cubicBezTo>
                <a:cubicBezTo>
                  <a:pt x="2100312" y="2429241"/>
                  <a:pt x="2100312" y="2429241"/>
                  <a:pt x="2100312" y="2429241"/>
                </a:cubicBezTo>
                <a:cubicBezTo>
                  <a:pt x="2226503" y="2525446"/>
                  <a:pt x="2226503" y="2525446"/>
                  <a:pt x="2226503" y="2525446"/>
                </a:cubicBezTo>
                <a:cubicBezTo>
                  <a:pt x="1862124" y="2807751"/>
                  <a:pt x="1862124" y="2807751"/>
                  <a:pt x="1862124" y="2807751"/>
                </a:cubicBezTo>
                <a:cubicBezTo>
                  <a:pt x="1496955" y="2530177"/>
                  <a:pt x="1496955" y="2530177"/>
                  <a:pt x="1496955" y="2530177"/>
                </a:cubicBezTo>
                <a:cubicBezTo>
                  <a:pt x="1861335" y="2247872"/>
                  <a:pt x="1861335" y="2247872"/>
                  <a:pt x="1861335" y="2247872"/>
                </a:cubicBezTo>
                <a:cubicBezTo>
                  <a:pt x="2099523" y="2428452"/>
                  <a:pt x="2099523" y="2428452"/>
                  <a:pt x="2099523" y="2428452"/>
                </a:cubicBezTo>
                <a:cubicBezTo>
                  <a:pt x="2112931" y="2422144"/>
                  <a:pt x="2112931" y="2422144"/>
                  <a:pt x="2112931" y="2422144"/>
                </a:cubicBezTo>
                <a:cubicBezTo>
                  <a:pt x="1870800" y="2238409"/>
                  <a:pt x="1870800" y="2238409"/>
                  <a:pt x="1870800" y="2238409"/>
                </a:cubicBezTo>
                <a:cubicBezTo>
                  <a:pt x="1870800" y="2059405"/>
                  <a:pt x="1870800" y="2059405"/>
                  <a:pt x="1870800" y="2059405"/>
                </a:cubicBezTo>
                <a:cubicBezTo>
                  <a:pt x="1857392" y="2060983"/>
                  <a:pt x="1857392" y="2060983"/>
                  <a:pt x="1857392" y="2060983"/>
                </a:cubicBezTo>
                <a:cubicBezTo>
                  <a:pt x="1857392" y="2232889"/>
                  <a:pt x="1857392" y="2232889"/>
                  <a:pt x="1857392" y="2232889"/>
                </a:cubicBezTo>
                <a:cubicBezTo>
                  <a:pt x="1496167" y="2513617"/>
                  <a:pt x="1496167" y="2513617"/>
                  <a:pt x="1496167" y="2513617"/>
                </a:cubicBezTo>
                <a:cubicBezTo>
                  <a:pt x="1496167" y="2166650"/>
                  <a:pt x="1496167" y="2166650"/>
                  <a:pt x="1496167" y="2166650"/>
                </a:cubicBezTo>
                <a:cubicBezTo>
                  <a:pt x="1666526" y="2034960"/>
                  <a:pt x="1666526" y="2034960"/>
                  <a:pt x="1666526" y="2034960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666526" y="2034172"/>
                  <a:pt x="1666526" y="2034172"/>
                  <a:pt x="1666526" y="2034172"/>
                </a:cubicBezTo>
                <a:cubicBezTo>
                  <a:pt x="1857392" y="1885922"/>
                  <a:pt x="1857392" y="1885922"/>
                  <a:pt x="1857392" y="1885922"/>
                </a:cubicBezTo>
                <a:cubicBezTo>
                  <a:pt x="1857392" y="2060194"/>
                  <a:pt x="1857392" y="2060194"/>
                  <a:pt x="1857392" y="2060194"/>
                </a:cubicBezTo>
                <a:cubicBezTo>
                  <a:pt x="1870800" y="2058617"/>
                  <a:pt x="1870800" y="2058617"/>
                  <a:pt x="1870800" y="2058617"/>
                </a:cubicBezTo>
                <a:cubicBezTo>
                  <a:pt x="1870800" y="1881190"/>
                  <a:pt x="1870800" y="1881190"/>
                  <a:pt x="1870800" y="1881190"/>
                </a:cubicBezTo>
                <a:cubicBezTo>
                  <a:pt x="1886574" y="1868573"/>
                  <a:pt x="1886574" y="1868573"/>
                  <a:pt x="1886574" y="1868573"/>
                </a:cubicBezTo>
                <a:cubicBezTo>
                  <a:pt x="1886574" y="1852014"/>
                  <a:pt x="1886574" y="1852014"/>
                  <a:pt x="1886574" y="1852014"/>
                </a:cubicBezTo>
                <a:cubicBezTo>
                  <a:pt x="1869222" y="1865419"/>
                  <a:pt x="1869222" y="1865419"/>
                  <a:pt x="1869222" y="1865419"/>
                </a:cubicBezTo>
                <a:cubicBezTo>
                  <a:pt x="1869222" y="1519240"/>
                  <a:pt x="1869222" y="1519240"/>
                  <a:pt x="1869222" y="1519240"/>
                </a:cubicBezTo>
                <a:cubicBezTo>
                  <a:pt x="1886574" y="1505835"/>
                  <a:pt x="1886574" y="1505835"/>
                  <a:pt x="1886574" y="1505835"/>
                </a:cubicBezTo>
                <a:cubicBezTo>
                  <a:pt x="1886574" y="1489275"/>
                  <a:pt x="1886574" y="1489275"/>
                  <a:pt x="1886574" y="1489275"/>
                </a:cubicBezTo>
                <a:cubicBezTo>
                  <a:pt x="1862124" y="1508201"/>
                  <a:pt x="1862124" y="1508201"/>
                  <a:pt x="1862124" y="1508201"/>
                </a:cubicBezTo>
                <a:cubicBezTo>
                  <a:pt x="1496955" y="1230627"/>
                  <a:pt x="1496955" y="1230627"/>
                  <a:pt x="1496955" y="1230627"/>
                </a:cubicBezTo>
                <a:cubicBezTo>
                  <a:pt x="1861335" y="947533"/>
                  <a:pt x="1861335" y="947533"/>
                  <a:pt x="1861335" y="947533"/>
                </a:cubicBezTo>
                <a:cubicBezTo>
                  <a:pt x="2226503" y="1225107"/>
                  <a:pt x="2226503" y="1225107"/>
                  <a:pt x="2226503" y="1225107"/>
                </a:cubicBezTo>
                <a:cubicBezTo>
                  <a:pt x="1887362" y="1488487"/>
                  <a:pt x="1887362" y="1488487"/>
                  <a:pt x="1887362" y="1488487"/>
                </a:cubicBezTo>
                <a:cubicBezTo>
                  <a:pt x="1887362" y="1505046"/>
                  <a:pt x="1887362" y="1505046"/>
                  <a:pt x="1887362" y="1505046"/>
                </a:cubicBezTo>
                <a:cubicBezTo>
                  <a:pt x="2231236" y="1238512"/>
                  <a:pt x="2231236" y="1238512"/>
                  <a:pt x="2231236" y="1238512"/>
                </a:cubicBezTo>
                <a:cubicBezTo>
                  <a:pt x="2231236" y="1585480"/>
                  <a:pt x="2231236" y="1585480"/>
                  <a:pt x="2231236" y="1585480"/>
                </a:cubicBezTo>
                <a:lnTo>
                  <a:pt x="1887362" y="1851225"/>
                </a:lnTo>
                <a:cubicBezTo>
                  <a:pt x="1887362" y="1867785"/>
                  <a:pt x="1887362" y="1867785"/>
                  <a:pt x="1887362" y="1867785"/>
                </a:cubicBezTo>
                <a:cubicBezTo>
                  <a:pt x="2243855" y="1591788"/>
                  <a:pt x="2243855" y="1591788"/>
                  <a:pt x="2243855" y="1591788"/>
                </a:cubicBezTo>
                <a:cubicBezTo>
                  <a:pt x="2243855" y="1221952"/>
                  <a:pt x="2243855" y="1221952"/>
                  <a:pt x="2243855" y="1221952"/>
                </a:cubicBezTo>
                <a:cubicBezTo>
                  <a:pt x="1870800" y="938859"/>
                  <a:pt x="1870800" y="938859"/>
                  <a:pt x="1870800" y="938859"/>
                </a:cubicBezTo>
                <a:cubicBezTo>
                  <a:pt x="1870800" y="590314"/>
                  <a:pt x="1870800" y="590314"/>
                  <a:pt x="1870800" y="590314"/>
                </a:cubicBezTo>
                <a:cubicBezTo>
                  <a:pt x="1857392" y="600566"/>
                  <a:pt x="1857392" y="600566"/>
                  <a:pt x="1857392" y="600566"/>
                </a:cubicBezTo>
                <a:cubicBezTo>
                  <a:pt x="1857392" y="933339"/>
                  <a:pt x="1857392" y="933339"/>
                  <a:pt x="1857392" y="933339"/>
                </a:cubicBezTo>
                <a:cubicBezTo>
                  <a:pt x="1496167" y="1214067"/>
                  <a:pt x="1496167" y="1214067"/>
                  <a:pt x="1496167" y="1214067"/>
                </a:cubicBezTo>
                <a:cubicBezTo>
                  <a:pt x="1496167" y="867888"/>
                  <a:pt x="1496167" y="867888"/>
                  <a:pt x="1496167" y="867888"/>
                </a:cubicBezTo>
                <a:cubicBezTo>
                  <a:pt x="1857392" y="587160"/>
                  <a:pt x="1857392" y="587160"/>
                  <a:pt x="1857392" y="587160"/>
                </a:cubicBezTo>
                <a:cubicBezTo>
                  <a:pt x="1857392" y="599777"/>
                  <a:pt x="1857392" y="599777"/>
                  <a:pt x="1857392" y="599777"/>
                </a:cubicBezTo>
                <a:cubicBezTo>
                  <a:pt x="1870800" y="589526"/>
                  <a:pt x="1870800" y="589526"/>
                  <a:pt x="1870800" y="589526"/>
                </a:cubicBezTo>
                <a:cubicBezTo>
                  <a:pt x="1870800" y="570600"/>
                  <a:pt x="1870800" y="570600"/>
                  <a:pt x="1870800" y="570600"/>
                </a:cubicBezTo>
                <a:cubicBezTo>
                  <a:pt x="1509574" y="295392"/>
                  <a:pt x="1509574" y="295392"/>
                  <a:pt x="1509574" y="295392"/>
                </a:cubicBezTo>
                <a:cubicBezTo>
                  <a:pt x="1498533" y="304066"/>
                  <a:pt x="1498533" y="304066"/>
                  <a:pt x="1498533" y="304066"/>
                </a:cubicBezTo>
                <a:cubicBezTo>
                  <a:pt x="1508786" y="295392"/>
                  <a:pt x="1508786" y="295392"/>
                  <a:pt x="1508786" y="295392"/>
                </a:cubicBezTo>
                <a:cubicBezTo>
                  <a:pt x="1493012" y="283564"/>
                  <a:pt x="1493012" y="283564"/>
                  <a:pt x="1493012" y="283564"/>
                </a:cubicBezTo>
                <a:cubicBezTo>
                  <a:pt x="1493012" y="97759"/>
                  <a:pt x="1493012" y="28082"/>
                  <a:pt x="1493012" y="1953"/>
                </a:cubicBezTo>
                <a:close/>
                <a:moveTo>
                  <a:pt x="1398859" y="0"/>
                </a:moveTo>
                <a:lnTo>
                  <a:pt x="1480393" y="0"/>
                </a:lnTo>
                <a:lnTo>
                  <a:pt x="1480393" y="84404"/>
                </a:lnTo>
                <a:cubicBezTo>
                  <a:pt x="1480393" y="283564"/>
                  <a:pt x="1480393" y="283564"/>
                  <a:pt x="1480393" y="283564"/>
                </a:cubicBezTo>
                <a:cubicBezTo>
                  <a:pt x="1118379" y="564292"/>
                  <a:pt x="1118379" y="564292"/>
                  <a:pt x="1118379" y="564292"/>
                </a:cubicBezTo>
                <a:cubicBezTo>
                  <a:pt x="1118379" y="218113"/>
                  <a:pt x="1118379" y="218113"/>
                  <a:pt x="1118379" y="218113"/>
                </a:cubicBezTo>
                <a:cubicBezTo>
                  <a:pt x="1267443" y="102194"/>
                  <a:pt x="1341976" y="44235"/>
                  <a:pt x="1379242" y="15255"/>
                </a:cubicBezTo>
                <a:close/>
                <a:moveTo>
                  <a:pt x="840168" y="0"/>
                </a:moveTo>
                <a:lnTo>
                  <a:pt x="1377550" y="0"/>
                </a:lnTo>
                <a:lnTo>
                  <a:pt x="1301753" y="58896"/>
                </a:lnTo>
                <a:cubicBezTo>
                  <a:pt x="1112069" y="206284"/>
                  <a:pt x="1112069" y="206284"/>
                  <a:pt x="1112069" y="206284"/>
                </a:cubicBezTo>
                <a:cubicBezTo>
                  <a:pt x="966554" y="95886"/>
                  <a:pt x="893796" y="40686"/>
                  <a:pt x="857417" y="1308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6118657" cy="453231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40" y="314036"/>
            <a:ext cx="6118656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599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8ADFDDB7-8C7E-D45A-96B3-1A9EBD1B6760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BA0BEC-B644-623E-6D5F-4028774EC28B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2" name="Logo CEA">
              <a:extLst>
                <a:ext uri="{FF2B5EF4-FFF2-40B4-BE49-F238E27FC236}">
                  <a16:creationId xmlns:a16="http://schemas.microsoft.com/office/drawing/2014/main" id="{41781B71-FA7E-3A77-138A-F8EC208614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F05E3D2-1467-BBD4-EE19-55F1FF901071}"/>
              </a:ext>
            </a:extLst>
          </p:cNvPr>
          <p:cNvSpPr/>
          <p:nvPr userDrawn="1"/>
        </p:nvSpPr>
        <p:spPr>
          <a:xfrm>
            <a:off x="7170057" y="0"/>
            <a:ext cx="50219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916" y="1381125"/>
            <a:ext cx="5979247" cy="453231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721" y="314036"/>
            <a:ext cx="5976441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99E12E89-87DE-B6F7-B1A1-FBC84445BA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5305156" cy="6858000"/>
          </a:xfrm>
          <a:custGeom>
            <a:avLst/>
            <a:gdLst>
              <a:gd name="connsiteX0" fmla="*/ 4647758 w 5305156"/>
              <a:gd name="connsiteY0" fmla="*/ 6793932 h 6858000"/>
              <a:gd name="connsiteX1" fmla="*/ 4720099 w 5305156"/>
              <a:gd name="connsiteY1" fmla="*/ 6857017 h 6858000"/>
              <a:gd name="connsiteX2" fmla="*/ 4721226 w 5305156"/>
              <a:gd name="connsiteY2" fmla="*/ 6858000 h 6858000"/>
              <a:gd name="connsiteX3" fmla="*/ 4572862 w 5305156"/>
              <a:gd name="connsiteY3" fmla="*/ 6858000 h 6858000"/>
              <a:gd name="connsiteX4" fmla="*/ 4579542 w 5305156"/>
              <a:gd name="connsiteY4" fmla="*/ 6852286 h 6858000"/>
              <a:gd name="connsiteX5" fmla="*/ 4647758 w 5305156"/>
              <a:gd name="connsiteY5" fmla="*/ 6793932 h 6858000"/>
              <a:gd name="connsiteX6" fmla="*/ 4651972 w 5305156"/>
              <a:gd name="connsiteY6" fmla="*/ 6434348 h 6858000"/>
              <a:gd name="connsiteX7" fmla="*/ 4974349 w 5305156"/>
              <a:gd name="connsiteY7" fmla="*/ 6715076 h 6858000"/>
              <a:gd name="connsiteX8" fmla="*/ 4974349 w 5305156"/>
              <a:gd name="connsiteY8" fmla="*/ 6799592 h 6858000"/>
              <a:gd name="connsiteX9" fmla="*/ 4974349 w 5305156"/>
              <a:gd name="connsiteY9" fmla="*/ 6858000 h 6858000"/>
              <a:gd name="connsiteX10" fmla="*/ 4741003 w 5305156"/>
              <a:gd name="connsiteY10" fmla="*/ 6858000 h 6858000"/>
              <a:gd name="connsiteX11" fmla="*/ 4736254 w 5305156"/>
              <a:gd name="connsiteY11" fmla="*/ 6853863 h 6858000"/>
              <a:gd name="connsiteX12" fmla="*/ 4720099 w 5305156"/>
              <a:gd name="connsiteY12" fmla="*/ 6857017 h 6858000"/>
              <a:gd name="connsiteX13" fmla="*/ 4735551 w 5305156"/>
              <a:gd name="connsiteY13" fmla="*/ 6853075 h 6858000"/>
              <a:gd name="connsiteX14" fmla="*/ 4651972 w 5305156"/>
              <a:gd name="connsiteY14" fmla="*/ 6780527 h 6858000"/>
              <a:gd name="connsiteX15" fmla="*/ 4651972 w 5305156"/>
              <a:gd name="connsiteY15" fmla="*/ 6434348 h 6858000"/>
              <a:gd name="connsiteX16" fmla="*/ 4319762 w 5305156"/>
              <a:gd name="connsiteY16" fmla="*/ 5786939 h 6858000"/>
              <a:gd name="connsiteX17" fmla="*/ 4527656 w 5305156"/>
              <a:gd name="connsiteY17" fmla="*/ 5968308 h 6858000"/>
              <a:gd name="connsiteX18" fmla="*/ 4642139 w 5305156"/>
              <a:gd name="connsiteY18" fmla="*/ 6067667 h 6858000"/>
              <a:gd name="connsiteX19" fmla="*/ 4642139 w 5305156"/>
              <a:gd name="connsiteY19" fmla="*/ 6413845 h 6858000"/>
              <a:gd name="connsiteX20" fmla="*/ 4403341 w 5305156"/>
              <a:gd name="connsiteY20" fmla="*/ 6206454 h 6858000"/>
              <a:gd name="connsiteX21" fmla="*/ 4319762 w 5305156"/>
              <a:gd name="connsiteY21" fmla="*/ 6133906 h 6858000"/>
              <a:gd name="connsiteX22" fmla="*/ 4319762 w 5305156"/>
              <a:gd name="connsiteY22" fmla="*/ 5786939 h 6858000"/>
              <a:gd name="connsiteX23" fmla="*/ 3755776 w 5305156"/>
              <a:gd name="connsiteY23" fmla="*/ 5671020 h 6858000"/>
              <a:gd name="connsiteX24" fmla="*/ 3767716 w 5305156"/>
              <a:gd name="connsiteY24" fmla="*/ 5677328 h 6858000"/>
              <a:gd name="connsiteX25" fmla="*/ 3755776 w 5305156"/>
              <a:gd name="connsiteY25" fmla="*/ 5671020 h 6858000"/>
              <a:gd name="connsiteX26" fmla="*/ 3979825 w 5305156"/>
              <a:gd name="connsiteY26" fmla="*/ 5495959 h 6858000"/>
              <a:gd name="connsiteX27" fmla="*/ 4304309 w 5305156"/>
              <a:gd name="connsiteY27" fmla="*/ 5779053 h 6858000"/>
              <a:gd name="connsiteX28" fmla="*/ 3979123 w 5305156"/>
              <a:gd name="connsiteY28" fmla="*/ 6056627 h 6858000"/>
              <a:gd name="connsiteX29" fmla="*/ 3654638 w 5305156"/>
              <a:gd name="connsiteY29" fmla="*/ 5773533 h 6858000"/>
              <a:gd name="connsiteX30" fmla="*/ 3767716 w 5305156"/>
              <a:gd name="connsiteY30" fmla="*/ 5677328 h 6858000"/>
              <a:gd name="connsiteX31" fmla="*/ 3979825 w 5305156"/>
              <a:gd name="connsiteY31" fmla="*/ 5495959 h 6858000"/>
              <a:gd name="connsiteX32" fmla="*/ 4984885 w 5305156"/>
              <a:gd name="connsiteY32" fmla="*/ 4847761 h 6858000"/>
              <a:gd name="connsiteX33" fmla="*/ 5305156 w 5305156"/>
              <a:gd name="connsiteY33" fmla="*/ 5126124 h 6858000"/>
              <a:gd name="connsiteX34" fmla="*/ 4979968 w 5305156"/>
              <a:gd name="connsiteY34" fmla="*/ 5403697 h 6858000"/>
              <a:gd name="connsiteX35" fmla="*/ 4871807 w 5305156"/>
              <a:gd name="connsiteY35" fmla="*/ 5309070 h 6858000"/>
              <a:gd name="connsiteX36" fmla="*/ 4865486 w 5305156"/>
              <a:gd name="connsiteY36" fmla="*/ 5320898 h 6858000"/>
              <a:gd name="connsiteX37" fmla="*/ 4974349 w 5305156"/>
              <a:gd name="connsiteY37" fmla="*/ 5415526 h 6858000"/>
              <a:gd name="connsiteX38" fmla="*/ 4974349 w 5305156"/>
              <a:gd name="connsiteY38" fmla="*/ 5761705 h 6858000"/>
              <a:gd name="connsiteX39" fmla="*/ 4741170 w 5305156"/>
              <a:gd name="connsiteY39" fmla="*/ 5559044 h 6858000"/>
              <a:gd name="connsiteX40" fmla="*/ 4734849 w 5305156"/>
              <a:gd name="connsiteY40" fmla="*/ 5571661 h 6858000"/>
              <a:gd name="connsiteX41" fmla="*/ 4972945 w 5305156"/>
              <a:gd name="connsiteY41" fmla="*/ 5779053 h 6858000"/>
              <a:gd name="connsiteX42" fmla="*/ 4647758 w 5305156"/>
              <a:gd name="connsiteY42" fmla="*/ 6056627 h 6858000"/>
              <a:gd name="connsiteX43" fmla="*/ 4533978 w 5305156"/>
              <a:gd name="connsiteY43" fmla="*/ 5957268 h 6858000"/>
              <a:gd name="connsiteX44" fmla="*/ 4527656 w 5305156"/>
              <a:gd name="connsiteY44" fmla="*/ 5968308 h 6858000"/>
              <a:gd name="connsiteX45" fmla="*/ 4533275 w 5305156"/>
              <a:gd name="connsiteY45" fmla="*/ 5956479 h 6858000"/>
              <a:gd name="connsiteX46" fmla="*/ 4323273 w 5305156"/>
              <a:gd name="connsiteY46" fmla="*/ 5773533 h 6858000"/>
              <a:gd name="connsiteX47" fmla="*/ 4648460 w 5305156"/>
              <a:gd name="connsiteY47" fmla="*/ 5495959 h 6858000"/>
              <a:gd name="connsiteX48" fmla="*/ 4734146 w 5305156"/>
              <a:gd name="connsiteY48" fmla="*/ 5570873 h 6858000"/>
              <a:gd name="connsiteX49" fmla="*/ 4741170 w 5305156"/>
              <a:gd name="connsiteY49" fmla="*/ 5558256 h 6858000"/>
              <a:gd name="connsiteX50" fmla="*/ 4651972 w 5305156"/>
              <a:gd name="connsiteY50" fmla="*/ 5480976 h 6858000"/>
              <a:gd name="connsiteX51" fmla="*/ 4651972 w 5305156"/>
              <a:gd name="connsiteY51" fmla="*/ 5134798 h 6858000"/>
              <a:gd name="connsiteX52" fmla="*/ 4865486 w 5305156"/>
              <a:gd name="connsiteY52" fmla="*/ 5320110 h 6858000"/>
              <a:gd name="connsiteX53" fmla="*/ 4871104 w 5305156"/>
              <a:gd name="connsiteY53" fmla="*/ 5309070 h 6858000"/>
              <a:gd name="connsiteX54" fmla="*/ 4659698 w 5305156"/>
              <a:gd name="connsiteY54" fmla="*/ 5125335 h 6858000"/>
              <a:gd name="connsiteX55" fmla="*/ 4984885 w 5305156"/>
              <a:gd name="connsiteY55" fmla="*/ 4847761 h 6858000"/>
              <a:gd name="connsiteX56" fmla="*/ 4319762 w 5305156"/>
              <a:gd name="connsiteY56" fmla="*/ 4487388 h 6858000"/>
              <a:gd name="connsiteX57" fmla="*/ 4541703 w 5305156"/>
              <a:gd name="connsiteY57" fmla="*/ 4680586 h 6858000"/>
              <a:gd name="connsiteX58" fmla="*/ 4548726 w 5305156"/>
              <a:gd name="connsiteY58" fmla="*/ 4670335 h 6858000"/>
              <a:gd name="connsiteX59" fmla="*/ 4542406 w 5305156"/>
              <a:gd name="connsiteY59" fmla="*/ 4680586 h 6858000"/>
              <a:gd name="connsiteX60" fmla="*/ 4642139 w 5305156"/>
              <a:gd name="connsiteY60" fmla="*/ 4768116 h 6858000"/>
              <a:gd name="connsiteX61" fmla="*/ 4642139 w 5305156"/>
              <a:gd name="connsiteY61" fmla="*/ 5114295 h 6858000"/>
              <a:gd name="connsiteX62" fmla="*/ 4399127 w 5305156"/>
              <a:gd name="connsiteY62" fmla="*/ 4902960 h 6858000"/>
              <a:gd name="connsiteX63" fmla="*/ 4392103 w 5305156"/>
              <a:gd name="connsiteY63" fmla="*/ 4913212 h 6858000"/>
              <a:gd name="connsiteX64" fmla="*/ 4398424 w 5305156"/>
              <a:gd name="connsiteY64" fmla="*/ 4902172 h 6858000"/>
              <a:gd name="connsiteX65" fmla="*/ 4319762 w 5305156"/>
              <a:gd name="connsiteY65" fmla="*/ 4833567 h 6858000"/>
              <a:gd name="connsiteX66" fmla="*/ 4319762 w 5305156"/>
              <a:gd name="connsiteY66" fmla="*/ 4487388 h 6858000"/>
              <a:gd name="connsiteX67" fmla="*/ 4648460 w 5305156"/>
              <a:gd name="connsiteY67" fmla="*/ 4196409 h 6858000"/>
              <a:gd name="connsiteX68" fmla="*/ 4972945 w 5305156"/>
              <a:gd name="connsiteY68" fmla="*/ 4478714 h 6858000"/>
              <a:gd name="connsiteX69" fmla="*/ 4647758 w 5305156"/>
              <a:gd name="connsiteY69" fmla="*/ 4756288 h 6858000"/>
              <a:gd name="connsiteX70" fmla="*/ 4548726 w 5305156"/>
              <a:gd name="connsiteY70" fmla="*/ 4670335 h 6858000"/>
              <a:gd name="connsiteX71" fmla="*/ 4323273 w 5305156"/>
              <a:gd name="connsiteY71" fmla="*/ 4473983 h 6858000"/>
              <a:gd name="connsiteX72" fmla="*/ 4648460 w 5305156"/>
              <a:gd name="connsiteY72" fmla="*/ 4196409 h 6858000"/>
              <a:gd name="connsiteX73" fmla="*/ 4312036 w 5305156"/>
              <a:gd name="connsiteY73" fmla="*/ 3544268 h 6858000"/>
              <a:gd name="connsiteX74" fmla="*/ 4636520 w 5305156"/>
              <a:gd name="connsiteY74" fmla="*/ 3826573 h 6858000"/>
              <a:gd name="connsiteX75" fmla="*/ 4311333 w 5305156"/>
              <a:gd name="connsiteY75" fmla="*/ 4104935 h 6858000"/>
              <a:gd name="connsiteX76" fmla="*/ 3986848 w 5305156"/>
              <a:gd name="connsiteY76" fmla="*/ 3821842 h 6858000"/>
              <a:gd name="connsiteX77" fmla="*/ 4302905 w 5305156"/>
              <a:gd name="connsiteY77" fmla="*/ 3552154 h 6858000"/>
              <a:gd name="connsiteX78" fmla="*/ 4312036 w 5305156"/>
              <a:gd name="connsiteY78" fmla="*/ 3544268 h 6858000"/>
              <a:gd name="connsiteX79" fmla="*/ 3986848 w 5305156"/>
              <a:gd name="connsiteY79" fmla="*/ 2538851 h 6858000"/>
              <a:gd name="connsiteX80" fmla="*/ 4194744 w 5305156"/>
              <a:gd name="connsiteY80" fmla="*/ 2719432 h 6858000"/>
              <a:gd name="connsiteX81" fmla="*/ 4201064 w 5305156"/>
              <a:gd name="connsiteY81" fmla="*/ 2708392 h 6858000"/>
              <a:gd name="connsiteX82" fmla="*/ 4195446 w 5305156"/>
              <a:gd name="connsiteY82" fmla="*/ 2720221 h 6858000"/>
              <a:gd name="connsiteX83" fmla="*/ 4309226 w 5305156"/>
              <a:gd name="connsiteY83" fmla="*/ 2819579 h 6858000"/>
              <a:gd name="connsiteX84" fmla="*/ 4309226 w 5305156"/>
              <a:gd name="connsiteY84" fmla="*/ 3165758 h 6858000"/>
              <a:gd name="connsiteX85" fmla="*/ 4071131 w 5305156"/>
              <a:gd name="connsiteY85" fmla="*/ 2958366 h 6858000"/>
              <a:gd name="connsiteX86" fmla="*/ 4064809 w 5305156"/>
              <a:gd name="connsiteY86" fmla="*/ 2969406 h 6858000"/>
              <a:gd name="connsiteX87" fmla="*/ 4070428 w 5305156"/>
              <a:gd name="connsiteY87" fmla="*/ 2957578 h 6858000"/>
              <a:gd name="connsiteX88" fmla="*/ 3986848 w 5305156"/>
              <a:gd name="connsiteY88" fmla="*/ 2885030 h 6858000"/>
              <a:gd name="connsiteX89" fmla="*/ 3986848 w 5305156"/>
              <a:gd name="connsiteY89" fmla="*/ 2538851 h 6858000"/>
              <a:gd name="connsiteX90" fmla="*/ 4652674 w 5305156"/>
              <a:gd name="connsiteY90" fmla="*/ 1598885 h 6858000"/>
              <a:gd name="connsiteX91" fmla="*/ 4972945 w 5305156"/>
              <a:gd name="connsiteY91" fmla="*/ 1878036 h 6858000"/>
              <a:gd name="connsiteX92" fmla="*/ 4647758 w 5305156"/>
              <a:gd name="connsiteY92" fmla="*/ 2155610 h 6858000"/>
              <a:gd name="connsiteX93" fmla="*/ 4538894 w 5305156"/>
              <a:gd name="connsiteY93" fmla="*/ 2060983 h 6858000"/>
              <a:gd name="connsiteX94" fmla="*/ 4533275 w 5305156"/>
              <a:gd name="connsiteY94" fmla="*/ 2072022 h 6858000"/>
              <a:gd name="connsiteX95" fmla="*/ 4642139 w 5305156"/>
              <a:gd name="connsiteY95" fmla="*/ 2166650 h 6858000"/>
              <a:gd name="connsiteX96" fmla="*/ 4642139 w 5305156"/>
              <a:gd name="connsiteY96" fmla="*/ 2513617 h 6858000"/>
              <a:gd name="connsiteX97" fmla="*/ 4408960 w 5305156"/>
              <a:gd name="connsiteY97" fmla="*/ 2310168 h 6858000"/>
              <a:gd name="connsiteX98" fmla="*/ 4402639 w 5305156"/>
              <a:gd name="connsiteY98" fmla="*/ 2322785 h 6858000"/>
              <a:gd name="connsiteX99" fmla="*/ 4640032 w 5305156"/>
              <a:gd name="connsiteY99" fmla="*/ 2530177 h 6858000"/>
              <a:gd name="connsiteX100" fmla="*/ 4314845 w 5305156"/>
              <a:gd name="connsiteY100" fmla="*/ 2807751 h 6858000"/>
              <a:gd name="connsiteX101" fmla="*/ 4201064 w 5305156"/>
              <a:gd name="connsiteY101" fmla="*/ 2708392 h 6858000"/>
              <a:gd name="connsiteX102" fmla="*/ 3991063 w 5305156"/>
              <a:gd name="connsiteY102" fmla="*/ 2525446 h 6858000"/>
              <a:gd name="connsiteX103" fmla="*/ 4316249 w 5305156"/>
              <a:gd name="connsiteY103" fmla="*/ 2247872 h 6858000"/>
              <a:gd name="connsiteX104" fmla="*/ 4401936 w 5305156"/>
              <a:gd name="connsiteY104" fmla="*/ 2322785 h 6858000"/>
              <a:gd name="connsiteX105" fmla="*/ 4408257 w 5305156"/>
              <a:gd name="connsiteY105" fmla="*/ 2310168 h 6858000"/>
              <a:gd name="connsiteX106" fmla="*/ 4319762 w 5305156"/>
              <a:gd name="connsiteY106" fmla="*/ 2232889 h 6858000"/>
              <a:gd name="connsiteX107" fmla="*/ 4319762 w 5305156"/>
              <a:gd name="connsiteY107" fmla="*/ 1885922 h 6858000"/>
              <a:gd name="connsiteX108" fmla="*/ 4532573 w 5305156"/>
              <a:gd name="connsiteY108" fmla="*/ 2072022 h 6858000"/>
              <a:gd name="connsiteX109" fmla="*/ 4538894 w 5305156"/>
              <a:gd name="connsiteY109" fmla="*/ 2060194 h 6858000"/>
              <a:gd name="connsiteX110" fmla="*/ 4327487 w 5305156"/>
              <a:gd name="connsiteY110" fmla="*/ 1876459 h 6858000"/>
              <a:gd name="connsiteX111" fmla="*/ 4652674 w 5305156"/>
              <a:gd name="connsiteY111" fmla="*/ 1598885 h 6858000"/>
              <a:gd name="connsiteX112" fmla="*/ 3986848 w 5305156"/>
              <a:gd name="connsiteY112" fmla="*/ 1238512 h 6858000"/>
              <a:gd name="connsiteX113" fmla="*/ 4209493 w 5305156"/>
              <a:gd name="connsiteY113" fmla="*/ 1432499 h 6858000"/>
              <a:gd name="connsiteX114" fmla="*/ 4309226 w 5305156"/>
              <a:gd name="connsiteY114" fmla="*/ 1519240 h 6858000"/>
              <a:gd name="connsiteX115" fmla="*/ 4309226 w 5305156"/>
              <a:gd name="connsiteY115" fmla="*/ 1865419 h 6858000"/>
              <a:gd name="connsiteX116" fmla="*/ 4066916 w 5305156"/>
              <a:gd name="connsiteY116" fmla="*/ 1654085 h 6858000"/>
              <a:gd name="connsiteX117" fmla="*/ 4059892 w 5305156"/>
              <a:gd name="connsiteY117" fmla="*/ 1665124 h 6858000"/>
              <a:gd name="connsiteX118" fmla="*/ 4304309 w 5305156"/>
              <a:gd name="connsiteY118" fmla="*/ 1878036 h 6858000"/>
              <a:gd name="connsiteX119" fmla="*/ 3979123 w 5305156"/>
              <a:gd name="connsiteY119" fmla="*/ 2155610 h 6858000"/>
              <a:gd name="connsiteX120" fmla="*/ 3828118 w 5305156"/>
              <a:gd name="connsiteY120" fmla="*/ 2023920 h 6858000"/>
              <a:gd name="connsiteX121" fmla="*/ 3658852 w 5305156"/>
              <a:gd name="connsiteY121" fmla="*/ 1876459 h 6858000"/>
              <a:gd name="connsiteX122" fmla="*/ 3984040 w 5305156"/>
              <a:gd name="connsiteY122" fmla="*/ 1598885 h 6858000"/>
              <a:gd name="connsiteX123" fmla="*/ 4059191 w 5305156"/>
              <a:gd name="connsiteY123" fmla="*/ 1664336 h 6858000"/>
              <a:gd name="connsiteX124" fmla="*/ 4066214 w 5305156"/>
              <a:gd name="connsiteY124" fmla="*/ 1654085 h 6858000"/>
              <a:gd name="connsiteX125" fmla="*/ 3986848 w 5305156"/>
              <a:gd name="connsiteY125" fmla="*/ 1585480 h 6858000"/>
              <a:gd name="connsiteX126" fmla="*/ 3986848 w 5305156"/>
              <a:gd name="connsiteY126" fmla="*/ 1238512 h 6858000"/>
              <a:gd name="connsiteX127" fmla="*/ 4316249 w 5305156"/>
              <a:gd name="connsiteY127" fmla="*/ 947533 h 6858000"/>
              <a:gd name="connsiteX128" fmla="*/ 4640032 w 5305156"/>
              <a:gd name="connsiteY128" fmla="*/ 1230627 h 6858000"/>
              <a:gd name="connsiteX129" fmla="*/ 4314845 w 5305156"/>
              <a:gd name="connsiteY129" fmla="*/ 1508201 h 6858000"/>
              <a:gd name="connsiteX130" fmla="*/ 4216517 w 5305156"/>
              <a:gd name="connsiteY130" fmla="*/ 1422247 h 6858000"/>
              <a:gd name="connsiteX131" fmla="*/ 4209493 w 5305156"/>
              <a:gd name="connsiteY131" fmla="*/ 1432499 h 6858000"/>
              <a:gd name="connsiteX132" fmla="*/ 4215814 w 5305156"/>
              <a:gd name="connsiteY132" fmla="*/ 1421459 h 6858000"/>
              <a:gd name="connsiteX133" fmla="*/ 3991063 w 5305156"/>
              <a:gd name="connsiteY133" fmla="*/ 1225107 h 6858000"/>
              <a:gd name="connsiteX134" fmla="*/ 4316249 w 5305156"/>
              <a:gd name="connsiteY134" fmla="*/ 947533 h 6858000"/>
              <a:gd name="connsiteX135" fmla="*/ 3979825 w 5305156"/>
              <a:gd name="connsiteY135" fmla="*/ 296181 h 6858000"/>
              <a:gd name="connsiteX136" fmla="*/ 4304309 w 5305156"/>
              <a:gd name="connsiteY136" fmla="*/ 578486 h 6858000"/>
              <a:gd name="connsiteX137" fmla="*/ 3979123 w 5305156"/>
              <a:gd name="connsiteY137" fmla="*/ 856060 h 6858000"/>
              <a:gd name="connsiteX138" fmla="*/ 3654638 w 5305156"/>
              <a:gd name="connsiteY138" fmla="*/ 573754 h 6858000"/>
              <a:gd name="connsiteX139" fmla="*/ 3970694 w 5305156"/>
              <a:gd name="connsiteY139" fmla="*/ 304066 h 6858000"/>
              <a:gd name="connsiteX140" fmla="*/ 3979825 w 5305156"/>
              <a:gd name="connsiteY140" fmla="*/ 296181 h 6858000"/>
              <a:gd name="connsiteX141" fmla="*/ 4078431 w 5305156"/>
              <a:gd name="connsiteY141" fmla="*/ 0 h 6858000"/>
              <a:gd name="connsiteX142" fmla="*/ 4556976 w 5305156"/>
              <a:gd name="connsiteY142" fmla="*/ 0 h 6858000"/>
              <a:gd name="connsiteX143" fmla="*/ 4541616 w 5305156"/>
              <a:gd name="connsiteY143" fmla="*/ 13087 h 6858000"/>
              <a:gd name="connsiteX144" fmla="*/ 4314845 w 5305156"/>
              <a:gd name="connsiteY144" fmla="*/ 206284 h 6858000"/>
              <a:gd name="connsiteX145" fmla="*/ 4145929 w 5305156"/>
              <a:gd name="connsiteY145" fmla="*/ 58896 h 6858000"/>
              <a:gd name="connsiteX146" fmla="*/ 3986848 w 5305156"/>
              <a:gd name="connsiteY146" fmla="*/ 0 h 6858000"/>
              <a:gd name="connsiteX147" fmla="*/ 4059455 w 5305156"/>
              <a:gd name="connsiteY147" fmla="*/ 0 h 6858000"/>
              <a:gd name="connsiteX148" fmla="*/ 4076924 w 5305156"/>
              <a:gd name="connsiteY148" fmla="*/ 15255 h 6858000"/>
              <a:gd name="connsiteX149" fmla="*/ 4309226 w 5305156"/>
              <a:gd name="connsiteY149" fmla="*/ 218113 h 6858000"/>
              <a:gd name="connsiteX150" fmla="*/ 4309226 w 5305156"/>
              <a:gd name="connsiteY150" fmla="*/ 564292 h 6858000"/>
              <a:gd name="connsiteX151" fmla="*/ 3986848 w 5305156"/>
              <a:gd name="connsiteY151" fmla="*/ 283564 h 6858000"/>
              <a:gd name="connsiteX152" fmla="*/ 3986848 w 5305156"/>
              <a:gd name="connsiteY152" fmla="*/ 84404 h 6858000"/>
              <a:gd name="connsiteX153" fmla="*/ 0 w 5305156"/>
              <a:gd name="connsiteY153" fmla="*/ 0 h 6858000"/>
              <a:gd name="connsiteX154" fmla="*/ 3038475 w 5305156"/>
              <a:gd name="connsiteY154" fmla="*/ 0 h 6858000"/>
              <a:gd name="connsiteX155" fmla="*/ 3975611 w 5305156"/>
              <a:gd name="connsiteY155" fmla="*/ 0 h 6858000"/>
              <a:gd name="connsiteX156" fmla="*/ 3975611 w 5305156"/>
              <a:gd name="connsiteY156" fmla="*/ 1953 h 6858000"/>
              <a:gd name="connsiteX157" fmla="*/ 3975611 w 5305156"/>
              <a:gd name="connsiteY157" fmla="*/ 283564 h 6858000"/>
              <a:gd name="connsiteX158" fmla="*/ 3961564 w 5305156"/>
              <a:gd name="connsiteY158" fmla="*/ 295392 h 6858000"/>
              <a:gd name="connsiteX159" fmla="*/ 3970694 w 5305156"/>
              <a:gd name="connsiteY159" fmla="*/ 304066 h 6858000"/>
              <a:gd name="connsiteX160" fmla="*/ 3960862 w 5305156"/>
              <a:gd name="connsiteY160" fmla="*/ 295392 h 6858000"/>
              <a:gd name="connsiteX161" fmla="*/ 3639186 w 5305156"/>
              <a:gd name="connsiteY161" fmla="*/ 570600 h 6858000"/>
              <a:gd name="connsiteX162" fmla="*/ 3639186 w 5305156"/>
              <a:gd name="connsiteY162" fmla="*/ 589526 h 6858000"/>
              <a:gd name="connsiteX163" fmla="*/ 3651126 w 5305156"/>
              <a:gd name="connsiteY163" fmla="*/ 599777 h 6858000"/>
              <a:gd name="connsiteX164" fmla="*/ 3651126 w 5305156"/>
              <a:gd name="connsiteY164" fmla="*/ 587160 h 6858000"/>
              <a:gd name="connsiteX165" fmla="*/ 3972801 w 5305156"/>
              <a:gd name="connsiteY165" fmla="*/ 867888 h 6858000"/>
              <a:gd name="connsiteX166" fmla="*/ 3972801 w 5305156"/>
              <a:gd name="connsiteY166" fmla="*/ 1214067 h 6858000"/>
              <a:gd name="connsiteX167" fmla="*/ 3651126 w 5305156"/>
              <a:gd name="connsiteY167" fmla="*/ 933339 h 6858000"/>
              <a:gd name="connsiteX168" fmla="*/ 3651126 w 5305156"/>
              <a:gd name="connsiteY168" fmla="*/ 600566 h 6858000"/>
              <a:gd name="connsiteX169" fmla="*/ 3639186 w 5305156"/>
              <a:gd name="connsiteY169" fmla="*/ 590314 h 6858000"/>
              <a:gd name="connsiteX170" fmla="*/ 3639186 w 5305156"/>
              <a:gd name="connsiteY170" fmla="*/ 938859 h 6858000"/>
              <a:gd name="connsiteX171" fmla="*/ 3306976 w 5305156"/>
              <a:gd name="connsiteY171" fmla="*/ 1221952 h 6858000"/>
              <a:gd name="connsiteX172" fmla="*/ 3306976 w 5305156"/>
              <a:gd name="connsiteY172" fmla="*/ 1591788 h 6858000"/>
              <a:gd name="connsiteX173" fmla="*/ 3624438 w 5305156"/>
              <a:gd name="connsiteY173" fmla="*/ 1867785 h 6858000"/>
              <a:gd name="connsiteX174" fmla="*/ 3624438 w 5305156"/>
              <a:gd name="connsiteY174" fmla="*/ 1851225 h 6858000"/>
              <a:gd name="connsiteX175" fmla="*/ 3318214 w 5305156"/>
              <a:gd name="connsiteY175" fmla="*/ 1585480 h 6858000"/>
              <a:gd name="connsiteX176" fmla="*/ 3318214 w 5305156"/>
              <a:gd name="connsiteY176" fmla="*/ 1238512 h 6858000"/>
              <a:gd name="connsiteX177" fmla="*/ 3624438 w 5305156"/>
              <a:gd name="connsiteY177" fmla="*/ 1505046 h 6858000"/>
              <a:gd name="connsiteX178" fmla="*/ 3624438 w 5305156"/>
              <a:gd name="connsiteY178" fmla="*/ 1488487 h 6858000"/>
              <a:gd name="connsiteX179" fmla="*/ 3322428 w 5305156"/>
              <a:gd name="connsiteY179" fmla="*/ 1225107 h 6858000"/>
              <a:gd name="connsiteX180" fmla="*/ 3647615 w 5305156"/>
              <a:gd name="connsiteY180" fmla="*/ 947533 h 6858000"/>
              <a:gd name="connsiteX181" fmla="*/ 3972100 w 5305156"/>
              <a:gd name="connsiteY181" fmla="*/ 1230627 h 6858000"/>
              <a:gd name="connsiteX182" fmla="*/ 3646912 w 5305156"/>
              <a:gd name="connsiteY182" fmla="*/ 1508201 h 6858000"/>
              <a:gd name="connsiteX183" fmla="*/ 3625139 w 5305156"/>
              <a:gd name="connsiteY183" fmla="*/ 1489275 h 6858000"/>
              <a:gd name="connsiteX184" fmla="*/ 3625139 w 5305156"/>
              <a:gd name="connsiteY184" fmla="*/ 1505835 h 6858000"/>
              <a:gd name="connsiteX185" fmla="*/ 3640591 w 5305156"/>
              <a:gd name="connsiteY185" fmla="*/ 1519240 h 6858000"/>
              <a:gd name="connsiteX186" fmla="*/ 3640591 w 5305156"/>
              <a:gd name="connsiteY186" fmla="*/ 1865419 h 6858000"/>
              <a:gd name="connsiteX187" fmla="*/ 3625139 w 5305156"/>
              <a:gd name="connsiteY187" fmla="*/ 1852014 h 6858000"/>
              <a:gd name="connsiteX188" fmla="*/ 3625139 w 5305156"/>
              <a:gd name="connsiteY188" fmla="*/ 1868573 h 6858000"/>
              <a:gd name="connsiteX189" fmla="*/ 3639186 w 5305156"/>
              <a:gd name="connsiteY189" fmla="*/ 1881190 h 6858000"/>
              <a:gd name="connsiteX190" fmla="*/ 3639186 w 5305156"/>
              <a:gd name="connsiteY190" fmla="*/ 2058617 h 6858000"/>
              <a:gd name="connsiteX191" fmla="*/ 3651126 w 5305156"/>
              <a:gd name="connsiteY191" fmla="*/ 2060194 h 6858000"/>
              <a:gd name="connsiteX192" fmla="*/ 3651126 w 5305156"/>
              <a:gd name="connsiteY192" fmla="*/ 1885922 h 6858000"/>
              <a:gd name="connsiteX193" fmla="*/ 3821095 w 5305156"/>
              <a:gd name="connsiteY193" fmla="*/ 2034172 h 6858000"/>
              <a:gd name="connsiteX194" fmla="*/ 3828118 w 5305156"/>
              <a:gd name="connsiteY194" fmla="*/ 2023920 h 6858000"/>
              <a:gd name="connsiteX195" fmla="*/ 3821095 w 5305156"/>
              <a:gd name="connsiteY195" fmla="*/ 2034960 h 6858000"/>
              <a:gd name="connsiteX196" fmla="*/ 3972801 w 5305156"/>
              <a:gd name="connsiteY196" fmla="*/ 2166650 h 6858000"/>
              <a:gd name="connsiteX197" fmla="*/ 3972801 w 5305156"/>
              <a:gd name="connsiteY197" fmla="*/ 2513617 h 6858000"/>
              <a:gd name="connsiteX198" fmla="*/ 3651126 w 5305156"/>
              <a:gd name="connsiteY198" fmla="*/ 2232889 h 6858000"/>
              <a:gd name="connsiteX199" fmla="*/ 3651126 w 5305156"/>
              <a:gd name="connsiteY199" fmla="*/ 2060983 h 6858000"/>
              <a:gd name="connsiteX200" fmla="*/ 3639186 w 5305156"/>
              <a:gd name="connsiteY200" fmla="*/ 2059405 h 6858000"/>
              <a:gd name="connsiteX201" fmla="*/ 3639186 w 5305156"/>
              <a:gd name="connsiteY201" fmla="*/ 2238409 h 6858000"/>
              <a:gd name="connsiteX202" fmla="*/ 3423566 w 5305156"/>
              <a:gd name="connsiteY202" fmla="*/ 2422144 h 6858000"/>
              <a:gd name="connsiteX203" fmla="*/ 3435506 w 5305156"/>
              <a:gd name="connsiteY203" fmla="*/ 2428452 h 6858000"/>
              <a:gd name="connsiteX204" fmla="*/ 3647615 w 5305156"/>
              <a:gd name="connsiteY204" fmla="*/ 2247872 h 6858000"/>
              <a:gd name="connsiteX205" fmla="*/ 3972100 w 5305156"/>
              <a:gd name="connsiteY205" fmla="*/ 2530177 h 6858000"/>
              <a:gd name="connsiteX206" fmla="*/ 3646912 w 5305156"/>
              <a:gd name="connsiteY206" fmla="*/ 2807751 h 6858000"/>
              <a:gd name="connsiteX207" fmla="*/ 3322428 w 5305156"/>
              <a:gd name="connsiteY207" fmla="*/ 2525446 h 6858000"/>
              <a:gd name="connsiteX208" fmla="*/ 3434803 w 5305156"/>
              <a:gd name="connsiteY208" fmla="*/ 2429241 h 6858000"/>
              <a:gd name="connsiteX209" fmla="*/ 3422863 w 5305156"/>
              <a:gd name="connsiteY209" fmla="*/ 2422933 h 6858000"/>
              <a:gd name="connsiteX210" fmla="*/ 3306976 w 5305156"/>
              <a:gd name="connsiteY210" fmla="*/ 2522291 h 6858000"/>
              <a:gd name="connsiteX211" fmla="*/ 3306976 w 5305156"/>
              <a:gd name="connsiteY211" fmla="*/ 2773054 h 6858000"/>
              <a:gd name="connsiteX212" fmla="*/ 3318214 w 5305156"/>
              <a:gd name="connsiteY212" fmla="*/ 2778574 h 6858000"/>
              <a:gd name="connsiteX213" fmla="*/ 3318214 w 5305156"/>
              <a:gd name="connsiteY213" fmla="*/ 2538851 h 6858000"/>
              <a:gd name="connsiteX214" fmla="*/ 3640591 w 5305156"/>
              <a:gd name="connsiteY214" fmla="*/ 2819579 h 6858000"/>
              <a:gd name="connsiteX215" fmla="*/ 3640591 w 5305156"/>
              <a:gd name="connsiteY215" fmla="*/ 3165758 h 6858000"/>
              <a:gd name="connsiteX216" fmla="*/ 3318214 w 5305156"/>
              <a:gd name="connsiteY216" fmla="*/ 2885030 h 6858000"/>
              <a:gd name="connsiteX217" fmla="*/ 3318214 w 5305156"/>
              <a:gd name="connsiteY217" fmla="*/ 2779363 h 6858000"/>
              <a:gd name="connsiteX218" fmla="*/ 3306976 w 5305156"/>
              <a:gd name="connsiteY218" fmla="*/ 2773843 h 6858000"/>
              <a:gd name="connsiteX219" fmla="*/ 3306976 w 5305156"/>
              <a:gd name="connsiteY219" fmla="*/ 2891339 h 6858000"/>
              <a:gd name="connsiteX220" fmla="*/ 3646210 w 5305156"/>
              <a:gd name="connsiteY220" fmla="*/ 3187049 h 6858000"/>
              <a:gd name="connsiteX221" fmla="*/ 3984040 w 5305156"/>
              <a:gd name="connsiteY221" fmla="*/ 2899224 h 6858000"/>
              <a:gd name="connsiteX222" fmla="*/ 4064809 w 5305156"/>
              <a:gd name="connsiteY222" fmla="*/ 2969406 h 6858000"/>
              <a:gd name="connsiteX223" fmla="*/ 4307822 w 5305156"/>
              <a:gd name="connsiteY223" fmla="*/ 3180741 h 6858000"/>
              <a:gd name="connsiteX224" fmla="*/ 4307822 w 5305156"/>
              <a:gd name="connsiteY224" fmla="*/ 3519034 h 6858000"/>
              <a:gd name="connsiteX225" fmla="*/ 4319762 w 5305156"/>
              <a:gd name="connsiteY225" fmla="*/ 3519034 h 6858000"/>
              <a:gd name="connsiteX226" fmla="*/ 4319762 w 5305156"/>
              <a:gd name="connsiteY226" fmla="*/ 3500109 h 6858000"/>
              <a:gd name="connsiteX227" fmla="*/ 4319762 w 5305156"/>
              <a:gd name="connsiteY227" fmla="*/ 3186261 h 6858000"/>
              <a:gd name="connsiteX228" fmla="*/ 4642139 w 5305156"/>
              <a:gd name="connsiteY228" fmla="*/ 3466989 h 6858000"/>
              <a:gd name="connsiteX229" fmla="*/ 4642139 w 5305156"/>
              <a:gd name="connsiteY229" fmla="*/ 3495377 h 6858000"/>
              <a:gd name="connsiteX230" fmla="*/ 4642139 w 5305156"/>
              <a:gd name="connsiteY230" fmla="*/ 3812379 h 6858000"/>
              <a:gd name="connsiteX231" fmla="*/ 4319762 w 5305156"/>
              <a:gd name="connsiteY231" fmla="*/ 3532439 h 6858000"/>
              <a:gd name="connsiteX232" fmla="*/ 4319762 w 5305156"/>
              <a:gd name="connsiteY232" fmla="*/ 3519822 h 6858000"/>
              <a:gd name="connsiteX233" fmla="*/ 4307822 w 5305156"/>
              <a:gd name="connsiteY233" fmla="*/ 3519822 h 6858000"/>
              <a:gd name="connsiteX234" fmla="*/ 4307822 w 5305156"/>
              <a:gd name="connsiteY234" fmla="*/ 3531651 h 6858000"/>
              <a:gd name="connsiteX235" fmla="*/ 4293775 w 5305156"/>
              <a:gd name="connsiteY235" fmla="*/ 3543479 h 6858000"/>
              <a:gd name="connsiteX236" fmla="*/ 4302905 w 5305156"/>
              <a:gd name="connsiteY236" fmla="*/ 3552154 h 6858000"/>
              <a:gd name="connsiteX237" fmla="*/ 4293072 w 5305156"/>
              <a:gd name="connsiteY237" fmla="*/ 3544268 h 6858000"/>
              <a:gd name="connsiteX238" fmla="*/ 3971397 w 5305156"/>
              <a:gd name="connsiteY238" fmla="*/ 3818688 h 6858000"/>
              <a:gd name="connsiteX239" fmla="*/ 3971397 w 5305156"/>
              <a:gd name="connsiteY239" fmla="*/ 3838402 h 6858000"/>
              <a:gd name="connsiteX240" fmla="*/ 3983337 w 5305156"/>
              <a:gd name="connsiteY240" fmla="*/ 3848653 h 6858000"/>
              <a:gd name="connsiteX241" fmla="*/ 3983337 w 5305156"/>
              <a:gd name="connsiteY241" fmla="*/ 3835248 h 6858000"/>
              <a:gd name="connsiteX242" fmla="*/ 4305715 w 5305156"/>
              <a:gd name="connsiteY242" fmla="*/ 4115975 h 6858000"/>
              <a:gd name="connsiteX243" fmla="*/ 4305715 w 5305156"/>
              <a:gd name="connsiteY243" fmla="*/ 4462154 h 6858000"/>
              <a:gd name="connsiteX244" fmla="*/ 3983337 w 5305156"/>
              <a:gd name="connsiteY244" fmla="*/ 4182215 h 6858000"/>
              <a:gd name="connsiteX245" fmla="*/ 3983337 w 5305156"/>
              <a:gd name="connsiteY245" fmla="*/ 3849441 h 6858000"/>
              <a:gd name="connsiteX246" fmla="*/ 3971397 w 5305156"/>
              <a:gd name="connsiteY246" fmla="*/ 3839190 h 6858000"/>
              <a:gd name="connsiteX247" fmla="*/ 3971397 w 5305156"/>
              <a:gd name="connsiteY247" fmla="*/ 4186946 h 6858000"/>
              <a:gd name="connsiteX248" fmla="*/ 3639186 w 5305156"/>
              <a:gd name="connsiteY248" fmla="*/ 4470828 h 6858000"/>
              <a:gd name="connsiteX249" fmla="*/ 3639186 w 5305156"/>
              <a:gd name="connsiteY249" fmla="*/ 4839875 h 6858000"/>
              <a:gd name="connsiteX250" fmla="*/ 3956647 w 5305156"/>
              <a:gd name="connsiteY250" fmla="*/ 5116661 h 6858000"/>
              <a:gd name="connsiteX251" fmla="*/ 3956647 w 5305156"/>
              <a:gd name="connsiteY251" fmla="*/ 5100101 h 6858000"/>
              <a:gd name="connsiteX252" fmla="*/ 3651126 w 5305156"/>
              <a:gd name="connsiteY252" fmla="*/ 4833567 h 6858000"/>
              <a:gd name="connsiteX253" fmla="*/ 3651126 w 5305156"/>
              <a:gd name="connsiteY253" fmla="*/ 4487388 h 6858000"/>
              <a:gd name="connsiteX254" fmla="*/ 3956647 w 5305156"/>
              <a:gd name="connsiteY254" fmla="*/ 4753134 h 6858000"/>
              <a:gd name="connsiteX255" fmla="*/ 3956647 w 5305156"/>
              <a:gd name="connsiteY255" fmla="*/ 4737362 h 6858000"/>
              <a:gd name="connsiteX256" fmla="*/ 3654638 w 5305156"/>
              <a:gd name="connsiteY256" fmla="*/ 4473983 h 6858000"/>
              <a:gd name="connsiteX257" fmla="*/ 3979825 w 5305156"/>
              <a:gd name="connsiteY257" fmla="*/ 4196409 h 6858000"/>
              <a:gd name="connsiteX258" fmla="*/ 4304309 w 5305156"/>
              <a:gd name="connsiteY258" fmla="*/ 4478714 h 6858000"/>
              <a:gd name="connsiteX259" fmla="*/ 3979123 w 5305156"/>
              <a:gd name="connsiteY259" fmla="*/ 4756288 h 6858000"/>
              <a:gd name="connsiteX260" fmla="*/ 3957350 w 5305156"/>
              <a:gd name="connsiteY260" fmla="*/ 4737362 h 6858000"/>
              <a:gd name="connsiteX261" fmla="*/ 3957350 w 5305156"/>
              <a:gd name="connsiteY261" fmla="*/ 4753922 h 6858000"/>
              <a:gd name="connsiteX262" fmla="*/ 3973504 w 5305156"/>
              <a:gd name="connsiteY262" fmla="*/ 4768116 h 6858000"/>
              <a:gd name="connsiteX263" fmla="*/ 3973504 w 5305156"/>
              <a:gd name="connsiteY263" fmla="*/ 5114295 h 6858000"/>
              <a:gd name="connsiteX264" fmla="*/ 3957350 w 5305156"/>
              <a:gd name="connsiteY264" fmla="*/ 5100101 h 6858000"/>
              <a:gd name="connsiteX265" fmla="*/ 3957350 w 5305156"/>
              <a:gd name="connsiteY265" fmla="*/ 5116661 h 6858000"/>
              <a:gd name="connsiteX266" fmla="*/ 3971397 w 5305156"/>
              <a:gd name="connsiteY266" fmla="*/ 5129278 h 6858000"/>
              <a:gd name="connsiteX267" fmla="*/ 3971397 w 5305156"/>
              <a:gd name="connsiteY267" fmla="*/ 5306704 h 6858000"/>
              <a:gd name="connsiteX268" fmla="*/ 3983337 w 5305156"/>
              <a:gd name="connsiteY268" fmla="*/ 5309070 h 6858000"/>
              <a:gd name="connsiteX269" fmla="*/ 3983337 w 5305156"/>
              <a:gd name="connsiteY269" fmla="*/ 5134798 h 6858000"/>
              <a:gd name="connsiteX270" fmla="*/ 4153305 w 5305156"/>
              <a:gd name="connsiteY270" fmla="*/ 5283047 h 6858000"/>
              <a:gd name="connsiteX271" fmla="*/ 4160329 w 5305156"/>
              <a:gd name="connsiteY271" fmla="*/ 5272008 h 6858000"/>
              <a:gd name="connsiteX272" fmla="*/ 3991063 w 5305156"/>
              <a:gd name="connsiteY272" fmla="*/ 5125335 h 6858000"/>
              <a:gd name="connsiteX273" fmla="*/ 4316249 w 5305156"/>
              <a:gd name="connsiteY273" fmla="*/ 4847761 h 6858000"/>
              <a:gd name="connsiteX274" fmla="*/ 4392103 w 5305156"/>
              <a:gd name="connsiteY274" fmla="*/ 4913212 h 6858000"/>
              <a:gd name="connsiteX275" fmla="*/ 4636520 w 5305156"/>
              <a:gd name="connsiteY275" fmla="*/ 5126124 h 6858000"/>
              <a:gd name="connsiteX276" fmla="*/ 4311333 w 5305156"/>
              <a:gd name="connsiteY276" fmla="*/ 5403697 h 6858000"/>
              <a:gd name="connsiteX277" fmla="*/ 4160329 w 5305156"/>
              <a:gd name="connsiteY277" fmla="*/ 5272796 h 6858000"/>
              <a:gd name="connsiteX278" fmla="*/ 4154007 w 5305156"/>
              <a:gd name="connsiteY278" fmla="*/ 5283047 h 6858000"/>
              <a:gd name="connsiteX279" fmla="*/ 4305715 w 5305156"/>
              <a:gd name="connsiteY279" fmla="*/ 5415526 h 6858000"/>
              <a:gd name="connsiteX280" fmla="*/ 4305715 w 5305156"/>
              <a:gd name="connsiteY280" fmla="*/ 5761705 h 6858000"/>
              <a:gd name="connsiteX281" fmla="*/ 3983337 w 5305156"/>
              <a:gd name="connsiteY281" fmla="*/ 5480976 h 6858000"/>
              <a:gd name="connsiteX282" fmla="*/ 3983337 w 5305156"/>
              <a:gd name="connsiteY282" fmla="*/ 5309858 h 6858000"/>
              <a:gd name="connsiteX283" fmla="*/ 3971397 w 5305156"/>
              <a:gd name="connsiteY283" fmla="*/ 5307493 h 6858000"/>
              <a:gd name="connsiteX284" fmla="*/ 3971397 w 5305156"/>
              <a:gd name="connsiteY284" fmla="*/ 5487285 h 6858000"/>
              <a:gd name="connsiteX285" fmla="*/ 3755776 w 5305156"/>
              <a:gd name="connsiteY285" fmla="*/ 5671020 h 6858000"/>
              <a:gd name="connsiteX286" fmla="*/ 3639186 w 5305156"/>
              <a:gd name="connsiteY286" fmla="*/ 5770379 h 6858000"/>
              <a:gd name="connsiteX287" fmla="*/ 3639186 w 5305156"/>
              <a:gd name="connsiteY287" fmla="*/ 6021141 h 6858000"/>
              <a:gd name="connsiteX288" fmla="*/ 3651126 w 5305156"/>
              <a:gd name="connsiteY288" fmla="*/ 6026661 h 6858000"/>
              <a:gd name="connsiteX289" fmla="*/ 3651126 w 5305156"/>
              <a:gd name="connsiteY289" fmla="*/ 5786939 h 6858000"/>
              <a:gd name="connsiteX290" fmla="*/ 3973504 w 5305156"/>
              <a:gd name="connsiteY290" fmla="*/ 6067667 h 6858000"/>
              <a:gd name="connsiteX291" fmla="*/ 3973504 w 5305156"/>
              <a:gd name="connsiteY291" fmla="*/ 6413845 h 6858000"/>
              <a:gd name="connsiteX292" fmla="*/ 3651126 w 5305156"/>
              <a:gd name="connsiteY292" fmla="*/ 6133906 h 6858000"/>
              <a:gd name="connsiteX293" fmla="*/ 3651126 w 5305156"/>
              <a:gd name="connsiteY293" fmla="*/ 6027450 h 6858000"/>
              <a:gd name="connsiteX294" fmla="*/ 3639186 w 5305156"/>
              <a:gd name="connsiteY294" fmla="*/ 6021930 h 6858000"/>
              <a:gd name="connsiteX295" fmla="*/ 3639186 w 5305156"/>
              <a:gd name="connsiteY295" fmla="*/ 6140214 h 6858000"/>
              <a:gd name="connsiteX296" fmla="*/ 3979123 w 5305156"/>
              <a:gd name="connsiteY296" fmla="*/ 6435925 h 6858000"/>
              <a:gd name="connsiteX297" fmla="*/ 4316249 w 5305156"/>
              <a:gd name="connsiteY297" fmla="*/ 6147311 h 6858000"/>
              <a:gd name="connsiteX298" fmla="*/ 4397020 w 5305156"/>
              <a:gd name="connsiteY298" fmla="*/ 6217493 h 6858000"/>
              <a:gd name="connsiteX299" fmla="*/ 4403341 w 5305156"/>
              <a:gd name="connsiteY299" fmla="*/ 6206454 h 6858000"/>
              <a:gd name="connsiteX300" fmla="*/ 4397722 w 5305156"/>
              <a:gd name="connsiteY300" fmla="*/ 6218282 h 6858000"/>
              <a:gd name="connsiteX301" fmla="*/ 4640032 w 5305156"/>
              <a:gd name="connsiteY301" fmla="*/ 6429617 h 6858000"/>
              <a:gd name="connsiteX302" fmla="*/ 4640032 w 5305156"/>
              <a:gd name="connsiteY302" fmla="*/ 6784470 h 6858000"/>
              <a:gd name="connsiteX303" fmla="*/ 4583142 w 5305156"/>
              <a:gd name="connsiteY303" fmla="*/ 6833040 h 6858000"/>
              <a:gd name="connsiteX304" fmla="*/ 4553907 w 5305156"/>
              <a:gd name="connsiteY304" fmla="*/ 6858000 h 6858000"/>
              <a:gd name="connsiteX305" fmla="*/ 3038475 w 5305156"/>
              <a:gd name="connsiteY305" fmla="*/ 6858000 h 6858000"/>
              <a:gd name="connsiteX306" fmla="*/ 0 w 5305156"/>
              <a:gd name="connsiteY30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</a:cxnLst>
            <a:rect l="l" t="t" r="r" b="b"/>
            <a:pathLst>
              <a:path w="5305156" h="6858000">
                <a:moveTo>
                  <a:pt x="4647758" y="6793932"/>
                </a:moveTo>
                <a:cubicBezTo>
                  <a:pt x="4647758" y="6793932"/>
                  <a:pt x="4647758" y="6793932"/>
                  <a:pt x="4720099" y="6857017"/>
                </a:cubicBezTo>
                <a:lnTo>
                  <a:pt x="4721226" y="6858000"/>
                </a:lnTo>
                <a:lnTo>
                  <a:pt x="4572862" y="6858000"/>
                </a:lnTo>
                <a:lnTo>
                  <a:pt x="4579542" y="6852286"/>
                </a:lnTo>
                <a:cubicBezTo>
                  <a:pt x="4596135" y="6838092"/>
                  <a:pt x="4618259" y="6819166"/>
                  <a:pt x="4647758" y="6793932"/>
                </a:cubicBezTo>
                <a:close/>
                <a:moveTo>
                  <a:pt x="4651972" y="6434348"/>
                </a:moveTo>
                <a:cubicBezTo>
                  <a:pt x="4651972" y="6434348"/>
                  <a:pt x="4651972" y="6434348"/>
                  <a:pt x="4974349" y="6715076"/>
                </a:cubicBezTo>
                <a:cubicBezTo>
                  <a:pt x="4974349" y="6715076"/>
                  <a:pt x="4974349" y="6715076"/>
                  <a:pt x="4974349" y="6799592"/>
                </a:cubicBezTo>
                <a:lnTo>
                  <a:pt x="4974349" y="6858000"/>
                </a:lnTo>
                <a:lnTo>
                  <a:pt x="4741003" y="6858000"/>
                </a:lnTo>
                <a:lnTo>
                  <a:pt x="4736254" y="6853863"/>
                </a:lnTo>
                <a:cubicBezTo>
                  <a:pt x="4731338" y="6854652"/>
                  <a:pt x="4725718" y="6856229"/>
                  <a:pt x="4720099" y="6857017"/>
                </a:cubicBezTo>
                <a:cubicBezTo>
                  <a:pt x="4725718" y="6855440"/>
                  <a:pt x="4730635" y="6854652"/>
                  <a:pt x="4735551" y="6853075"/>
                </a:cubicBezTo>
                <a:cubicBezTo>
                  <a:pt x="4735551" y="6853075"/>
                  <a:pt x="4735551" y="6853075"/>
                  <a:pt x="4651972" y="6780527"/>
                </a:cubicBezTo>
                <a:cubicBezTo>
                  <a:pt x="4651972" y="6780527"/>
                  <a:pt x="4651972" y="6780527"/>
                  <a:pt x="4651972" y="6434348"/>
                </a:cubicBezTo>
                <a:close/>
                <a:moveTo>
                  <a:pt x="4319762" y="5786939"/>
                </a:moveTo>
                <a:cubicBezTo>
                  <a:pt x="4319762" y="5786939"/>
                  <a:pt x="4319762" y="5786939"/>
                  <a:pt x="4527656" y="5968308"/>
                </a:cubicBezTo>
                <a:cubicBezTo>
                  <a:pt x="4527656" y="5968308"/>
                  <a:pt x="4527656" y="5968308"/>
                  <a:pt x="4642139" y="6067667"/>
                </a:cubicBezTo>
                <a:cubicBezTo>
                  <a:pt x="4642139" y="6067667"/>
                  <a:pt x="4642139" y="6067667"/>
                  <a:pt x="4642139" y="6413845"/>
                </a:cubicBezTo>
                <a:cubicBezTo>
                  <a:pt x="4642139" y="6413845"/>
                  <a:pt x="4642139" y="6413845"/>
                  <a:pt x="4403341" y="6206454"/>
                </a:cubicBezTo>
                <a:cubicBezTo>
                  <a:pt x="4403341" y="6206454"/>
                  <a:pt x="4403341" y="6206454"/>
                  <a:pt x="4319762" y="6133906"/>
                </a:cubicBezTo>
                <a:cubicBezTo>
                  <a:pt x="4319762" y="6133906"/>
                  <a:pt x="4319762" y="6133906"/>
                  <a:pt x="4319762" y="5786939"/>
                </a:cubicBezTo>
                <a:close/>
                <a:moveTo>
                  <a:pt x="3755776" y="5671020"/>
                </a:moveTo>
                <a:cubicBezTo>
                  <a:pt x="3767716" y="5677328"/>
                  <a:pt x="3767716" y="5677328"/>
                  <a:pt x="3767716" y="5677328"/>
                </a:cubicBezTo>
                <a:cubicBezTo>
                  <a:pt x="3755776" y="5671020"/>
                  <a:pt x="3755776" y="5671020"/>
                  <a:pt x="3755776" y="5671020"/>
                </a:cubicBezTo>
                <a:close/>
                <a:moveTo>
                  <a:pt x="3979825" y="5495959"/>
                </a:moveTo>
                <a:cubicBezTo>
                  <a:pt x="3979825" y="5495959"/>
                  <a:pt x="3979825" y="5495959"/>
                  <a:pt x="4304309" y="5779053"/>
                </a:cubicBezTo>
                <a:cubicBezTo>
                  <a:pt x="4304309" y="5779053"/>
                  <a:pt x="4304309" y="5779053"/>
                  <a:pt x="3979123" y="6056627"/>
                </a:cubicBezTo>
                <a:cubicBezTo>
                  <a:pt x="3979123" y="6056627"/>
                  <a:pt x="3979123" y="6056627"/>
                  <a:pt x="3654638" y="5773533"/>
                </a:cubicBezTo>
                <a:cubicBezTo>
                  <a:pt x="3654638" y="5773533"/>
                  <a:pt x="3654638" y="5773533"/>
                  <a:pt x="3767716" y="5677328"/>
                </a:cubicBezTo>
                <a:cubicBezTo>
                  <a:pt x="3767716" y="5677328"/>
                  <a:pt x="3767716" y="5677328"/>
                  <a:pt x="3979825" y="5495959"/>
                </a:cubicBezTo>
                <a:close/>
                <a:moveTo>
                  <a:pt x="4984885" y="4847761"/>
                </a:moveTo>
                <a:cubicBezTo>
                  <a:pt x="4984885" y="4847761"/>
                  <a:pt x="4984885" y="4847761"/>
                  <a:pt x="5305156" y="5126124"/>
                </a:cubicBezTo>
                <a:cubicBezTo>
                  <a:pt x="5305156" y="5126124"/>
                  <a:pt x="5305156" y="5126124"/>
                  <a:pt x="4979968" y="5403697"/>
                </a:cubicBezTo>
                <a:cubicBezTo>
                  <a:pt x="4979968" y="5403697"/>
                  <a:pt x="4979968" y="5403697"/>
                  <a:pt x="4871807" y="5309070"/>
                </a:cubicBezTo>
                <a:cubicBezTo>
                  <a:pt x="4871807" y="5309070"/>
                  <a:pt x="4871807" y="5309070"/>
                  <a:pt x="4865486" y="5320898"/>
                </a:cubicBezTo>
                <a:cubicBezTo>
                  <a:pt x="4865486" y="5320898"/>
                  <a:pt x="4865486" y="5320898"/>
                  <a:pt x="4974349" y="5415526"/>
                </a:cubicBezTo>
                <a:cubicBezTo>
                  <a:pt x="4974349" y="5415526"/>
                  <a:pt x="4974349" y="5415526"/>
                  <a:pt x="4974349" y="5761705"/>
                </a:cubicBezTo>
                <a:cubicBezTo>
                  <a:pt x="4974349" y="5761705"/>
                  <a:pt x="4974349" y="5761705"/>
                  <a:pt x="4741170" y="5559044"/>
                </a:cubicBezTo>
                <a:cubicBezTo>
                  <a:pt x="4741170" y="5559044"/>
                  <a:pt x="4741170" y="5559044"/>
                  <a:pt x="4734849" y="5571661"/>
                </a:cubicBezTo>
                <a:cubicBezTo>
                  <a:pt x="4734849" y="5571661"/>
                  <a:pt x="4734849" y="5571661"/>
                  <a:pt x="4972945" y="5779053"/>
                </a:cubicBezTo>
                <a:cubicBezTo>
                  <a:pt x="4972945" y="5779053"/>
                  <a:pt x="4972945" y="5779053"/>
                  <a:pt x="4647758" y="6056627"/>
                </a:cubicBezTo>
                <a:cubicBezTo>
                  <a:pt x="4647758" y="6056627"/>
                  <a:pt x="4647758" y="6056627"/>
                  <a:pt x="4533978" y="5957268"/>
                </a:cubicBezTo>
                <a:cubicBezTo>
                  <a:pt x="4533978" y="5957268"/>
                  <a:pt x="4533978" y="5957268"/>
                  <a:pt x="4527656" y="5968308"/>
                </a:cubicBezTo>
                <a:cubicBezTo>
                  <a:pt x="4527656" y="5968308"/>
                  <a:pt x="4527656" y="5968308"/>
                  <a:pt x="4533275" y="5956479"/>
                </a:cubicBezTo>
                <a:cubicBezTo>
                  <a:pt x="4533275" y="5956479"/>
                  <a:pt x="4533275" y="5956479"/>
                  <a:pt x="4323273" y="5773533"/>
                </a:cubicBezTo>
                <a:cubicBezTo>
                  <a:pt x="4323273" y="5773533"/>
                  <a:pt x="4323273" y="5773533"/>
                  <a:pt x="4648460" y="5495959"/>
                </a:cubicBezTo>
                <a:cubicBezTo>
                  <a:pt x="4648460" y="5495959"/>
                  <a:pt x="4648460" y="5495959"/>
                  <a:pt x="4734146" y="5570873"/>
                </a:cubicBezTo>
                <a:cubicBezTo>
                  <a:pt x="4734146" y="5570873"/>
                  <a:pt x="4734146" y="5570873"/>
                  <a:pt x="4741170" y="5558256"/>
                </a:cubicBezTo>
                <a:cubicBezTo>
                  <a:pt x="4741170" y="5558256"/>
                  <a:pt x="4741170" y="5558256"/>
                  <a:pt x="4651972" y="5480976"/>
                </a:cubicBezTo>
                <a:cubicBezTo>
                  <a:pt x="4651972" y="5480976"/>
                  <a:pt x="4651972" y="5480976"/>
                  <a:pt x="4651972" y="5134798"/>
                </a:cubicBezTo>
                <a:cubicBezTo>
                  <a:pt x="4651972" y="5134798"/>
                  <a:pt x="4651972" y="5134798"/>
                  <a:pt x="4865486" y="5320110"/>
                </a:cubicBezTo>
                <a:cubicBezTo>
                  <a:pt x="4865486" y="5320110"/>
                  <a:pt x="4865486" y="5320110"/>
                  <a:pt x="4871104" y="5309070"/>
                </a:cubicBezTo>
                <a:cubicBezTo>
                  <a:pt x="4871104" y="5309070"/>
                  <a:pt x="4871104" y="5309070"/>
                  <a:pt x="4659698" y="5125335"/>
                </a:cubicBezTo>
                <a:cubicBezTo>
                  <a:pt x="4659698" y="5125335"/>
                  <a:pt x="4659698" y="5125335"/>
                  <a:pt x="4984885" y="4847761"/>
                </a:cubicBezTo>
                <a:close/>
                <a:moveTo>
                  <a:pt x="4319762" y="4487388"/>
                </a:moveTo>
                <a:cubicBezTo>
                  <a:pt x="4319762" y="4487388"/>
                  <a:pt x="4319762" y="4487388"/>
                  <a:pt x="4541703" y="4680586"/>
                </a:cubicBezTo>
                <a:cubicBezTo>
                  <a:pt x="4541703" y="4680586"/>
                  <a:pt x="4541703" y="4680586"/>
                  <a:pt x="4548726" y="4670335"/>
                </a:cubicBezTo>
                <a:cubicBezTo>
                  <a:pt x="4548726" y="4670335"/>
                  <a:pt x="4548726" y="4670335"/>
                  <a:pt x="4542406" y="4680586"/>
                </a:cubicBezTo>
                <a:cubicBezTo>
                  <a:pt x="4542406" y="4680586"/>
                  <a:pt x="4542406" y="4680586"/>
                  <a:pt x="4642139" y="4768116"/>
                </a:cubicBezTo>
                <a:cubicBezTo>
                  <a:pt x="4642139" y="4768116"/>
                  <a:pt x="4642139" y="4768116"/>
                  <a:pt x="4642139" y="5114295"/>
                </a:cubicBezTo>
                <a:cubicBezTo>
                  <a:pt x="4642139" y="5114295"/>
                  <a:pt x="4642139" y="5114295"/>
                  <a:pt x="4399127" y="4902960"/>
                </a:cubicBezTo>
                <a:cubicBezTo>
                  <a:pt x="4399127" y="4902960"/>
                  <a:pt x="4399127" y="4902960"/>
                  <a:pt x="4392103" y="4913212"/>
                </a:cubicBezTo>
                <a:cubicBezTo>
                  <a:pt x="4392103" y="4913212"/>
                  <a:pt x="4392103" y="4913212"/>
                  <a:pt x="4398424" y="4902172"/>
                </a:cubicBezTo>
                <a:cubicBezTo>
                  <a:pt x="4398424" y="4902172"/>
                  <a:pt x="4398424" y="4902172"/>
                  <a:pt x="4319762" y="4833567"/>
                </a:cubicBezTo>
                <a:cubicBezTo>
                  <a:pt x="4319762" y="4833567"/>
                  <a:pt x="4319762" y="4833567"/>
                  <a:pt x="4319762" y="4487388"/>
                </a:cubicBezTo>
                <a:close/>
                <a:moveTo>
                  <a:pt x="4648460" y="4196409"/>
                </a:moveTo>
                <a:cubicBezTo>
                  <a:pt x="4648460" y="4196409"/>
                  <a:pt x="4648460" y="4196409"/>
                  <a:pt x="4972945" y="4478714"/>
                </a:cubicBezTo>
                <a:cubicBezTo>
                  <a:pt x="4972945" y="4478714"/>
                  <a:pt x="4972945" y="4478714"/>
                  <a:pt x="4647758" y="4756288"/>
                </a:cubicBezTo>
                <a:cubicBezTo>
                  <a:pt x="4647758" y="4756288"/>
                  <a:pt x="4647758" y="4756288"/>
                  <a:pt x="4548726" y="4670335"/>
                </a:cubicBezTo>
                <a:cubicBezTo>
                  <a:pt x="4548726" y="4670335"/>
                  <a:pt x="4548726" y="4670335"/>
                  <a:pt x="4323273" y="4473983"/>
                </a:cubicBezTo>
                <a:cubicBezTo>
                  <a:pt x="4323273" y="4473983"/>
                  <a:pt x="4323273" y="4473983"/>
                  <a:pt x="4648460" y="4196409"/>
                </a:cubicBezTo>
                <a:close/>
                <a:moveTo>
                  <a:pt x="4312036" y="3544268"/>
                </a:moveTo>
                <a:cubicBezTo>
                  <a:pt x="4312036" y="3544268"/>
                  <a:pt x="4312036" y="3544268"/>
                  <a:pt x="4636520" y="3826573"/>
                </a:cubicBezTo>
                <a:cubicBezTo>
                  <a:pt x="4636520" y="3826573"/>
                  <a:pt x="4636520" y="3826573"/>
                  <a:pt x="4311333" y="4104935"/>
                </a:cubicBezTo>
                <a:cubicBezTo>
                  <a:pt x="4311333" y="4104935"/>
                  <a:pt x="4311333" y="4104935"/>
                  <a:pt x="3986848" y="3821842"/>
                </a:cubicBezTo>
                <a:cubicBezTo>
                  <a:pt x="3986848" y="3821842"/>
                  <a:pt x="3986848" y="3821842"/>
                  <a:pt x="4302905" y="3552154"/>
                </a:cubicBezTo>
                <a:cubicBezTo>
                  <a:pt x="4302905" y="3552154"/>
                  <a:pt x="4302905" y="3552154"/>
                  <a:pt x="4312036" y="3544268"/>
                </a:cubicBezTo>
                <a:close/>
                <a:moveTo>
                  <a:pt x="3986848" y="2538851"/>
                </a:moveTo>
                <a:cubicBezTo>
                  <a:pt x="3986848" y="2538851"/>
                  <a:pt x="3986848" y="2538851"/>
                  <a:pt x="4194744" y="2719432"/>
                </a:cubicBezTo>
                <a:cubicBezTo>
                  <a:pt x="4194744" y="2719432"/>
                  <a:pt x="4194744" y="2719432"/>
                  <a:pt x="4201064" y="2708392"/>
                </a:cubicBezTo>
                <a:cubicBezTo>
                  <a:pt x="4201064" y="2708392"/>
                  <a:pt x="4201064" y="2708392"/>
                  <a:pt x="4195446" y="2720221"/>
                </a:cubicBezTo>
                <a:cubicBezTo>
                  <a:pt x="4195446" y="2720221"/>
                  <a:pt x="4195446" y="2720221"/>
                  <a:pt x="4309226" y="2819579"/>
                </a:cubicBezTo>
                <a:cubicBezTo>
                  <a:pt x="4309226" y="2819579"/>
                  <a:pt x="4309226" y="2819579"/>
                  <a:pt x="4309226" y="3165758"/>
                </a:cubicBezTo>
                <a:cubicBezTo>
                  <a:pt x="4309226" y="3165758"/>
                  <a:pt x="4309226" y="3165758"/>
                  <a:pt x="4071131" y="2958366"/>
                </a:cubicBezTo>
                <a:cubicBezTo>
                  <a:pt x="4071131" y="2958366"/>
                  <a:pt x="4071131" y="2958366"/>
                  <a:pt x="4064809" y="2969406"/>
                </a:cubicBezTo>
                <a:cubicBezTo>
                  <a:pt x="4064809" y="2969406"/>
                  <a:pt x="4064809" y="2969406"/>
                  <a:pt x="4070428" y="2957578"/>
                </a:cubicBezTo>
                <a:cubicBezTo>
                  <a:pt x="4070428" y="2957578"/>
                  <a:pt x="4070428" y="2957578"/>
                  <a:pt x="3986848" y="2885030"/>
                </a:cubicBezTo>
                <a:cubicBezTo>
                  <a:pt x="3986848" y="2885030"/>
                  <a:pt x="3986848" y="2885030"/>
                  <a:pt x="3986848" y="2538851"/>
                </a:cubicBezTo>
                <a:close/>
                <a:moveTo>
                  <a:pt x="4652674" y="1598885"/>
                </a:moveTo>
                <a:cubicBezTo>
                  <a:pt x="4652674" y="1598885"/>
                  <a:pt x="4652674" y="1598885"/>
                  <a:pt x="4972945" y="1878036"/>
                </a:cubicBezTo>
                <a:cubicBezTo>
                  <a:pt x="4972945" y="1878036"/>
                  <a:pt x="4972945" y="1878036"/>
                  <a:pt x="4647758" y="2155610"/>
                </a:cubicBezTo>
                <a:cubicBezTo>
                  <a:pt x="4647758" y="2155610"/>
                  <a:pt x="4647758" y="2155610"/>
                  <a:pt x="4538894" y="2060983"/>
                </a:cubicBezTo>
                <a:cubicBezTo>
                  <a:pt x="4538894" y="2060983"/>
                  <a:pt x="4538894" y="2060983"/>
                  <a:pt x="4533275" y="2072022"/>
                </a:cubicBezTo>
                <a:cubicBezTo>
                  <a:pt x="4533275" y="2072022"/>
                  <a:pt x="4533275" y="2072022"/>
                  <a:pt x="4642139" y="2166650"/>
                </a:cubicBezTo>
                <a:cubicBezTo>
                  <a:pt x="4642139" y="2166650"/>
                  <a:pt x="4642139" y="2166650"/>
                  <a:pt x="4642139" y="2513617"/>
                </a:cubicBezTo>
                <a:cubicBezTo>
                  <a:pt x="4642139" y="2513617"/>
                  <a:pt x="4642139" y="2513617"/>
                  <a:pt x="4408960" y="2310168"/>
                </a:cubicBezTo>
                <a:cubicBezTo>
                  <a:pt x="4408960" y="2310168"/>
                  <a:pt x="4408960" y="2310168"/>
                  <a:pt x="4402639" y="2322785"/>
                </a:cubicBezTo>
                <a:cubicBezTo>
                  <a:pt x="4402639" y="2322785"/>
                  <a:pt x="4402639" y="2322785"/>
                  <a:pt x="4640032" y="2530177"/>
                </a:cubicBezTo>
                <a:cubicBezTo>
                  <a:pt x="4640032" y="2530177"/>
                  <a:pt x="4640032" y="2530177"/>
                  <a:pt x="4314845" y="2807751"/>
                </a:cubicBezTo>
                <a:cubicBezTo>
                  <a:pt x="4314845" y="2807751"/>
                  <a:pt x="4314845" y="2807751"/>
                  <a:pt x="4201064" y="2708392"/>
                </a:cubicBezTo>
                <a:cubicBezTo>
                  <a:pt x="4201064" y="2708392"/>
                  <a:pt x="4201064" y="2708392"/>
                  <a:pt x="3991063" y="2525446"/>
                </a:cubicBezTo>
                <a:cubicBezTo>
                  <a:pt x="3991063" y="2525446"/>
                  <a:pt x="3991063" y="2525446"/>
                  <a:pt x="4316249" y="2247872"/>
                </a:cubicBezTo>
                <a:cubicBezTo>
                  <a:pt x="4316249" y="2247872"/>
                  <a:pt x="4316249" y="2247872"/>
                  <a:pt x="4401936" y="2322785"/>
                </a:cubicBezTo>
                <a:cubicBezTo>
                  <a:pt x="4401936" y="2322785"/>
                  <a:pt x="4401936" y="2322785"/>
                  <a:pt x="4408257" y="2310168"/>
                </a:cubicBezTo>
                <a:cubicBezTo>
                  <a:pt x="4408257" y="2310168"/>
                  <a:pt x="4408257" y="2310168"/>
                  <a:pt x="4319762" y="2232889"/>
                </a:cubicBezTo>
                <a:cubicBezTo>
                  <a:pt x="4319762" y="2232889"/>
                  <a:pt x="4319762" y="2232889"/>
                  <a:pt x="4319762" y="1885922"/>
                </a:cubicBezTo>
                <a:cubicBezTo>
                  <a:pt x="4319762" y="1885922"/>
                  <a:pt x="4319762" y="1885922"/>
                  <a:pt x="4532573" y="2072022"/>
                </a:cubicBezTo>
                <a:cubicBezTo>
                  <a:pt x="4532573" y="2072022"/>
                  <a:pt x="4532573" y="2072022"/>
                  <a:pt x="4538894" y="2060194"/>
                </a:cubicBezTo>
                <a:cubicBezTo>
                  <a:pt x="4538894" y="2060194"/>
                  <a:pt x="4538894" y="2060194"/>
                  <a:pt x="4327487" y="1876459"/>
                </a:cubicBezTo>
                <a:cubicBezTo>
                  <a:pt x="4327487" y="1876459"/>
                  <a:pt x="4327487" y="1876459"/>
                  <a:pt x="4652674" y="1598885"/>
                </a:cubicBezTo>
                <a:close/>
                <a:moveTo>
                  <a:pt x="3986848" y="1238512"/>
                </a:moveTo>
                <a:cubicBezTo>
                  <a:pt x="3986848" y="1238512"/>
                  <a:pt x="3986848" y="1238512"/>
                  <a:pt x="4209493" y="1432499"/>
                </a:cubicBezTo>
                <a:cubicBezTo>
                  <a:pt x="4209493" y="1432499"/>
                  <a:pt x="4209493" y="1432499"/>
                  <a:pt x="4309226" y="1519240"/>
                </a:cubicBezTo>
                <a:cubicBezTo>
                  <a:pt x="4309226" y="1519240"/>
                  <a:pt x="4309226" y="1519240"/>
                  <a:pt x="4309226" y="1865419"/>
                </a:cubicBezTo>
                <a:cubicBezTo>
                  <a:pt x="4309226" y="1865419"/>
                  <a:pt x="4309226" y="1865419"/>
                  <a:pt x="4066916" y="1654085"/>
                </a:cubicBezTo>
                <a:cubicBezTo>
                  <a:pt x="4066916" y="1654085"/>
                  <a:pt x="4066916" y="1654085"/>
                  <a:pt x="4059892" y="1665124"/>
                </a:cubicBezTo>
                <a:cubicBezTo>
                  <a:pt x="4059892" y="1665124"/>
                  <a:pt x="4059892" y="1665124"/>
                  <a:pt x="4304309" y="1878036"/>
                </a:cubicBezTo>
                <a:cubicBezTo>
                  <a:pt x="4304309" y="1878036"/>
                  <a:pt x="4304309" y="1878036"/>
                  <a:pt x="3979123" y="2155610"/>
                </a:cubicBezTo>
                <a:cubicBezTo>
                  <a:pt x="3979123" y="2155610"/>
                  <a:pt x="3979123" y="2155610"/>
                  <a:pt x="3828118" y="2023920"/>
                </a:cubicBezTo>
                <a:cubicBezTo>
                  <a:pt x="3828118" y="2023920"/>
                  <a:pt x="3828118" y="2023920"/>
                  <a:pt x="3658852" y="1876459"/>
                </a:cubicBezTo>
                <a:cubicBezTo>
                  <a:pt x="3658852" y="1876459"/>
                  <a:pt x="3658852" y="1876459"/>
                  <a:pt x="3984040" y="1598885"/>
                </a:cubicBezTo>
                <a:cubicBezTo>
                  <a:pt x="3984040" y="1598885"/>
                  <a:pt x="3984040" y="1598885"/>
                  <a:pt x="4059191" y="1664336"/>
                </a:cubicBezTo>
                <a:cubicBezTo>
                  <a:pt x="4059191" y="1664336"/>
                  <a:pt x="4059191" y="1664336"/>
                  <a:pt x="4066214" y="1654085"/>
                </a:cubicBezTo>
                <a:cubicBezTo>
                  <a:pt x="4066214" y="1654085"/>
                  <a:pt x="4066214" y="1654085"/>
                  <a:pt x="3986848" y="1585480"/>
                </a:cubicBezTo>
                <a:cubicBezTo>
                  <a:pt x="3986848" y="1585480"/>
                  <a:pt x="3986848" y="1585480"/>
                  <a:pt x="3986848" y="1238512"/>
                </a:cubicBezTo>
                <a:close/>
                <a:moveTo>
                  <a:pt x="4316249" y="947533"/>
                </a:moveTo>
                <a:cubicBezTo>
                  <a:pt x="4316249" y="947533"/>
                  <a:pt x="4316249" y="947533"/>
                  <a:pt x="4640032" y="1230627"/>
                </a:cubicBezTo>
                <a:cubicBezTo>
                  <a:pt x="4640032" y="1230627"/>
                  <a:pt x="4640032" y="1230627"/>
                  <a:pt x="4314845" y="1508201"/>
                </a:cubicBezTo>
                <a:cubicBezTo>
                  <a:pt x="4314845" y="1508201"/>
                  <a:pt x="4314845" y="1508201"/>
                  <a:pt x="4216517" y="1422247"/>
                </a:cubicBezTo>
                <a:cubicBezTo>
                  <a:pt x="4216517" y="1422247"/>
                  <a:pt x="4216517" y="1422247"/>
                  <a:pt x="4209493" y="1432499"/>
                </a:cubicBezTo>
                <a:cubicBezTo>
                  <a:pt x="4209493" y="1432499"/>
                  <a:pt x="4209493" y="1432499"/>
                  <a:pt x="4215814" y="1421459"/>
                </a:cubicBezTo>
                <a:cubicBezTo>
                  <a:pt x="4215814" y="1421459"/>
                  <a:pt x="4215814" y="1421459"/>
                  <a:pt x="3991063" y="1225107"/>
                </a:cubicBezTo>
                <a:cubicBezTo>
                  <a:pt x="3991063" y="1225107"/>
                  <a:pt x="3991063" y="1225107"/>
                  <a:pt x="4316249" y="947533"/>
                </a:cubicBezTo>
                <a:close/>
                <a:moveTo>
                  <a:pt x="3979825" y="296181"/>
                </a:moveTo>
                <a:cubicBezTo>
                  <a:pt x="3979825" y="296181"/>
                  <a:pt x="3979825" y="296181"/>
                  <a:pt x="4304309" y="578486"/>
                </a:cubicBezTo>
                <a:cubicBezTo>
                  <a:pt x="4304309" y="578486"/>
                  <a:pt x="4304309" y="578486"/>
                  <a:pt x="3979123" y="856060"/>
                </a:cubicBezTo>
                <a:cubicBezTo>
                  <a:pt x="3979123" y="856060"/>
                  <a:pt x="3979123" y="856060"/>
                  <a:pt x="3654638" y="573754"/>
                </a:cubicBezTo>
                <a:cubicBezTo>
                  <a:pt x="3654638" y="573754"/>
                  <a:pt x="3654638" y="573754"/>
                  <a:pt x="3970694" y="304066"/>
                </a:cubicBezTo>
                <a:cubicBezTo>
                  <a:pt x="3970694" y="304066"/>
                  <a:pt x="3970694" y="304066"/>
                  <a:pt x="3979825" y="296181"/>
                </a:cubicBezTo>
                <a:close/>
                <a:moveTo>
                  <a:pt x="4078431" y="0"/>
                </a:moveTo>
                <a:lnTo>
                  <a:pt x="4556976" y="0"/>
                </a:lnTo>
                <a:lnTo>
                  <a:pt x="4541616" y="13087"/>
                </a:lnTo>
                <a:cubicBezTo>
                  <a:pt x="4509220" y="40686"/>
                  <a:pt x="4444428" y="95886"/>
                  <a:pt x="4314845" y="206284"/>
                </a:cubicBezTo>
                <a:cubicBezTo>
                  <a:pt x="4314845" y="206284"/>
                  <a:pt x="4314845" y="206284"/>
                  <a:pt x="4145929" y="58896"/>
                </a:cubicBezTo>
                <a:close/>
                <a:moveTo>
                  <a:pt x="3986848" y="0"/>
                </a:moveTo>
                <a:lnTo>
                  <a:pt x="4059455" y="0"/>
                </a:lnTo>
                <a:lnTo>
                  <a:pt x="4076924" y="15255"/>
                </a:lnTo>
                <a:cubicBezTo>
                  <a:pt x="4110110" y="44235"/>
                  <a:pt x="4176483" y="102194"/>
                  <a:pt x="4309226" y="218113"/>
                </a:cubicBezTo>
                <a:cubicBezTo>
                  <a:pt x="4309226" y="218113"/>
                  <a:pt x="4309226" y="218113"/>
                  <a:pt x="4309226" y="564292"/>
                </a:cubicBezTo>
                <a:cubicBezTo>
                  <a:pt x="4309226" y="564292"/>
                  <a:pt x="4309226" y="564292"/>
                  <a:pt x="3986848" y="283564"/>
                </a:cubicBezTo>
                <a:cubicBezTo>
                  <a:pt x="3986848" y="283564"/>
                  <a:pt x="3986848" y="283564"/>
                  <a:pt x="3986848" y="84404"/>
                </a:cubicBezTo>
                <a:close/>
                <a:moveTo>
                  <a:pt x="0" y="0"/>
                </a:moveTo>
                <a:lnTo>
                  <a:pt x="3038475" y="0"/>
                </a:lnTo>
                <a:lnTo>
                  <a:pt x="3975611" y="0"/>
                </a:lnTo>
                <a:lnTo>
                  <a:pt x="3975611" y="1953"/>
                </a:lnTo>
                <a:cubicBezTo>
                  <a:pt x="3975611" y="28082"/>
                  <a:pt x="3975611" y="97759"/>
                  <a:pt x="3975611" y="283564"/>
                </a:cubicBezTo>
                <a:cubicBezTo>
                  <a:pt x="3975611" y="283564"/>
                  <a:pt x="3975611" y="283564"/>
                  <a:pt x="3961564" y="295392"/>
                </a:cubicBezTo>
                <a:cubicBezTo>
                  <a:pt x="3961564" y="295392"/>
                  <a:pt x="3961564" y="295392"/>
                  <a:pt x="3970694" y="304066"/>
                </a:cubicBezTo>
                <a:cubicBezTo>
                  <a:pt x="3970694" y="304066"/>
                  <a:pt x="3970694" y="304066"/>
                  <a:pt x="3960862" y="295392"/>
                </a:cubicBezTo>
                <a:cubicBezTo>
                  <a:pt x="3960862" y="295392"/>
                  <a:pt x="3960862" y="295392"/>
                  <a:pt x="3639186" y="570600"/>
                </a:cubicBezTo>
                <a:cubicBezTo>
                  <a:pt x="3639186" y="570600"/>
                  <a:pt x="3639186" y="570600"/>
                  <a:pt x="3639186" y="589526"/>
                </a:cubicBezTo>
                <a:cubicBezTo>
                  <a:pt x="3639186" y="589526"/>
                  <a:pt x="3639186" y="589526"/>
                  <a:pt x="3651126" y="599777"/>
                </a:cubicBezTo>
                <a:cubicBezTo>
                  <a:pt x="3651126" y="599777"/>
                  <a:pt x="3651126" y="599777"/>
                  <a:pt x="3651126" y="587160"/>
                </a:cubicBezTo>
                <a:cubicBezTo>
                  <a:pt x="3651126" y="587160"/>
                  <a:pt x="3651126" y="587160"/>
                  <a:pt x="3972801" y="867888"/>
                </a:cubicBezTo>
                <a:cubicBezTo>
                  <a:pt x="3972801" y="867888"/>
                  <a:pt x="3972801" y="867888"/>
                  <a:pt x="3972801" y="1214067"/>
                </a:cubicBezTo>
                <a:cubicBezTo>
                  <a:pt x="3972801" y="1214067"/>
                  <a:pt x="3972801" y="1214067"/>
                  <a:pt x="3651126" y="933339"/>
                </a:cubicBezTo>
                <a:cubicBezTo>
                  <a:pt x="3651126" y="933339"/>
                  <a:pt x="3651126" y="933339"/>
                  <a:pt x="3651126" y="600566"/>
                </a:cubicBezTo>
                <a:cubicBezTo>
                  <a:pt x="3651126" y="600566"/>
                  <a:pt x="3651126" y="600566"/>
                  <a:pt x="3639186" y="590314"/>
                </a:cubicBezTo>
                <a:cubicBezTo>
                  <a:pt x="3639186" y="590314"/>
                  <a:pt x="3639186" y="590314"/>
                  <a:pt x="3639186" y="938859"/>
                </a:cubicBezTo>
                <a:cubicBezTo>
                  <a:pt x="3639186" y="938859"/>
                  <a:pt x="3639186" y="938859"/>
                  <a:pt x="3306976" y="1221952"/>
                </a:cubicBezTo>
                <a:cubicBezTo>
                  <a:pt x="3306976" y="1221952"/>
                  <a:pt x="3306976" y="1221952"/>
                  <a:pt x="3306976" y="1591788"/>
                </a:cubicBezTo>
                <a:cubicBezTo>
                  <a:pt x="3306976" y="1591788"/>
                  <a:pt x="3306976" y="1591788"/>
                  <a:pt x="3624438" y="1867785"/>
                </a:cubicBezTo>
                <a:cubicBezTo>
                  <a:pt x="3624438" y="1867785"/>
                  <a:pt x="3624438" y="1867785"/>
                  <a:pt x="3624438" y="1851225"/>
                </a:cubicBezTo>
                <a:lnTo>
                  <a:pt x="3318214" y="1585480"/>
                </a:lnTo>
                <a:cubicBezTo>
                  <a:pt x="3318214" y="1585480"/>
                  <a:pt x="3318214" y="1585480"/>
                  <a:pt x="3318214" y="1238512"/>
                </a:cubicBezTo>
                <a:cubicBezTo>
                  <a:pt x="3318214" y="1238512"/>
                  <a:pt x="3318214" y="1238512"/>
                  <a:pt x="3624438" y="1505046"/>
                </a:cubicBezTo>
                <a:cubicBezTo>
                  <a:pt x="3624438" y="1505046"/>
                  <a:pt x="3624438" y="1505046"/>
                  <a:pt x="3624438" y="1488487"/>
                </a:cubicBezTo>
                <a:cubicBezTo>
                  <a:pt x="3624438" y="1488487"/>
                  <a:pt x="3624438" y="1488487"/>
                  <a:pt x="3322428" y="1225107"/>
                </a:cubicBezTo>
                <a:cubicBezTo>
                  <a:pt x="3322428" y="1225107"/>
                  <a:pt x="3322428" y="1225107"/>
                  <a:pt x="3647615" y="947533"/>
                </a:cubicBezTo>
                <a:cubicBezTo>
                  <a:pt x="3647615" y="947533"/>
                  <a:pt x="3647615" y="947533"/>
                  <a:pt x="3972100" y="1230627"/>
                </a:cubicBezTo>
                <a:cubicBezTo>
                  <a:pt x="3972100" y="1230627"/>
                  <a:pt x="3972100" y="1230627"/>
                  <a:pt x="3646912" y="1508201"/>
                </a:cubicBezTo>
                <a:cubicBezTo>
                  <a:pt x="3646912" y="1508201"/>
                  <a:pt x="3646912" y="1508201"/>
                  <a:pt x="3625139" y="1489275"/>
                </a:cubicBezTo>
                <a:cubicBezTo>
                  <a:pt x="3625139" y="1489275"/>
                  <a:pt x="3625139" y="1489275"/>
                  <a:pt x="3625139" y="1505835"/>
                </a:cubicBezTo>
                <a:cubicBezTo>
                  <a:pt x="3625139" y="1505835"/>
                  <a:pt x="3625139" y="1505835"/>
                  <a:pt x="3640591" y="1519240"/>
                </a:cubicBezTo>
                <a:cubicBezTo>
                  <a:pt x="3640591" y="1519240"/>
                  <a:pt x="3640591" y="1519240"/>
                  <a:pt x="3640591" y="1865419"/>
                </a:cubicBezTo>
                <a:cubicBezTo>
                  <a:pt x="3640591" y="1865419"/>
                  <a:pt x="3640591" y="1865419"/>
                  <a:pt x="3625139" y="1852014"/>
                </a:cubicBezTo>
                <a:cubicBezTo>
                  <a:pt x="3625139" y="1852014"/>
                  <a:pt x="3625139" y="1852014"/>
                  <a:pt x="3625139" y="1868573"/>
                </a:cubicBezTo>
                <a:cubicBezTo>
                  <a:pt x="3625139" y="1868573"/>
                  <a:pt x="3625139" y="1868573"/>
                  <a:pt x="3639186" y="1881190"/>
                </a:cubicBezTo>
                <a:cubicBezTo>
                  <a:pt x="3639186" y="1881190"/>
                  <a:pt x="3639186" y="1881190"/>
                  <a:pt x="3639186" y="2058617"/>
                </a:cubicBezTo>
                <a:cubicBezTo>
                  <a:pt x="3639186" y="2058617"/>
                  <a:pt x="3639186" y="2058617"/>
                  <a:pt x="3651126" y="2060194"/>
                </a:cubicBezTo>
                <a:cubicBezTo>
                  <a:pt x="3651126" y="2060194"/>
                  <a:pt x="3651126" y="2060194"/>
                  <a:pt x="3651126" y="1885922"/>
                </a:cubicBezTo>
                <a:cubicBezTo>
                  <a:pt x="3651126" y="1885922"/>
                  <a:pt x="3651126" y="1885922"/>
                  <a:pt x="3821095" y="2034172"/>
                </a:cubicBezTo>
                <a:cubicBezTo>
                  <a:pt x="3821095" y="2034172"/>
                  <a:pt x="3821095" y="2034172"/>
                  <a:pt x="3828118" y="2023920"/>
                </a:cubicBezTo>
                <a:cubicBezTo>
                  <a:pt x="3828118" y="2023920"/>
                  <a:pt x="3828118" y="2023920"/>
                  <a:pt x="3821095" y="2034960"/>
                </a:cubicBezTo>
                <a:cubicBezTo>
                  <a:pt x="3821095" y="2034960"/>
                  <a:pt x="3821095" y="2034960"/>
                  <a:pt x="3972801" y="2166650"/>
                </a:cubicBezTo>
                <a:cubicBezTo>
                  <a:pt x="3972801" y="2166650"/>
                  <a:pt x="3972801" y="2166650"/>
                  <a:pt x="3972801" y="2513617"/>
                </a:cubicBezTo>
                <a:cubicBezTo>
                  <a:pt x="3972801" y="2513617"/>
                  <a:pt x="3972801" y="2513617"/>
                  <a:pt x="3651126" y="2232889"/>
                </a:cubicBezTo>
                <a:cubicBezTo>
                  <a:pt x="3651126" y="2232889"/>
                  <a:pt x="3651126" y="2232889"/>
                  <a:pt x="3651126" y="2060983"/>
                </a:cubicBezTo>
                <a:cubicBezTo>
                  <a:pt x="3651126" y="2060983"/>
                  <a:pt x="3651126" y="2060983"/>
                  <a:pt x="3639186" y="2059405"/>
                </a:cubicBezTo>
                <a:cubicBezTo>
                  <a:pt x="3639186" y="2059405"/>
                  <a:pt x="3639186" y="2059405"/>
                  <a:pt x="3639186" y="2238409"/>
                </a:cubicBezTo>
                <a:cubicBezTo>
                  <a:pt x="3639186" y="2238409"/>
                  <a:pt x="3639186" y="2238409"/>
                  <a:pt x="3423566" y="2422144"/>
                </a:cubicBezTo>
                <a:cubicBezTo>
                  <a:pt x="3423566" y="2422144"/>
                  <a:pt x="3423566" y="2422144"/>
                  <a:pt x="3435506" y="2428452"/>
                </a:cubicBezTo>
                <a:cubicBezTo>
                  <a:pt x="3435506" y="2428452"/>
                  <a:pt x="3435506" y="2428452"/>
                  <a:pt x="3647615" y="2247872"/>
                </a:cubicBezTo>
                <a:cubicBezTo>
                  <a:pt x="3647615" y="2247872"/>
                  <a:pt x="3647615" y="2247872"/>
                  <a:pt x="3972100" y="2530177"/>
                </a:cubicBezTo>
                <a:cubicBezTo>
                  <a:pt x="3972100" y="2530177"/>
                  <a:pt x="3972100" y="2530177"/>
                  <a:pt x="3646912" y="2807751"/>
                </a:cubicBezTo>
                <a:cubicBezTo>
                  <a:pt x="3646912" y="2807751"/>
                  <a:pt x="3646912" y="2807751"/>
                  <a:pt x="3322428" y="2525446"/>
                </a:cubicBezTo>
                <a:cubicBezTo>
                  <a:pt x="3322428" y="2525446"/>
                  <a:pt x="3322428" y="2525446"/>
                  <a:pt x="3434803" y="2429241"/>
                </a:cubicBezTo>
                <a:cubicBezTo>
                  <a:pt x="3434803" y="2429241"/>
                  <a:pt x="3434803" y="2429241"/>
                  <a:pt x="3422863" y="2422933"/>
                </a:cubicBezTo>
                <a:cubicBezTo>
                  <a:pt x="3422863" y="2422933"/>
                  <a:pt x="3422863" y="2422933"/>
                  <a:pt x="3306976" y="2522291"/>
                </a:cubicBezTo>
                <a:cubicBezTo>
                  <a:pt x="3306976" y="2522291"/>
                  <a:pt x="3306976" y="2522291"/>
                  <a:pt x="3306976" y="2773054"/>
                </a:cubicBezTo>
                <a:cubicBezTo>
                  <a:pt x="3306976" y="2773054"/>
                  <a:pt x="3306976" y="2773054"/>
                  <a:pt x="3318214" y="2778574"/>
                </a:cubicBezTo>
                <a:cubicBezTo>
                  <a:pt x="3318214" y="2778574"/>
                  <a:pt x="3318214" y="2778574"/>
                  <a:pt x="3318214" y="2538851"/>
                </a:cubicBezTo>
                <a:cubicBezTo>
                  <a:pt x="3318214" y="2538851"/>
                  <a:pt x="3318214" y="2538851"/>
                  <a:pt x="3640591" y="2819579"/>
                </a:cubicBezTo>
                <a:cubicBezTo>
                  <a:pt x="3640591" y="2819579"/>
                  <a:pt x="3640591" y="2819579"/>
                  <a:pt x="3640591" y="3165758"/>
                </a:cubicBezTo>
                <a:cubicBezTo>
                  <a:pt x="3640591" y="3165758"/>
                  <a:pt x="3640591" y="3165758"/>
                  <a:pt x="3318214" y="2885030"/>
                </a:cubicBezTo>
                <a:cubicBezTo>
                  <a:pt x="3318214" y="2885030"/>
                  <a:pt x="3318214" y="2885030"/>
                  <a:pt x="3318214" y="2779363"/>
                </a:cubicBezTo>
                <a:cubicBezTo>
                  <a:pt x="3318214" y="2779363"/>
                  <a:pt x="3318214" y="2779363"/>
                  <a:pt x="3306976" y="2773843"/>
                </a:cubicBezTo>
                <a:cubicBezTo>
                  <a:pt x="3306976" y="2773843"/>
                  <a:pt x="3306976" y="2773843"/>
                  <a:pt x="3306976" y="2891339"/>
                </a:cubicBezTo>
                <a:cubicBezTo>
                  <a:pt x="3306976" y="2891339"/>
                  <a:pt x="3306976" y="2891339"/>
                  <a:pt x="3646210" y="3187049"/>
                </a:cubicBezTo>
                <a:cubicBezTo>
                  <a:pt x="3646210" y="3187049"/>
                  <a:pt x="3646210" y="3187049"/>
                  <a:pt x="3984040" y="2899224"/>
                </a:cubicBezTo>
                <a:cubicBezTo>
                  <a:pt x="3984040" y="2899224"/>
                  <a:pt x="3984040" y="2899224"/>
                  <a:pt x="4064809" y="2969406"/>
                </a:cubicBezTo>
                <a:cubicBezTo>
                  <a:pt x="4064809" y="2969406"/>
                  <a:pt x="4064809" y="2969406"/>
                  <a:pt x="4307822" y="3180741"/>
                </a:cubicBezTo>
                <a:cubicBezTo>
                  <a:pt x="4307822" y="3180741"/>
                  <a:pt x="4307822" y="3180741"/>
                  <a:pt x="4307822" y="3519034"/>
                </a:cubicBezTo>
                <a:cubicBezTo>
                  <a:pt x="4307822" y="3519034"/>
                  <a:pt x="4307822" y="3519034"/>
                  <a:pt x="4319762" y="3519034"/>
                </a:cubicBezTo>
                <a:cubicBezTo>
                  <a:pt x="4319762" y="3519034"/>
                  <a:pt x="4319762" y="3519034"/>
                  <a:pt x="4319762" y="3500109"/>
                </a:cubicBezTo>
                <a:cubicBezTo>
                  <a:pt x="4319762" y="3500109"/>
                  <a:pt x="4319762" y="3500109"/>
                  <a:pt x="4319762" y="3186261"/>
                </a:cubicBezTo>
                <a:cubicBezTo>
                  <a:pt x="4319762" y="3186261"/>
                  <a:pt x="4319762" y="3186261"/>
                  <a:pt x="4642139" y="3466989"/>
                </a:cubicBezTo>
                <a:cubicBezTo>
                  <a:pt x="4642139" y="3466989"/>
                  <a:pt x="4642139" y="3466989"/>
                  <a:pt x="4642139" y="3495377"/>
                </a:cubicBezTo>
                <a:cubicBezTo>
                  <a:pt x="4642139" y="3495377"/>
                  <a:pt x="4642139" y="3495377"/>
                  <a:pt x="4642139" y="3812379"/>
                </a:cubicBezTo>
                <a:cubicBezTo>
                  <a:pt x="4642139" y="3812379"/>
                  <a:pt x="4642139" y="3812379"/>
                  <a:pt x="4319762" y="3532439"/>
                </a:cubicBezTo>
                <a:cubicBezTo>
                  <a:pt x="4319762" y="3532439"/>
                  <a:pt x="4319762" y="3532439"/>
                  <a:pt x="4319762" y="3519822"/>
                </a:cubicBezTo>
                <a:cubicBezTo>
                  <a:pt x="4319762" y="3519822"/>
                  <a:pt x="4319762" y="3519822"/>
                  <a:pt x="4307822" y="3519822"/>
                </a:cubicBezTo>
                <a:cubicBezTo>
                  <a:pt x="4307822" y="3519822"/>
                  <a:pt x="4307822" y="3519822"/>
                  <a:pt x="4307822" y="3531651"/>
                </a:cubicBezTo>
                <a:cubicBezTo>
                  <a:pt x="4307822" y="3531651"/>
                  <a:pt x="4307822" y="3531651"/>
                  <a:pt x="4293775" y="3543479"/>
                </a:cubicBezTo>
                <a:cubicBezTo>
                  <a:pt x="4293775" y="3543479"/>
                  <a:pt x="4293775" y="3543479"/>
                  <a:pt x="4302905" y="3552154"/>
                </a:cubicBezTo>
                <a:cubicBezTo>
                  <a:pt x="4302905" y="3552154"/>
                  <a:pt x="4302905" y="3552154"/>
                  <a:pt x="4293072" y="3544268"/>
                </a:cubicBezTo>
                <a:cubicBezTo>
                  <a:pt x="4293072" y="3544268"/>
                  <a:pt x="4293072" y="3544268"/>
                  <a:pt x="3971397" y="3818688"/>
                </a:cubicBezTo>
                <a:cubicBezTo>
                  <a:pt x="3971397" y="3818688"/>
                  <a:pt x="3971397" y="3818688"/>
                  <a:pt x="3971397" y="3838402"/>
                </a:cubicBezTo>
                <a:cubicBezTo>
                  <a:pt x="3971397" y="3838402"/>
                  <a:pt x="3971397" y="3838402"/>
                  <a:pt x="3983337" y="3848653"/>
                </a:cubicBezTo>
                <a:cubicBezTo>
                  <a:pt x="3983337" y="3848653"/>
                  <a:pt x="3983337" y="3848653"/>
                  <a:pt x="3983337" y="3835248"/>
                </a:cubicBezTo>
                <a:cubicBezTo>
                  <a:pt x="3983337" y="3835248"/>
                  <a:pt x="3983337" y="3835248"/>
                  <a:pt x="4305715" y="4115975"/>
                </a:cubicBezTo>
                <a:cubicBezTo>
                  <a:pt x="4305715" y="4115975"/>
                  <a:pt x="4305715" y="4115975"/>
                  <a:pt x="4305715" y="4462154"/>
                </a:cubicBezTo>
                <a:cubicBezTo>
                  <a:pt x="4305715" y="4462154"/>
                  <a:pt x="4305715" y="4462154"/>
                  <a:pt x="3983337" y="4182215"/>
                </a:cubicBezTo>
                <a:cubicBezTo>
                  <a:pt x="3983337" y="4182215"/>
                  <a:pt x="3983337" y="4182215"/>
                  <a:pt x="3983337" y="3849441"/>
                </a:cubicBezTo>
                <a:cubicBezTo>
                  <a:pt x="3983337" y="3849441"/>
                  <a:pt x="3983337" y="3849441"/>
                  <a:pt x="3971397" y="3839190"/>
                </a:cubicBezTo>
                <a:cubicBezTo>
                  <a:pt x="3971397" y="3839190"/>
                  <a:pt x="3971397" y="3839190"/>
                  <a:pt x="3971397" y="4186946"/>
                </a:cubicBezTo>
                <a:cubicBezTo>
                  <a:pt x="3971397" y="4186946"/>
                  <a:pt x="3971397" y="4186946"/>
                  <a:pt x="3639186" y="4470828"/>
                </a:cubicBezTo>
                <a:cubicBezTo>
                  <a:pt x="3639186" y="4470828"/>
                  <a:pt x="3639186" y="4470828"/>
                  <a:pt x="3639186" y="4839875"/>
                </a:cubicBezTo>
                <a:cubicBezTo>
                  <a:pt x="3639186" y="4839875"/>
                  <a:pt x="3639186" y="4839875"/>
                  <a:pt x="3956647" y="5116661"/>
                </a:cubicBezTo>
                <a:cubicBezTo>
                  <a:pt x="3956647" y="5116661"/>
                  <a:pt x="3956647" y="5116661"/>
                  <a:pt x="3956647" y="5100101"/>
                </a:cubicBezTo>
                <a:cubicBezTo>
                  <a:pt x="3956647" y="5100101"/>
                  <a:pt x="3956647" y="5100101"/>
                  <a:pt x="3651126" y="4833567"/>
                </a:cubicBezTo>
                <a:cubicBezTo>
                  <a:pt x="3651126" y="4833567"/>
                  <a:pt x="3651126" y="4833567"/>
                  <a:pt x="3651126" y="4487388"/>
                </a:cubicBezTo>
                <a:cubicBezTo>
                  <a:pt x="3651126" y="4487388"/>
                  <a:pt x="3651126" y="4487388"/>
                  <a:pt x="3956647" y="4753134"/>
                </a:cubicBezTo>
                <a:cubicBezTo>
                  <a:pt x="3956647" y="4753134"/>
                  <a:pt x="3956647" y="4753134"/>
                  <a:pt x="3956647" y="4737362"/>
                </a:cubicBezTo>
                <a:cubicBezTo>
                  <a:pt x="3956647" y="4737362"/>
                  <a:pt x="3956647" y="4737362"/>
                  <a:pt x="3654638" y="4473983"/>
                </a:cubicBezTo>
                <a:cubicBezTo>
                  <a:pt x="3654638" y="4473983"/>
                  <a:pt x="3654638" y="4473983"/>
                  <a:pt x="3979825" y="4196409"/>
                </a:cubicBezTo>
                <a:cubicBezTo>
                  <a:pt x="3979825" y="4196409"/>
                  <a:pt x="3979825" y="4196409"/>
                  <a:pt x="4304309" y="4478714"/>
                </a:cubicBezTo>
                <a:cubicBezTo>
                  <a:pt x="4304309" y="4478714"/>
                  <a:pt x="4304309" y="4478714"/>
                  <a:pt x="3979123" y="4756288"/>
                </a:cubicBezTo>
                <a:cubicBezTo>
                  <a:pt x="3979123" y="4756288"/>
                  <a:pt x="3979123" y="4756288"/>
                  <a:pt x="3957350" y="4737362"/>
                </a:cubicBezTo>
                <a:cubicBezTo>
                  <a:pt x="3957350" y="4737362"/>
                  <a:pt x="3957350" y="4737362"/>
                  <a:pt x="3957350" y="4753922"/>
                </a:cubicBezTo>
                <a:cubicBezTo>
                  <a:pt x="3957350" y="4753922"/>
                  <a:pt x="3957350" y="4753922"/>
                  <a:pt x="3973504" y="4768116"/>
                </a:cubicBezTo>
                <a:cubicBezTo>
                  <a:pt x="3973504" y="4768116"/>
                  <a:pt x="3973504" y="4768116"/>
                  <a:pt x="3973504" y="5114295"/>
                </a:cubicBezTo>
                <a:cubicBezTo>
                  <a:pt x="3973504" y="5114295"/>
                  <a:pt x="3973504" y="5114295"/>
                  <a:pt x="3957350" y="5100101"/>
                </a:cubicBezTo>
                <a:cubicBezTo>
                  <a:pt x="3957350" y="5100101"/>
                  <a:pt x="3957350" y="5100101"/>
                  <a:pt x="3957350" y="5116661"/>
                </a:cubicBezTo>
                <a:cubicBezTo>
                  <a:pt x="3957350" y="5116661"/>
                  <a:pt x="3957350" y="5116661"/>
                  <a:pt x="3971397" y="5129278"/>
                </a:cubicBezTo>
                <a:cubicBezTo>
                  <a:pt x="3971397" y="5129278"/>
                  <a:pt x="3971397" y="5129278"/>
                  <a:pt x="3971397" y="5306704"/>
                </a:cubicBezTo>
                <a:cubicBezTo>
                  <a:pt x="3971397" y="5306704"/>
                  <a:pt x="3971397" y="5306704"/>
                  <a:pt x="3983337" y="5309070"/>
                </a:cubicBezTo>
                <a:cubicBezTo>
                  <a:pt x="3983337" y="5309070"/>
                  <a:pt x="3983337" y="5309070"/>
                  <a:pt x="3983337" y="5134798"/>
                </a:cubicBezTo>
                <a:cubicBezTo>
                  <a:pt x="3983337" y="5134798"/>
                  <a:pt x="3983337" y="5134798"/>
                  <a:pt x="4153305" y="5283047"/>
                </a:cubicBezTo>
                <a:cubicBezTo>
                  <a:pt x="4153305" y="5283047"/>
                  <a:pt x="4153305" y="5283047"/>
                  <a:pt x="4160329" y="5272008"/>
                </a:cubicBezTo>
                <a:cubicBezTo>
                  <a:pt x="4160329" y="5272008"/>
                  <a:pt x="4160329" y="5272008"/>
                  <a:pt x="3991063" y="5125335"/>
                </a:cubicBezTo>
                <a:cubicBezTo>
                  <a:pt x="3991063" y="5125335"/>
                  <a:pt x="3991063" y="5125335"/>
                  <a:pt x="4316249" y="4847761"/>
                </a:cubicBezTo>
                <a:cubicBezTo>
                  <a:pt x="4316249" y="4847761"/>
                  <a:pt x="4316249" y="4847761"/>
                  <a:pt x="4392103" y="4913212"/>
                </a:cubicBezTo>
                <a:cubicBezTo>
                  <a:pt x="4392103" y="4913212"/>
                  <a:pt x="4392103" y="4913212"/>
                  <a:pt x="4636520" y="5126124"/>
                </a:cubicBezTo>
                <a:cubicBezTo>
                  <a:pt x="4636520" y="5126124"/>
                  <a:pt x="4636520" y="5126124"/>
                  <a:pt x="4311333" y="5403697"/>
                </a:cubicBezTo>
                <a:cubicBezTo>
                  <a:pt x="4311333" y="5403697"/>
                  <a:pt x="4311333" y="5403697"/>
                  <a:pt x="4160329" y="5272796"/>
                </a:cubicBezTo>
                <a:cubicBezTo>
                  <a:pt x="4160329" y="5272796"/>
                  <a:pt x="4160329" y="5272796"/>
                  <a:pt x="4154007" y="5283047"/>
                </a:cubicBezTo>
                <a:cubicBezTo>
                  <a:pt x="4154007" y="5283047"/>
                  <a:pt x="4154007" y="5283047"/>
                  <a:pt x="4305715" y="5415526"/>
                </a:cubicBezTo>
                <a:cubicBezTo>
                  <a:pt x="4305715" y="5415526"/>
                  <a:pt x="4305715" y="5415526"/>
                  <a:pt x="4305715" y="5761705"/>
                </a:cubicBezTo>
                <a:cubicBezTo>
                  <a:pt x="4305715" y="5761705"/>
                  <a:pt x="4305715" y="5761705"/>
                  <a:pt x="3983337" y="5480976"/>
                </a:cubicBezTo>
                <a:cubicBezTo>
                  <a:pt x="3983337" y="5480976"/>
                  <a:pt x="3983337" y="5480976"/>
                  <a:pt x="3983337" y="5309858"/>
                </a:cubicBezTo>
                <a:cubicBezTo>
                  <a:pt x="3983337" y="5309858"/>
                  <a:pt x="3983337" y="5309858"/>
                  <a:pt x="3971397" y="5307493"/>
                </a:cubicBezTo>
                <a:cubicBezTo>
                  <a:pt x="3971397" y="5307493"/>
                  <a:pt x="3971397" y="5307493"/>
                  <a:pt x="3971397" y="5487285"/>
                </a:cubicBezTo>
                <a:cubicBezTo>
                  <a:pt x="3971397" y="5487285"/>
                  <a:pt x="3971397" y="5487285"/>
                  <a:pt x="3755776" y="5671020"/>
                </a:cubicBezTo>
                <a:cubicBezTo>
                  <a:pt x="3755776" y="5671020"/>
                  <a:pt x="3755776" y="5671020"/>
                  <a:pt x="3639186" y="5770379"/>
                </a:cubicBezTo>
                <a:cubicBezTo>
                  <a:pt x="3639186" y="5770379"/>
                  <a:pt x="3639186" y="5770379"/>
                  <a:pt x="3639186" y="6021141"/>
                </a:cubicBezTo>
                <a:cubicBezTo>
                  <a:pt x="3639186" y="6021141"/>
                  <a:pt x="3639186" y="6021141"/>
                  <a:pt x="3651126" y="6026661"/>
                </a:cubicBezTo>
                <a:cubicBezTo>
                  <a:pt x="3651126" y="6026661"/>
                  <a:pt x="3651126" y="6026661"/>
                  <a:pt x="3651126" y="5786939"/>
                </a:cubicBezTo>
                <a:cubicBezTo>
                  <a:pt x="3651126" y="5786939"/>
                  <a:pt x="3651126" y="5786939"/>
                  <a:pt x="3973504" y="6067667"/>
                </a:cubicBezTo>
                <a:cubicBezTo>
                  <a:pt x="3973504" y="6067667"/>
                  <a:pt x="3973504" y="6067667"/>
                  <a:pt x="3973504" y="6413845"/>
                </a:cubicBezTo>
                <a:cubicBezTo>
                  <a:pt x="3973504" y="6413845"/>
                  <a:pt x="3973504" y="6413845"/>
                  <a:pt x="3651126" y="6133906"/>
                </a:cubicBezTo>
                <a:cubicBezTo>
                  <a:pt x="3651126" y="6133906"/>
                  <a:pt x="3651126" y="6133906"/>
                  <a:pt x="3651126" y="6027450"/>
                </a:cubicBezTo>
                <a:cubicBezTo>
                  <a:pt x="3651126" y="6027450"/>
                  <a:pt x="3651126" y="6027450"/>
                  <a:pt x="3639186" y="6021930"/>
                </a:cubicBezTo>
                <a:cubicBezTo>
                  <a:pt x="3639186" y="6021930"/>
                  <a:pt x="3639186" y="6021930"/>
                  <a:pt x="3639186" y="6140214"/>
                </a:cubicBezTo>
                <a:cubicBezTo>
                  <a:pt x="3639186" y="6140214"/>
                  <a:pt x="3639186" y="6140214"/>
                  <a:pt x="3979123" y="6435925"/>
                </a:cubicBezTo>
                <a:cubicBezTo>
                  <a:pt x="3979123" y="6435925"/>
                  <a:pt x="3979123" y="6435925"/>
                  <a:pt x="4316249" y="6147311"/>
                </a:cubicBezTo>
                <a:cubicBezTo>
                  <a:pt x="4316249" y="6147311"/>
                  <a:pt x="4316249" y="6147311"/>
                  <a:pt x="4397020" y="6217493"/>
                </a:cubicBezTo>
                <a:cubicBezTo>
                  <a:pt x="4397020" y="6217493"/>
                  <a:pt x="4397020" y="6217493"/>
                  <a:pt x="4403341" y="6206454"/>
                </a:cubicBezTo>
                <a:cubicBezTo>
                  <a:pt x="4403341" y="6206454"/>
                  <a:pt x="4403341" y="6206454"/>
                  <a:pt x="4397722" y="6218282"/>
                </a:cubicBezTo>
                <a:cubicBezTo>
                  <a:pt x="4397722" y="6218282"/>
                  <a:pt x="4397722" y="6218282"/>
                  <a:pt x="4640032" y="6429617"/>
                </a:cubicBezTo>
                <a:cubicBezTo>
                  <a:pt x="4640032" y="6429617"/>
                  <a:pt x="4640032" y="6429617"/>
                  <a:pt x="4640032" y="6784470"/>
                </a:cubicBezTo>
                <a:cubicBezTo>
                  <a:pt x="4640032" y="6784470"/>
                  <a:pt x="4640032" y="6784470"/>
                  <a:pt x="4583142" y="6833040"/>
                </a:cubicBezTo>
                <a:lnTo>
                  <a:pt x="4553907" y="6858000"/>
                </a:lnTo>
                <a:lnTo>
                  <a:pt x="30384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36000" tIns="900000">
            <a:noAutofit/>
          </a:bodyPr>
          <a:lstStyle>
            <a:lvl1pPr algn="l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9051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haut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haut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BDF78EF-B925-4A77-F088-A8970BDC4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3381829"/>
            <a:ext cx="10836275" cy="253160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C622DF-824A-7030-FF06-98A537DB20A5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85252E3-9176-AD7B-44E7-02A49D473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9314"/>
            <a:ext cx="10728325" cy="1084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5B768F97-EB7A-FDD7-6E36-781A0783E3F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27685"/>
            <a:ext cx="12086611" cy="2408285"/>
          </a:xfrm>
          <a:custGeom>
            <a:avLst/>
            <a:gdLst>
              <a:gd name="connsiteX0" fmla="*/ 11874479 w 12086611"/>
              <a:gd name="connsiteY0" fmla="*/ 2376194 h 2408285"/>
              <a:gd name="connsiteX1" fmla="*/ 11897822 w 12086611"/>
              <a:gd name="connsiteY1" fmla="*/ 2397884 h 2408285"/>
              <a:gd name="connsiteX2" fmla="*/ 11898186 w 12086611"/>
              <a:gd name="connsiteY2" fmla="*/ 2398222 h 2408285"/>
              <a:gd name="connsiteX3" fmla="*/ 11850311 w 12086611"/>
              <a:gd name="connsiteY3" fmla="*/ 2398222 h 2408285"/>
              <a:gd name="connsiteX4" fmla="*/ 11852466 w 12086611"/>
              <a:gd name="connsiteY4" fmla="*/ 2396257 h 2408285"/>
              <a:gd name="connsiteX5" fmla="*/ 11875838 w 12086611"/>
              <a:gd name="connsiteY5" fmla="*/ 2252563 h 2408285"/>
              <a:gd name="connsiteX6" fmla="*/ 11979865 w 12086611"/>
              <a:gd name="connsiteY6" fmla="*/ 2349082 h 2408285"/>
              <a:gd name="connsiteX7" fmla="*/ 11979865 w 12086611"/>
              <a:gd name="connsiteY7" fmla="*/ 2378140 h 2408285"/>
              <a:gd name="connsiteX8" fmla="*/ 11979865 w 12086611"/>
              <a:gd name="connsiteY8" fmla="*/ 2398222 h 2408285"/>
              <a:gd name="connsiteX9" fmla="*/ 11904568 w 12086611"/>
              <a:gd name="connsiteY9" fmla="*/ 2398222 h 2408285"/>
              <a:gd name="connsiteX10" fmla="*/ 11903035 w 12086611"/>
              <a:gd name="connsiteY10" fmla="*/ 2396799 h 2408285"/>
              <a:gd name="connsiteX11" fmla="*/ 11897822 w 12086611"/>
              <a:gd name="connsiteY11" fmla="*/ 2397884 h 2408285"/>
              <a:gd name="connsiteX12" fmla="*/ 11902808 w 12086611"/>
              <a:gd name="connsiteY12" fmla="*/ 2396528 h 2408285"/>
              <a:gd name="connsiteX13" fmla="*/ 11875838 w 12086611"/>
              <a:gd name="connsiteY13" fmla="*/ 2371585 h 2408285"/>
              <a:gd name="connsiteX14" fmla="*/ 11768639 w 12086611"/>
              <a:gd name="connsiteY14" fmla="*/ 2029973 h 2408285"/>
              <a:gd name="connsiteX15" fmla="*/ 11835724 w 12086611"/>
              <a:gd name="connsiteY15" fmla="*/ 2092331 h 2408285"/>
              <a:gd name="connsiteX16" fmla="*/ 11872666 w 12086611"/>
              <a:gd name="connsiteY16" fmla="*/ 2126492 h 2408285"/>
              <a:gd name="connsiteX17" fmla="*/ 11872666 w 12086611"/>
              <a:gd name="connsiteY17" fmla="*/ 2245514 h 2408285"/>
              <a:gd name="connsiteX18" fmla="*/ 11795609 w 12086611"/>
              <a:gd name="connsiteY18" fmla="*/ 2174210 h 2408285"/>
              <a:gd name="connsiteX19" fmla="*/ 11768639 w 12086611"/>
              <a:gd name="connsiteY19" fmla="*/ 2149266 h 2408285"/>
              <a:gd name="connsiteX20" fmla="*/ 11658947 w 12086611"/>
              <a:gd name="connsiteY20" fmla="*/ 1929930 h 2408285"/>
              <a:gd name="connsiteX21" fmla="*/ 11763653 w 12086611"/>
              <a:gd name="connsiteY21" fmla="*/ 2027262 h 2408285"/>
              <a:gd name="connsiteX22" fmla="*/ 11658721 w 12086611"/>
              <a:gd name="connsiteY22" fmla="*/ 2122697 h 2408285"/>
              <a:gd name="connsiteX23" fmla="*/ 11554014 w 12086611"/>
              <a:gd name="connsiteY23" fmla="*/ 2025364 h 2408285"/>
              <a:gd name="connsiteX24" fmla="*/ 11590503 w 12086611"/>
              <a:gd name="connsiteY24" fmla="*/ 1992287 h 2408285"/>
              <a:gd name="connsiteX25" fmla="*/ 11983265 w 12086611"/>
              <a:gd name="connsiteY25" fmla="*/ 1707069 h 2408285"/>
              <a:gd name="connsiteX26" fmla="*/ 12086611 w 12086611"/>
              <a:gd name="connsiteY26" fmla="*/ 1802775 h 2408285"/>
              <a:gd name="connsiteX27" fmla="*/ 11981678 w 12086611"/>
              <a:gd name="connsiteY27" fmla="*/ 1898209 h 2408285"/>
              <a:gd name="connsiteX28" fmla="*/ 11946776 w 12086611"/>
              <a:gd name="connsiteY28" fmla="*/ 1865674 h 2408285"/>
              <a:gd name="connsiteX29" fmla="*/ 11944736 w 12086611"/>
              <a:gd name="connsiteY29" fmla="*/ 1869741 h 2408285"/>
              <a:gd name="connsiteX30" fmla="*/ 11979865 w 12086611"/>
              <a:gd name="connsiteY30" fmla="*/ 1902276 h 2408285"/>
              <a:gd name="connsiteX31" fmla="*/ 11979865 w 12086611"/>
              <a:gd name="connsiteY31" fmla="*/ 2021298 h 2408285"/>
              <a:gd name="connsiteX32" fmla="*/ 11904621 w 12086611"/>
              <a:gd name="connsiteY32" fmla="*/ 1951619 h 2408285"/>
              <a:gd name="connsiteX33" fmla="*/ 11902582 w 12086611"/>
              <a:gd name="connsiteY33" fmla="*/ 1955957 h 2408285"/>
              <a:gd name="connsiteX34" fmla="*/ 11979412 w 12086611"/>
              <a:gd name="connsiteY34" fmla="*/ 2027262 h 2408285"/>
              <a:gd name="connsiteX35" fmla="*/ 11874479 w 12086611"/>
              <a:gd name="connsiteY35" fmla="*/ 2122697 h 2408285"/>
              <a:gd name="connsiteX36" fmla="*/ 11837764 w 12086611"/>
              <a:gd name="connsiteY36" fmla="*/ 2088535 h 2408285"/>
              <a:gd name="connsiteX37" fmla="*/ 11835724 w 12086611"/>
              <a:gd name="connsiteY37" fmla="*/ 2092331 h 2408285"/>
              <a:gd name="connsiteX38" fmla="*/ 11837537 w 12086611"/>
              <a:gd name="connsiteY38" fmla="*/ 2088264 h 2408285"/>
              <a:gd name="connsiteX39" fmla="*/ 11769772 w 12086611"/>
              <a:gd name="connsiteY39" fmla="*/ 2025364 h 2408285"/>
              <a:gd name="connsiteX40" fmla="*/ 11874705 w 12086611"/>
              <a:gd name="connsiteY40" fmla="*/ 1929930 h 2408285"/>
              <a:gd name="connsiteX41" fmla="*/ 11902355 w 12086611"/>
              <a:gd name="connsiteY41" fmla="*/ 1955686 h 2408285"/>
              <a:gd name="connsiteX42" fmla="*/ 11904621 w 12086611"/>
              <a:gd name="connsiteY42" fmla="*/ 1951349 h 2408285"/>
              <a:gd name="connsiteX43" fmla="*/ 11875838 w 12086611"/>
              <a:gd name="connsiteY43" fmla="*/ 1924778 h 2408285"/>
              <a:gd name="connsiteX44" fmla="*/ 11875838 w 12086611"/>
              <a:gd name="connsiteY44" fmla="*/ 1805757 h 2408285"/>
              <a:gd name="connsiteX45" fmla="*/ 11944736 w 12086611"/>
              <a:gd name="connsiteY45" fmla="*/ 1869470 h 2408285"/>
              <a:gd name="connsiteX46" fmla="*/ 11946549 w 12086611"/>
              <a:gd name="connsiteY46" fmla="*/ 1865674 h 2408285"/>
              <a:gd name="connsiteX47" fmla="*/ 11878332 w 12086611"/>
              <a:gd name="connsiteY47" fmla="*/ 1802503 h 2408285"/>
              <a:gd name="connsiteX48" fmla="*/ 11768639 w 12086611"/>
              <a:gd name="connsiteY48" fmla="*/ 1583167 h 2408285"/>
              <a:gd name="connsiteX49" fmla="*/ 11840257 w 12086611"/>
              <a:gd name="connsiteY49" fmla="*/ 1649591 h 2408285"/>
              <a:gd name="connsiteX50" fmla="*/ 11842523 w 12086611"/>
              <a:gd name="connsiteY50" fmla="*/ 1646067 h 2408285"/>
              <a:gd name="connsiteX51" fmla="*/ 11840483 w 12086611"/>
              <a:gd name="connsiteY51" fmla="*/ 1649591 h 2408285"/>
              <a:gd name="connsiteX52" fmla="*/ 11872666 w 12086611"/>
              <a:gd name="connsiteY52" fmla="*/ 1679686 h 2408285"/>
              <a:gd name="connsiteX53" fmla="*/ 11872666 w 12086611"/>
              <a:gd name="connsiteY53" fmla="*/ 1798708 h 2408285"/>
              <a:gd name="connsiteX54" fmla="*/ 11794249 w 12086611"/>
              <a:gd name="connsiteY54" fmla="*/ 1726047 h 2408285"/>
              <a:gd name="connsiteX55" fmla="*/ 11791983 w 12086611"/>
              <a:gd name="connsiteY55" fmla="*/ 1729572 h 2408285"/>
              <a:gd name="connsiteX56" fmla="*/ 11794023 w 12086611"/>
              <a:gd name="connsiteY56" fmla="*/ 1725776 h 2408285"/>
              <a:gd name="connsiteX57" fmla="*/ 11768639 w 12086611"/>
              <a:gd name="connsiteY57" fmla="*/ 1702189 h 2408285"/>
              <a:gd name="connsiteX58" fmla="*/ 11874705 w 12086611"/>
              <a:gd name="connsiteY58" fmla="*/ 1483123 h 2408285"/>
              <a:gd name="connsiteX59" fmla="*/ 11979412 w 12086611"/>
              <a:gd name="connsiteY59" fmla="*/ 1580184 h 2408285"/>
              <a:gd name="connsiteX60" fmla="*/ 11874479 w 12086611"/>
              <a:gd name="connsiteY60" fmla="*/ 1675619 h 2408285"/>
              <a:gd name="connsiteX61" fmla="*/ 11842523 w 12086611"/>
              <a:gd name="connsiteY61" fmla="*/ 1646067 h 2408285"/>
              <a:gd name="connsiteX62" fmla="*/ 11769772 w 12086611"/>
              <a:gd name="connsiteY62" fmla="*/ 1578558 h 2408285"/>
              <a:gd name="connsiteX63" fmla="*/ 11766146 w 12086611"/>
              <a:gd name="connsiteY63" fmla="*/ 1258907 h 2408285"/>
              <a:gd name="connsiteX64" fmla="*/ 11870853 w 12086611"/>
              <a:gd name="connsiteY64" fmla="*/ 1355968 h 2408285"/>
              <a:gd name="connsiteX65" fmla="*/ 11765920 w 12086611"/>
              <a:gd name="connsiteY65" fmla="*/ 1451673 h 2408285"/>
              <a:gd name="connsiteX66" fmla="*/ 11661213 w 12086611"/>
              <a:gd name="connsiteY66" fmla="*/ 1354341 h 2408285"/>
              <a:gd name="connsiteX67" fmla="*/ 11763200 w 12086611"/>
              <a:gd name="connsiteY67" fmla="*/ 1261618 h 2408285"/>
              <a:gd name="connsiteX68" fmla="*/ 11661213 w 12086611"/>
              <a:gd name="connsiteY68" fmla="*/ 913228 h 2408285"/>
              <a:gd name="connsiteX69" fmla="*/ 11728298 w 12086611"/>
              <a:gd name="connsiteY69" fmla="*/ 975315 h 2408285"/>
              <a:gd name="connsiteX70" fmla="*/ 11730338 w 12086611"/>
              <a:gd name="connsiteY70" fmla="*/ 971519 h 2408285"/>
              <a:gd name="connsiteX71" fmla="*/ 11728525 w 12086611"/>
              <a:gd name="connsiteY71" fmla="*/ 975586 h 2408285"/>
              <a:gd name="connsiteX72" fmla="*/ 11765240 w 12086611"/>
              <a:gd name="connsiteY72" fmla="*/ 1009747 h 2408285"/>
              <a:gd name="connsiteX73" fmla="*/ 11765240 w 12086611"/>
              <a:gd name="connsiteY73" fmla="*/ 1128769 h 2408285"/>
              <a:gd name="connsiteX74" fmla="*/ 11688410 w 12086611"/>
              <a:gd name="connsiteY74" fmla="*/ 1057464 h 2408285"/>
              <a:gd name="connsiteX75" fmla="*/ 11686370 w 12086611"/>
              <a:gd name="connsiteY75" fmla="*/ 1061260 h 2408285"/>
              <a:gd name="connsiteX76" fmla="*/ 11688183 w 12086611"/>
              <a:gd name="connsiteY76" fmla="*/ 1057193 h 2408285"/>
              <a:gd name="connsiteX77" fmla="*/ 11661213 w 12086611"/>
              <a:gd name="connsiteY77" fmla="*/ 1032250 h 2408285"/>
              <a:gd name="connsiteX78" fmla="*/ 11876065 w 12086611"/>
              <a:gd name="connsiteY78" fmla="*/ 590053 h 2408285"/>
              <a:gd name="connsiteX79" fmla="*/ 11979412 w 12086611"/>
              <a:gd name="connsiteY79" fmla="*/ 686029 h 2408285"/>
              <a:gd name="connsiteX80" fmla="*/ 11874479 w 12086611"/>
              <a:gd name="connsiteY80" fmla="*/ 781464 h 2408285"/>
              <a:gd name="connsiteX81" fmla="*/ 11839350 w 12086611"/>
              <a:gd name="connsiteY81" fmla="*/ 748929 h 2408285"/>
              <a:gd name="connsiteX82" fmla="*/ 11837537 w 12086611"/>
              <a:gd name="connsiteY82" fmla="*/ 752725 h 2408285"/>
              <a:gd name="connsiteX83" fmla="*/ 11872666 w 12086611"/>
              <a:gd name="connsiteY83" fmla="*/ 785259 h 2408285"/>
              <a:gd name="connsiteX84" fmla="*/ 11872666 w 12086611"/>
              <a:gd name="connsiteY84" fmla="*/ 904552 h 2408285"/>
              <a:gd name="connsiteX85" fmla="*/ 11797422 w 12086611"/>
              <a:gd name="connsiteY85" fmla="*/ 834603 h 2408285"/>
              <a:gd name="connsiteX86" fmla="*/ 11795383 w 12086611"/>
              <a:gd name="connsiteY86" fmla="*/ 838941 h 2408285"/>
              <a:gd name="connsiteX87" fmla="*/ 11871986 w 12086611"/>
              <a:gd name="connsiteY87" fmla="*/ 910246 h 2408285"/>
              <a:gd name="connsiteX88" fmla="*/ 11767053 w 12086611"/>
              <a:gd name="connsiteY88" fmla="*/ 1005680 h 2408285"/>
              <a:gd name="connsiteX89" fmla="*/ 11730338 w 12086611"/>
              <a:gd name="connsiteY89" fmla="*/ 971519 h 2408285"/>
              <a:gd name="connsiteX90" fmla="*/ 11662573 w 12086611"/>
              <a:gd name="connsiteY90" fmla="*/ 908619 h 2408285"/>
              <a:gd name="connsiteX91" fmla="*/ 11767506 w 12086611"/>
              <a:gd name="connsiteY91" fmla="*/ 813185 h 2408285"/>
              <a:gd name="connsiteX92" fmla="*/ 11795156 w 12086611"/>
              <a:gd name="connsiteY92" fmla="*/ 838941 h 2408285"/>
              <a:gd name="connsiteX93" fmla="*/ 11797196 w 12086611"/>
              <a:gd name="connsiteY93" fmla="*/ 834603 h 2408285"/>
              <a:gd name="connsiteX94" fmla="*/ 11768639 w 12086611"/>
              <a:gd name="connsiteY94" fmla="*/ 808034 h 2408285"/>
              <a:gd name="connsiteX95" fmla="*/ 11768639 w 12086611"/>
              <a:gd name="connsiteY95" fmla="*/ 688741 h 2408285"/>
              <a:gd name="connsiteX96" fmla="*/ 11837310 w 12086611"/>
              <a:gd name="connsiteY96" fmla="*/ 752725 h 2408285"/>
              <a:gd name="connsiteX97" fmla="*/ 11839350 w 12086611"/>
              <a:gd name="connsiteY97" fmla="*/ 748658 h 2408285"/>
              <a:gd name="connsiteX98" fmla="*/ 11771132 w 12086611"/>
              <a:gd name="connsiteY98" fmla="*/ 685487 h 2408285"/>
              <a:gd name="connsiteX99" fmla="*/ 11661213 w 12086611"/>
              <a:gd name="connsiteY99" fmla="*/ 466151 h 2408285"/>
              <a:gd name="connsiteX100" fmla="*/ 11733057 w 12086611"/>
              <a:gd name="connsiteY100" fmla="*/ 532846 h 2408285"/>
              <a:gd name="connsiteX101" fmla="*/ 11765240 w 12086611"/>
              <a:gd name="connsiteY101" fmla="*/ 562669 h 2408285"/>
              <a:gd name="connsiteX102" fmla="*/ 11765240 w 12086611"/>
              <a:gd name="connsiteY102" fmla="*/ 681691 h 2408285"/>
              <a:gd name="connsiteX103" fmla="*/ 11687050 w 12086611"/>
              <a:gd name="connsiteY103" fmla="*/ 609031 h 2408285"/>
              <a:gd name="connsiteX104" fmla="*/ 11684784 w 12086611"/>
              <a:gd name="connsiteY104" fmla="*/ 612827 h 2408285"/>
              <a:gd name="connsiteX105" fmla="*/ 11763653 w 12086611"/>
              <a:gd name="connsiteY105" fmla="*/ 686029 h 2408285"/>
              <a:gd name="connsiteX106" fmla="*/ 11658721 w 12086611"/>
              <a:gd name="connsiteY106" fmla="*/ 781464 h 2408285"/>
              <a:gd name="connsiteX107" fmla="*/ 11609994 w 12086611"/>
              <a:gd name="connsiteY107" fmla="*/ 736187 h 2408285"/>
              <a:gd name="connsiteX108" fmla="*/ 11555374 w 12086611"/>
              <a:gd name="connsiteY108" fmla="*/ 685487 h 2408285"/>
              <a:gd name="connsiteX109" fmla="*/ 11660307 w 12086611"/>
              <a:gd name="connsiteY109" fmla="*/ 590053 h 2408285"/>
              <a:gd name="connsiteX110" fmla="*/ 11684557 w 12086611"/>
              <a:gd name="connsiteY110" fmla="*/ 612556 h 2408285"/>
              <a:gd name="connsiteX111" fmla="*/ 11686824 w 12086611"/>
              <a:gd name="connsiteY111" fmla="*/ 609031 h 2408285"/>
              <a:gd name="connsiteX112" fmla="*/ 11661213 w 12086611"/>
              <a:gd name="connsiteY112" fmla="*/ 585444 h 2408285"/>
              <a:gd name="connsiteX113" fmla="*/ 11767506 w 12086611"/>
              <a:gd name="connsiteY113" fmla="*/ 366107 h 2408285"/>
              <a:gd name="connsiteX114" fmla="*/ 11871986 w 12086611"/>
              <a:gd name="connsiteY114" fmla="*/ 463440 h 2408285"/>
              <a:gd name="connsiteX115" fmla="*/ 11767053 w 12086611"/>
              <a:gd name="connsiteY115" fmla="*/ 558874 h 2408285"/>
              <a:gd name="connsiteX116" fmla="*/ 11735324 w 12086611"/>
              <a:gd name="connsiteY116" fmla="*/ 529322 h 2408285"/>
              <a:gd name="connsiteX117" fmla="*/ 11733057 w 12086611"/>
              <a:gd name="connsiteY117" fmla="*/ 532846 h 2408285"/>
              <a:gd name="connsiteX118" fmla="*/ 11735097 w 12086611"/>
              <a:gd name="connsiteY118" fmla="*/ 529051 h 2408285"/>
              <a:gd name="connsiteX119" fmla="*/ 11662573 w 12086611"/>
              <a:gd name="connsiteY119" fmla="*/ 461542 h 2408285"/>
              <a:gd name="connsiteX120" fmla="*/ 11658947 w 12086611"/>
              <a:gd name="connsiteY120" fmla="*/ 142162 h 2408285"/>
              <a:gd name="connsiteX121" fmla="*/ 11763653 w 12086611"/>
              <a:gd name="connsiteY121" fmla="*/ 239223 h 2408285"/>
              <a:gd name="connsiteX122" fmla="*/ 11658721 w 12086611"/>
              <a:gd name="connsiteY122" fmla="*/ 334657 h 2408285"/>
              <a:gd name="connsiteX123" fmla="*/ 11554014 w 12086611"/>
              <a:gd name="connsiteY123" fmla="*/ 237596 h 2408285"/>
              <a:gd name="connsiteX124" fmla="*/ 11656001 w 12086611"/>
              <a:gd name="connsiteY124" fmla="*/ 144873 h 2408285"/>
              <a:gd name="connsiteX125" fmla="*/ 11690766 w 12086611"/>
              <a:gd name="connsiteY125" fmla="*/ 40330 h 2408285"/>
              <a:gd name="connsiteX126" fmla="*/ 11845185 w 12086611"/>
              <a:gd name="connsiteY126" fmla="*/ 40330 h 2408285"/>
              <a:gd name="connsiteX127" fmla="*/ 11840228 w 12086611"/>
              <a:gd name="connsiteY127" fmla="*/ 44830 h 2408285"/>
              <a:gd name="connsiteX128" fmla="*/ 11767053 w 12086611"/>
              <a:gd name="connsiteY128" fmla="*/ 111254 h 2408285"/>
              <a:gd name="connsiteX129" fmla="*/ 11712546 w 12086611"/>
              <a:gd name="connsiteY129" fmla="*/ 60579 h 2408285"/>
              <a:gd name="connsiteX130" fmla="*/ 11661213 w 12086611"/>
              <a:gd name="connsiteY130" fmla="*/ 40330 h 2408285"/>
              <a:gd name="connsiteX131" fmla="*/ 11684643 w 12086611"/>
              <a:gd name="connsiteY131" fmla="*/ 40330 h 2408285"/>
              <a:gd name="connsiteX132" fmla="*/ 11690280 w 12086611"/>
              <a:gd name="connsiteY132" fmla="*/ 45575 h 2408285"/>
              <a:gd name="connsiteX133" fmla="*/ 11765240 w 12086611"/>
              <a:gd name="connsiteY133" fmla="*/ 115321 h 2408285"/>
              <a:gd name="connsiteX134" fmla="*/ 11765240 w 12086611"/>
              <a:gd name="connsiteY134" fmla="*/ 234343 h 2408285"/>
              <a:gd name="connsiteX135" fmla="*/ 11661213 w 12086611"/>
              <a:gd name="connsiteY135" fmla="*/ 137824 h 2408285"/>
              <a:gd name="connsiteX136" fmla="*/ 11661213 w 12086611"/>
              <a:gd name="connsiteY136" fmla="*/ 69350 h 2408285"/>
              <a:gd name="connsiteX137" fmla="*/ 0 w 12086611"/>
              <a:gd name="connsiteY137" fmla="*/ 0 h 2408285"/>
              <a:gd name="connsiteX138" fmla="*/ 11657587 w 12086611"/>
              <a:gd name="connsiteY138" fmla="*/ 40330 h 2408285"/>
              <a:gd name="connsiteX139" fmla="*/ 11657587 w 12086611"/>
              <a:gd name="connsiteY139" fmla="*/ 41002 h 2408285"/>
              <a:gd name="connsiteX140" fmla="*/ 11657587 w 12086611"/>
              <a:gd name="connsiteY140" fmla="*/ 137824 h 2408285"/>
              <a:gd name="connsiteX141" fmla="*/ 11653055 w 12086611"/>
              <a:gd name="connsiteY141" fmla="*/ 141891 h 2408285"/>
              <a:gd name="connsiteX142" fmla="*/ 11656001 w 12086611"/>
              <a:gd name="connsiteY142" fmla="*/ 144873 h 2408285"/>
              <a:gd name="connsiteX143" fmla="*/ 11652828 w 12086611"/>
              <a:gd name="connsiteY143" fmla="*/ 141891 h 2408285"/>
              <a:gd name="connsiteX144" fmla="*/ 11549028 w 12086611"/>
              <a:gd name="connsiteY144" fmla="*/ 236512 h 2408285"/>
              <a:gd name="connsiteX145" fmla="*/ 11549028 w 12086611"/>
              <a:gd name="connsiteY145" fmla="*/ 243019 h 2408285"/>
              <a:gd name="connsiteX146" fmla="*/ 11552881 w 12086611"/>
              <a:gd name="connsiteY146" fmla="*/ 246543 h 2408285"/>
              <a:gd name="connsiteX147" fmla="*/ 11552881 w 12086611"/>
              <a:gd name="connsiteY147" fmla="*/ 242205 h 2408285"/>
              <a:gd name="connsiteX148" fmla="*/ 11656681 w 12086611"/>
              <a:gd name="connsiteY148" fmla="*/ 338724 h 2408285"/>
              <a:gd name="connsiteX149" fmla="*/ 11656681 w 12086611"/>
              <a:gd name="connsiteY149" fmla="*/ 457746 h 2408285"/>
              <a:gd name="connsiteX150" fmla="*/ 11552881 w 12086611"/>
              <a:gd name="connsiteY150" fmla="*/ 361227 h 2408285"/>
              <a:gd name="connsiteX151" fmla="*/ 11552881 w 12086611"/>
              <a:gd name="connsiteY151" fmla="*/ 246814 h 2408285"/>
              <a:gd name="connsiteX152" fmla="*/ 11549028 w 12086611"/>
              <a:gd name="connsiteY152" fmla="*/ 243290 h 2408285"/>
              <a:gd name="connsiteX153" fmla="*/ 11549028 w 12086611"/>
              <a:gd name="connsiteY153" fmla="*/ 363125 h 2408285"/>
              <a:gd name="connsiteX154" fmla="*/ 11441829 w 12086611"/>
              <a:gd name="connsiteY154" fmla="*/ 460457 h 2408285"/>
              <a:gd name="connsiteX155" fmla="*/ 11441829 w 12086611"/>
              <a:gd name="connsiteY155" fmla="*/ 587613 h 2408285"/>
              <a:gd name="connsiteX156" fmla="*/ 11544269 w 12086611"/>
              <a:gd name="connsiteY156" fmla="*/ 682505 h 2408285"/>
              <a:gd name="connsiteX157" fmla="*/ 11544269 w 12086611"/>
              <a:gd name="connsiteY157" fmla="*/ 676811 h 2408285"/>
              <a:gd name="connsiteX158" fmla="*/ 11445455 w 12086611"/>
              <a:gd name="connsiteY158" fmla="*/ 585444 h 2408285"/>
              <a:gd name="connsiteX159" fmla="*/ 11445455 w 12086611"/>
              <a:gd name="connsiteY159" fmla="*/ 466151 h 2408285"/>
              <a:gd name="connsiteX160" fmla="*/ 11544269 w 12086611"/>
              <a:gd name="connsiteY160" fmla="*/ 557789 h 2408285"/>
              <a:gd name="connsiteX161" fmla="*/ 11544269 w 12086611"/>
              <a:gd name="connsiteY161" fmla="*/ 552096 h 2408285"/>
              <a:gd name="connsiteX162" fmla="*/ 11446815 w 12086611"/>
              <a:gd name="connsiteY162" fmla="*/ 461542 h 2408285"/>
              <a:gd name="connsiteX163" fmla="*/ 11551748 w 12086611"/>
              <a:gd name="connsiteY163" fmla="*/ 366107 h 2408285"/>
              <a:gd name="connsiteX164" fmla="*/ 11656454 w 12086611"/>
              <a:gd name="connsiteY164" fmla="*/ 463440 h 2408285"/>
              <a:gd name="connsiteX165" fmla="*/ 11551521 w 12086611"/>
              <a:gd name="connsiteY165" fmla="*/ 558874 h 2408285"/>
              <a:gd name="connsiteX166" fmla="*/ 11544495 w 12086611"/>
              <a:gd name="connsiteY166" fmla="*/ 552367 h 2408285"/>
              <a:gd name="connsiteX167" fmla="*/ 11544495 w 12086611"/>
              <a:gd name="connsiteY167" fmla="*/ 558061 h 2408285"/>
              <a:gd name="connsiteX168" fmla="*/ 11549482 w 12086611"/>
              <a:gd name="connsiteY168" fmla="*/ 562669 h 2408285"/>
              <a:gd name="connsiteX169" fmla="*/ 11549482 w 12086611"/>
              <a:gd name="connsiteY169" fmla="*/ 681691 h 2408285"/>
              <a:gd name="connsiteX170" fmla="*/ 11544495 w 12086611"/>
              <a:gd name="connsiteY170" fmla="*/ 677083 h 2408285"/>
              <a:gd name="connsiteX171" fmla="*/ 11544495 w 12086611"/>
              <a:gd name="connsiteY171" fmla="*/ 682776 h 2408285"/>
              <a:gd name="connsiteX172" fmla="*/ 11549028 w 12086611"/>
              <a:gd name="connsiteY172" fmla="*/ 687114 h 2408285"/>
              <a:gd name="connsiteX173" fmla="*/ 11549028 w 12086611"/>
              <a:gd name="connsiteY173" fmla="*/ 748116 h 2408285"/>
              <a:gd name="connsiteX174" fmla="*/ 11552881 w 12086611"/>
              <a:gd name="connsiteY174" fmla="*/ 748658 h 2408285"/>
              <a:gd name="connsiteX175" fmla="*/ 11552881 w 12086611"/>
              <a:gd name="connsiteY175" fmla="*/ 688741 h 2408285"/>
              <a:gd name="connsiteX176" fmla="*/ 11607727 w 12086611"/>
              <a:gd name="connsiteY176" fmla="*/ 739711 h 2408285"/>
              <a:gd name="connsiteX177" fmla="*/ 11609994 w 12086611"/>
              <a:gd name="connsiteY177" fmla="*/ 736187 h 2408285"/>
              <a:gd name="connsiteX178" fmla="*/ 11607727 w 12086611"/>
              <a:gd name="connsiteY178" fmla="*/ 739982 h 2408285"/>
              <a:gd name="connsiteX179" fmla="*/ 11656681 w 12086611"/>
              <a:gd name="connsiteY179" fmla="*/ 785259 h 2408285"/>
              <a:gd name="connsiteX180" fmla="*/ 11656681 w 12086611"/>
              <a:gd name="connsiteY180" fmla="*/ 904552 h 2408285"/>
              <a:gd name="connsiteX181" fmla="*/ 11552881 w 12086611"/>
              <a:gd name="connsiteY181" fmla="*/ 808034 h 2408285"/>
              <a:gd name="connsiteX182" fmla="*/ 11552881 w 12086611"/>
              <a:gd name="connsiteY182" fmla="*/ 748929 h 2408285"/>
              <a:gd name="connsiteX183" fmla="*/ 11549028 w 12086611"/>
              <a:gd name="connsiteY183" fmla="*/ 748387 h 2408285"/>
              <a:gd name="connsiteX184" fmla="*/ 11549028 w 12086611"/>
              <a:gd name="connsiteY184" fmla="*/ 809931 h 2408285"/>
              <a:gd name="connsiteX185" fmla="*/ 11479451 w 12086611"/>
              <a:gd name="connsiteY185" fmla="*/ 873102 h 2408285"/>
              <a:gd name="connsiteX186" fmla="*/ 11483304 w 12086611"/>
              <a:gd name="connsiteY186" fmla="*/ 875271 h 2408285"/>
              <a:gd name="connsiteX187" fmla="*/ 11551748 w 12086611"/>
              <a:gd name="connsiteY187" fmla="*/ 813185 h 2408285"/>
              <a:gd name="connsiteX188" fmla="*/ 11656454 w 12086611"/>
              <a:gd name="connsiteY188" fmla="*/ 910246 h 2408285"/>
              <a:gd name="connsiteX189" fmla="*/ 11551521 w 12086611"/>
              <a:gd name="connsiteY189" fmla="*/ 1005680 h 2408285"/>
              <a:gd name="connsiteX190" fmla="*/ 11446815 w 12086611"/>
              <a:gd name="connsiteY190" fmla="*/ 908619 h 2408285"/>
              <a:gd name="connsiteX191" fmla="*/ 11483077 w 12086611"/>
              <a:gd name="connsiteY191" fmla="*/ 875543 h 2408285"/>
              <a:gd name="connsiteX192" fmla="*/ 11479224 w 12086611"/>
              <a:gd name="connsiteY192" fmla="*/ 873374 h 2408285"/>
              <a:gd name="connsiteX193" fmla="*/ 11441829 w 12086611"/>
              <a:gd name="connsiteY193" fmla="*/ 907535 h 2408285"/>
              <a:gd name="connsiteX194" fmla="*/ 11441829 w 12086611"/>
              <a:gd name="connsiteY194" fmla="*/ 993751 h 2408285"/>
              <a:gd name="connsiteX195" fmla="*/ 11445455 w 12086611"/>
              <a:gd name="connsiteY195" fmla="*/ 995649 h 2408285"/>
              <a:gd name="connsiteX196" fmla="*/ 11445455 w 12086611"/>
              <a:gd name="connsiteY196" fmla="*/ 913228 h 2408285"/>
              <a:gd name="connsiteX197" fmla="*/ 11549482 w 12086611"/>
              <a:gd name="connsiteY197" fmla="*/ 1009747 h 2408285"/>
              <a:gd name="connsiteX198" fmla="*/ 11549482 w 12086611"/>
              <a:gd name="connsiteY198" fmla="*/ 1128769 h 2408285"/>
              <a:gd name="connsiteX199" fmla="*/ 11445455 w 12086611"/>
              <a:gd name="connsiteY199" fmla="*/ 1032250 h 2408285"/>
              <a:gd name="connsiteX200" fmla="*/ 11445455 w 12086611"/>
              <a:gd name="connsiteY200" fmla="*/ 995920 h 2408285"/>
              <a:gd name="connsiteX201" fmla="*/ 11441829 w 12086611"/>
              <a:gd name="connsiteY201" fmla="*/ 994022 h 2408285"/>
              <a:gd name="connsiteX202" fmla="*/ 11441829 w 12086611"/>
              <a:gd name="connsiteY202" fmla="*/ 1034419 h 2408285"/>
              <a:gd name="connsiteX203" fmla="*/ 11551295 w 12086611"/>
              <a:gd name="connsiteY203" fmla="*/ 1136089 h 2408285"/>
              <a:gd name="connsiteX204" fmla="*/ 11660307 w 12086611"/>
              <a:gd name="connsiteY204" fmla="*/ 1037130 h 2408285"/>
              <a:gd name="connsiteX205" fmla="*/ 11686370 w 12086611"/>
              <a:gd name="connsiteY205" fmla="*/ 1061260 h 2408285"/>
              <a:gd name="connsiteX206" fmla="*/ 11764787 w 12086611"/>
              <a:gd name="connsiteY206" fmla="*/ 1133920 h 2408285"/>
              <a:gd name="connsiteX207" fmla="*/ 11764787 w 12086611"/>
              <a:gd name="connsiteY207" fmla="*/ 1250231 h 2408285"/>
              <a:gd name="connsiteX208" fmla="*/ 11768639 w 12086611"/>
              <a:gd name="connsiteY208" fmla="*/ 1250231 h 2408285"/>
              <a:gd name="connsiteX209" fmla="*/ 11768639 w 12086611"/>
              <a:gd name="connsiteY209" fmla="*/ 1243724 h 2408285"/>
              <a:gd name="connsiteX210" fmla="*/ 11768639 w 12086611"/>
              <a:gd name="connsiteY210" fmla="*/ 1135818 h 2408285"/>
              <a:gd name="connsiteX211" fmla="*/ 11872666 w 12086611"/>
              <a:gd name="connsiteY211" fmla="*/ 1232337 h 2408285"/>
              <a:gd name="connsiteX212" fmla="*/ 11872666 w 12086611"/>
              <a:gd name="connsiteY212" fmla="*/ 1242097 h 2408285"/>
              <a:gd name="connsiteX213" fmla="*/ 11872666 w 12086611"/>
              <a:gd name="connsiteY213" fmla="*/ 1351088 h 2408285"/>
              <a:gd name="connsiteX214" fmla="*/ 11768639 w 12086611"/>
              <a:gd name="connsiteY214" fmla="*/ 1254840 h 2408285"/>
              <a:gd name="connsiteX215" fmla="*/ 11768639 w 12086611"/>
              <a:gd name="connsiteY215" fmla="*/ 1250502 h 2408285"/>
              <a:gd name="connsiteX216" fmla="*/ 11764787 w 12086611"/>
              <a:gd name="connsiteY216" fmla="*/ 1250502 h 2408285"/>
              <a:gd name="connsiteX217" fmla="*/ 11764787 w 12086611"/>
              <a:gd name="connsiteY217" fmla="*/ 1254569 h 2408285"/>
              <a:gd name="connsiteX218" fmla="*/ 11760254 w 12086611"/>
              <a:gd name="connsiteY218" fmla="*/ 1258636 h 2408285"/>
              <a:gd name="connsiteX219" fmla="*/ 11763200 w 12086611"/>
              <a:gd name="connsiteY219" fmla="*/ 1261618 h 2408285"/>
              <a:gd name="connsiteX220" fmla="*/ 11760027 w 12086611"/>
              <a:gd name="connsiteY220" fmla="*/ 1258907 h 2408285"/>
              <a:gd name="connsiteX221" fmla="*/ 11656227 w 12086611"/>
              <a:gd name="connsiteY221" fmla="*/ 1353257 h 2408285"/>
              <a:gd name="connsiteX222" fmla="*/ 11656227 w 12086611"/>
              <a:gd name="connsiteY222" fmla="*/ 1360035 h 2408285"/>
              <a:gd name="connsiteX223" fmla="*/ 11660080 w 12086611"/>
              <a:gd name="connsiteY223" fmla="*/ 1363559 h 2408285"/>
              <a:gd name="connsiteX224" fmla="*/ 11660080 w 12086611"/>
              <a:gd name="connsiteY224" fmla="*/ 1358950 h 2408285"/>
              <a:gd name="connsiteX225" fmla="*/ 11764107 w 12086611"/>
              <a:gd name="connsiteY225" fmla="*/ 1455469 h 2408285"/>
              <a:gd name="connsiteX226" fmla="*/ 11764107 w 12086611"/>
              <a:gd name="connsiteY226" fmla="*/ 1574491 h 2408285"/>
              <a:gd name="connsiteX227" fmla="*/ 11660080 w 12086611"/>
              <a:gd name="connsiteY227" fmla="*/ 1478243 h 2408285"/>
              <a:gd name="connsiteX228" fmla="*/ 11660080 w 12086611"/>
              <a:gd name="connsiteY228" fmla="*/ 1363830 h 2408285"/>
              <a:gd name="connsiteX229" fmla="*/ 11656227 w 12086611"/>
              <a:gd name="connsiteY229" fmla="*/ 1360306 h 2408285"/>
              <a:gd name="connsiteX230" fmla="*/ 11656227 w 12086611"/>
              <a:gd name="connsiteY230" fmla="*/ 1479870 h 2408285"/>
              <a:gd name="connsiteX231" fmla="*/ 11549028 w 12086611"/>
              <a:gd name="connsiteY231" fmla="*/ 1577473 h 2408285"/>
              <a:gd name="connsiteX232" fmla="*/ 11549028 w 12086611"/>
              <a:gd name="connsiteY232" fmla="*/ 1704357 h 2408285"/>
              <a:gd name="connsiteX233" fmla="*/ 11651468 w 12086611"/>
              <a:gd name="connsiteY233" fmla="*/ 1799521 h 2408285"/>
              <a:gd name="connsiteX234" fmla="*/ 11651468 w 12086611"/>
              <a:gd name="connsiteY234" fmla="*/ 1793827 h 2408285"/>
              <a:gd name="connsiteX235" fmla="*/ 11552881 w 12086611"/>
              <a:gd name="connsiteY235" fmla="*/ 1702189 h 2408285"/>
              <a:gd name="connsiteX236" fmla="*/ 11552881 w 12086611"/>
              <a:gd name="connsiteY236" fmla="*/ 1583167 h 2408285"/>
              <a:gd name="connsiteX237" fmla="*/ 11651468 w 12086611"/>
              <a:gd name="connsiteY237" fmla="*/ 1674535 h 2408285"/>
              <a:gd name="connsiteX238" fmla="*/ 11651468 w 12086611"/>
              <a:gd name="connsiteY238" fmla="*/ 1669112 h 2408285"/>
              <a:gd name="connsiteX239" fmla="*/ 11554014 w 12086611"/>
              <a:gd name="connsiteY239" fmla="*/ 1578558 h 2408285"/>
              <a:gd name="connsiteX240" fmla="*/ 11658947 w 12086611"/>
              <a:gd name="connsiteY240" fmla="*/ 1483123 h 2408285"/>
              <a:gd name="connsiteX241" fmla="*/ 11763653 w 12086611"/>
              <a:gd name="connsiteY241" fmla="*/ 1580184 h 2408285"/>
              <a:gd name="connsiteX242" fmla="*/ 11658721 w 12086611"/>
              <a:gd name="connsiteY242" fmla="*/ 1675619 h 2408285"/>
              <a:gd name="connsiteX243" fmla="*/ 11651695 w 12086611"/>
              <a:gd name="connsiteY243" fmla="*/ 1669112 h 2408285"/>
              <a:gd name="connsiteX244" fmla="*/ 11651695 w 12086611"/>
              <a:gd name="connsiteY244" fmla="*/ 1674805 h 2408285"/>
              <a:gd name="connsiteX245" fmla="*/ 11656907 w 12086611"/>
              <a:gd name="connsiteY245" fmla="*/ 1679686 h 2408285"/>
              <a:gd name="connsiteX246" fmla="*/ 11656907 w 12086611"/>
              <a:gd name="connsiteY246" fmla="*/ 1798708 h 2408285"/>
              <a:gd name="connsiteX247" fmla="*/ 11651695 w 12086611"/>
              <a:gd name="connsiteY247" fmla="*/ 1793827 h 2408285"/>
              <a:gd name="connsiteX248" fmla="*/ 11651695 w 12086611"/>
              <a:gd name="connsiteY248" fmla="*/ 1799521 h 2408285"/>
              <a:gd name="connsiteX249" fmla="*/ 11656227 w 12086611"/>
              <a:gd name="connsiteY249" fmla="*/ 1803859 h 2408285"/>
              <a:gd name="connsiteX250" fmla="*/ 11656227 w 12086611"/>
              <a:gd name="connsiteY250" fmla="*/ 1864861 h 2408285"/>
              <a:gd name="connsiteX251" fmla="*/ 11660080 w 12086611"/>
              <a:gd name="connsiteY251" fmla="*/ 1865674 h 2408285"/>
              <a:gd name="connsiteX252" fmla="*/ 11660080 w 12086611"/>
              <a:gd name="connsiteY252" fmla="*/ 1805757 h 2408285"/>
              <a:gd name="connsiteX253" fmla="*/ 11714927 w 12086611"/>
              <a:gd name="connsiteY253" fmla="*/ 1856727 h 2408285"/>
              <a:gd name="connsiteX254" fmla="*/ 11717193 w 12086611"/>
              <a:gd name="connsiteY254" fmla="*/ 1852932 h 2408285"/>
              <a:gd name="connsiteX255" fmla="*/ 11662573 w 12086611"/>
              <a:gd name="connsiteY255" fmla="*/ 1802503 h 2408285"/>
              <a:gd name="connsiteX256" fmla="*/ 11767506 w 12086611"/>
              <a:gd name="connsiteY256" fmla="*/ 1707069 h 2408285"/>
              <a:gd name="connsiteX257" fmla="*/ 11791983 w 12086611"/>
              <a:gd name="connsiteY257" fmla="*/ 1729572 h 2408285"/>
              <a:gd name="connsiteX258" fmla="*/ 11870853 w 12086611"/>
              <a:gd name="connsiteY258" fmla="*/ 1802775 h 2408285"/>
              <a:gd name="connsiteX259" fmla="*/ 11765920 w 12086611"/>
              <a:gd name="connsiteY259" fmla="*/ 1898209 h 2408285"/>
              <a:gd name="connsiteX260" fmla="*/ 11717193 w 12086611"/>
              <a:gd name="connsiteY260" fmla="*/ 1853203 h 2408285"/>
              <a:gd name="connsiteX261" fmla="*/ 11715153 w 12086611"/>
              <a:gd name="connsiteY261" fmla="*/ 1856727 h 2408285"/>
              <a:gd name="connsiteX262" fmla="*/ 11764107 w 12086611"/>
              <a:gd name="connsiteY262" fmla="*/ 1902276 h 2408285"/>
              <a:gd name="connsiteX263" fmla="*/ 11764107 w 12086611"/>
              <a:gd name="connsiteY263" fmla="*/ 2021298 h 2408285"/>
              <a:gd name="connsiteX264" fmla="*/ 11660080 w 12086611"/>
              <a:gd name="connsiteY264" fmla="*/ 1924778 h 2408285"/>
              <a:gd name="connsiteX265" fmla="*/ 11660080 w 12086611"/>
              <a:gd name="connsiteY265" fmla="*/ 1865945 h 2408285"/>
              <a:gd name="connsiteX266" fmla="*/ 11656227 w 12086611"/>
              <a:gd name="connsiteY266" fmla="*/ 1865132 h 2408285"/>
              <a:gd name="connsiteX267" fmla="*/ 11656227 w 12086611"/>
              <a:gd name="connsiteY267" fmla="*/ 1926948 h 2408285"/>
              <a:gd name="connsiteX268" fmla="*/ 11586650 w 12086611"/>
              <a:gd name="connsiteY268" fmla="*/ 1990119 h 2408285"/>
              <a:gd name="connsiteX269" fmla="*/ 11549028 w 12086611"/>
              <a:gd name="connsiteY269" fmla="*/ 2024280 h 2408285"/>
              <a:gd name="connsiteX270" fmla="*/ 11549028 w 12086611"/>
              <a:gd name="connsiteY270" fmla="*/ 2110496 h 2408285"/>
              <a:gd name="connsiteX271" fmla="*/ 11552881 w 12086611"/>
              <a:gd name="connsiteY271" fmla="*/ 2112394 h 2408285"/>
              <a:gd name="connsiteX272" fmla="*/ 11552881 w 12086611"/>
              <a:gd name="connsiteY272" fmla="*/ 2029973 h 2408285"/>
              <a:gd name="connsiteX273" fmla="*/ 11656907 w 12086611"/>
              <a:gd name="connsiteY273" fmla="*/ 2126492 h 2408285"/>
              <a:gd name="connsiteX274" fmla="*/ 11656907 w 12086611"/>
              <a:gd name="connsiteY274" fmla="*/ 2245514 h 2408285"/>
              <a:gd name="connsiteX275" fmla="*/ 11552881 w 12086611"/>
              <a:gd name="connsiteY275" fmla="*/ 2149266 h 2408285"/>
              <a:gd name="connsiteX276" fmla="*/ 11552881 w 12086611"/>
              <a:gd name="connsiteY276" fmla="*/ 2112665 h 2408285"/>
              <a:gd name="connsiteX277" fmla="*/ 11549028 w 12086611"/>
              <a:gd name="connsiteY277" fmla="*/ 2110767 h 2408285"/>
              <a:gd name="connsiteX278" fmla="*/ 11549028 w 12086611"/>
              <a:gd name="connsiteY278" fmla="*/ 2151435 h 2408285"/>
              <a:gd name="connsiteX279" fmla="*/ 11658721 w 12086611"/>
              <a:gd name="connsiteY279" fmla="*/ 2253105 h 2408285"/>
              <a:gd name="connsiteX280" fmla="*/ 11767506 w 12086611"/>
              <a:gd name="connsiteY280" fmla="*/ 2153875 h 2408285"/>
              <a:gd name="connsiteX281" fmla="*/ 11793569 w 12086611"/>
              <a:gd name="connsiteY281" fmla="*/ 2178005 h 2408285"/>
              <a:gd name="connsiteX282" fmla="*/ 11795609 w 12086611"/>
              <a:gd name="connsiteY282" fmla="*/ 2174210 h 2408285"/>
              <a:gd name="connsiteX283" fmla="*/ 11793796 w 12086611"/>
              <a:gd name="connsiteY283" fmla="*/ 2178276 h 2408285"/>
              <a:gd name="connsiteX284" fmla="*/ 11871986 w 12086611"/>
              <a:gd name="connsiteY284" fmla="*/ 2250937 h 2408285"/>
              <a:gd name="connsiteX285" fmla="*/ 11871986 w 12086611"/>
              <a:gd name="connsiteY285" fmla="*/ 2372941 h 2408285"/>
              <a:gd name="connsiteX286" fmla="*/ 11853628 w 12086611"/>
              <a:gd name="connsiteY286" fmla="*/ 2389640 h 2408285"/>
              <a:gd name="connsiteX287" fmla="*/ 11844194 w 12086611"/>
              <a:gd name="connsiteY287" fmla="*/ 2398222 h 2408285"/>
              <a:gd name="connsiteX288" fmla="*/ 0 w 12086611"/>
              <a:gd name="connsiteY288" fmla="*/ 2408285 h 240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</a:cxnLst>
            <a:rect l="l" t="t" r="r" b="b"/>
            <a:pathLst>
              <a:path w="12086611" h="2408285">
                <a:moveTo>
                  <a:pt x="11874479" y="2376194"/>
                </a:moveTo>
                <a:lnTo>
                  <a:pt x="11897822" y="2397884"/>
                </a:lnTo>
                <a:lnTo>
                  <a:pt x="11898186" y="2398222"/>
                </a:lnTo>
                <a:lnTo>
                  <a:pt x="11850311" y="2398222"/>
                </a:lnTo>
                <a:lnTo>
                  <a:pt x="11852466" y="2396257"/>
                </a:lnTo>
                <a:close/>
                <a:moveTo>
                  <a:pt x="11875838" y="2252563"/>
                </a:moveTo>
                <a:lnTo>
                  <a:pt x="11979865" y="2349082"/>
                </a:lnTo>
                <a:lnTo>
                  <a:pt x="11979865" y="2378140"/>
                </a:lnTo>
                <a:lnTo>
                  <a:pt x="11979865" y="2398222"/>
                </a:lnTo>
                <a:lnTo>
                  <a:pt x="11904568" y="2398222"/>
                </a:lnTo>
                <a:lnTo>
                  <a:pt x="11903035" y="2396799"/>
                </a:lnTo>
                <a:cubicBezTo>
                  <a:pt x="11901449" y="2397071"/>
                  <a:pt x="11899635" y="2397613"/>
                  <a:pt x="11897822" y="2397884"/>
                </a:cubicBezTo>
                <a:cubicBezTo>
                  <a:pt x="11899635" y="2397341"/>
                  <a:pt x="11901222" y="2397071"/>
                  <a:pt x="11902808" y="2396528"/>
                </a:cubicBezTo>
                <a:lnTo>
                  <a:pt x="11875838" y="2371585"/>
                </a:lnTo>
                <a:close/>
                <a:moveTo>
                  <a:pt x="11768639" y="2029973"/>
                </a:moveTo>
                <a:lnTo>
                  <a:pt x="11835724" y="2092331"/>
                </a:lnTo>
                <a:lnTo>
                  <a:pt x="11872666" y="2126492"/>
                </a:lnTo>
                <a:lnTo>
                  <a:pt x="11872666" y="2245514"/>
                </a:lnTo>
                <a:lnTo>
                  <a:pt x="11795609" y="2174210"/>
                </a:lnTo>
                <a:lnTo>
                  <a:pt x="11768639" y="2149266"/>
                </a:lnTo>
                <a:close/>
                <a:moveTo>
                  <a:pt x="11658947" y="1929930"/>
                </a:moveTo>
                <a:lnTo>
                  <a:pt x="11763653" y="2027262"/>
                </a:lnTo>
                <a:lnTo>
                  <a:pt x="11658721" y="2122697"/>
                </a:lnTo>
                <a:lnTo>
                  <a:pt x="11554014" y="2025364"/>
                </a:lnTo>
                <a:lnTo>
                  <a:pt x="11590503" y="1992287"/>
                </a:lnTo>
                <a:close/>
                <a:moveTo>
                  <a:pt x="11983265" y="1707069"/>
                </a:moveTo>
                <a:lnTo>
                  <a:pt x="12086611" y="1802775"/>
                </a:lnTo>
                <a:lnTo>
                  <a:pt x="11981678" y="1898209"/>
                </a:lnTo>
                <a:lnTo>
                  <a:pt x="11946776" y="1865674"/>
                </a:lnTo>
                <a:lnTo>
                  <a:pt x="11944736" y="1869741"/>
                </a:lnTo>
                <a:lnTo>
                  <a:pt x="11979865" y="1902276"/>
                </a:lnTo>
                <a:lnTo>
                  <a:pt x="11979865" y="2021298"/>
                </a:lnTo>
                <a:lnTo>
                  <a:pt x="11904621" y="1951619"/>
                </a:lnTo>
                <a:lnTo>
                  <a:pt x="11902582" y="1955957"/>
                </a:lnTo>
                <a:lnTo>
                  <a:pt x="11979412" y="2027262"/>
                </a:lnTo>
                <a:lnTo>
                  <a:pt x="11874479" y="2122697"/>
                </a:lnTo>
                <a:lnTo>
                  <a:pt x="11837764" y="2088535"/>
                </a:lnTo>
                <a:lnTo>
                  <a:pt x="11835724" y="2092331"/>
                </a:lnTo>
                <a:lnTo>
                  <a:pt x="11837537" y="2088264"/>
                </a:lnTo>
                <a:lnTo>
                  <a:pt x="11769772" y="2025364"/>
                </a:lnTo>
                <a:lnTo>
                  <a:pt x="11874705" y="1929930"/>
                </a:lnTo>
                <a:lnTo>
                  <a:pt x="11902355" y="1955686"/>
                </a:lnTo>
                <a:lnTo>
                  <a:pt x="11904621" y="1951349"/>
                </a:lnTo>
                <a:lnTo>
                  <a:pt x="11875838" y="1924778"/>
                </a:lnTo>
                <a:lnTo>
                  <a:pt x="11875838" y="1805757"/>
                </a:lnTo>
                <a:lnTo>
                  <a:pt x="11944736" y="1869470"/>
                </a:lnTo>
                <a:lnTo>
                  <a:pt x="11946549" y="1865674"/>
                </a:lnTo>
                <a:lnTo>
                  <a:pt x="11878332" y="1802503"/>
                </a:lnTo>
                <a:close/>
                <a:moveTo>
                  <a:pt x="11768639" y="1583167"/>
                </a:moveTo>
                <a:lnTo>
                  <a:pt x="11840257" y="1649591"/>
                </a:lnTo>
                <a:lnTo>
                  <a:pt x="11842523" y="1646067"/>
                </a:lnTo>
                <a:lnTo>
                  <a:pt x="11840483" y="1649591"/>
                </a:lnTo>
                <a:lnTo>
                  <a:pt x="11872666" y="1679686"/>
                </a:lnTo>
                <a:lnTo>
                  <a:pt x="11872666" y="1798708"/>
                </a:lnTo>
                <a:lnTo>
                  <a:pt x="11794249" y="1726047"/>
                </a:lnTo>
                <a:lnTo>
                  <a:pt x="11791983" y="1729572"/>
                </a:lnTo>
                <a:lnTo>
                  <a:pt x="11794023" y="1725776"/>
                </a:lnTo>
                <a:lnTo>
                  <a:pt x="11768639" y="1702189"/>
                </a:lnTo>
                <a:close/>
                <a:moveTo>
                  <a:pt x="11874705" y="1483123"/>
                </a:moveTo>
                <a:lnTo>
                  <a:pt x="11979412" y="1580184"/>
                </a:lnTo>
                <a:lnTo>
                  <a:pt x="11874479" y="1675619"/>
                </a:lnTo>
                <a:lnTo>
                  <a:pt x="11842523" y="1646067"/>
                </a:lnTo>
                <a:lnTo>
                  <a:pt x="11769772" y="1578558"/>
                </a:lnTo>
                <a:close/>
                <a:moveTo>
                  <a:pt x="11766146" y="1258907"/>
                </a:moveTo>
                <a:lnTo>
                  <a:pt x="11870853" y="1355968"/>
                </a:lnTo>
                <a:lnTo>
                  <a:pt x="11765920" y="1451673"/>
                </a:lnTo>
                <a:lnTo>
                  <a:pt x="11661213" y="1354341"/>
                </a:lnTo>
                <a:lnTo>
                  <a:pt x="11763200" y="1261618"/>
                </a:lnTo>
                <a:close/>
                <a:moveTo>
                  <a:pt x="11661213" y="913228"/>
                </a:moveTo>
                <a:lnTo>
                  <a:pt x="11728298" y="975315"/>
                </a:lnTo>
                <a:lnTo>
                  <a:pt x="11730338" y="971519"/>
                </a:lnTo>
                <a:lnTo>
                  <a:pt x="11728525" y="975586"/>
                </a:lnTo>
                <a:lnTo>
                  <a:pt x="11765240" y="1009747"/>
                </a:lnTo>
                <a:lnTo>
                  <a:pt x="11765240" y="1128769"/>
                </a:lnTo>
                <a:lnTo>
                  <a:pt x="11688410" y="1057464"/>
                </a:lnTo>
                <a:lnTo>
                  <a:pt x="11686370" y="1061260"/>
                </a:lnTo>
                <a:lnTo>
                  <a:pt x="11688183" y="1057193"/>
                </a:lnTo>
                <a:lnTo>
                  <a:pt x="11661213" y="1032250"/>
                </a:lnTo>
                <a:close/>
                <a:moveTo>
                  <a:pt x="11876065" y="590053"/>
                </a:moveTo>
                <a:lnTo>
                  <a:pt x="11979412" y="686029"/>
                </a:lnTo>
                <a:lnTo>
                  <a:pt x="11874479" y="781464"/>
                </a:lnTo>
                <a:lnTo>
                  <a:pt x="11839350" y="748929"/>
                </a:lnTo>
                <a:lnTo>
                  <a:pt x="11837537" y="752725"/>
                </a:lnTo>
                <a:lnTo>
                  <a:pt x="11872666" y="785259"/>
                </a:lnTo>
                <a:lnTo>
                  <a:pt x="11872666" y="904552"/>
                </a:lnTo>
                <a:lnTo>
                  <a:pt x="11797422" y="834603"/>
                </a:lnTo>
                <a:lnTo>
                  <a:pt x="11795383" y="838941"/>
                </a:lnTo>
                <a:lnTo>
                  <a:pt x="11871986" y="910246"/>
                </a:lnTo>
                <a:lnTo>
                  <a:pt x="11767053" y="1005680"/>
                </a:lnTo>
                <a:lnTo>
                  <a:pt x="11730338" y="971519"/>
                </a:lnTo>
                <a:lnTo>
                  <a:pt x="11662573" y="908619"/>
                </a:lnTo>
                <a:lnTo>
                  <a:pt x="11767506" y="813185"/>
                </a:lnTo>
                <a:lnTo>
                  <a:pt x="11795156" y="838941"/>
                </a:lnTo>
                <a:lnTo>
                  <a:pt x="11797196" y="834603"/>
                </a:lnTo>
                <a:lnTo>
                  <a:pt x="11768639" y="808034"/>
                </a:lnTo>
                <a:lnTo>
                  <a:pt x="11768639" y="688741"/>
                </a:lnTo>
                <a:lnTo>
                  <a:pt x="11837310" y="752725"/>
                </a:lnTo>
                <a:lnTo>
                  <a:pt x="11839350" y="748658"/>
                </a:lnTo>
                <a:lnTo>
                  <a:pt x="11771132" y="685487"/>
                </a:lnTo>
                <a:close/>
                <a:moveTo>
                  <a:pt x="11661213" y="466151"/>
                </a:moveTo>
                <a:lnTo>
                  <a:pt x="11733057" y="532846"/>
                </a:lnTo>
                <a:lnTo>
                  <a:pt x="11765240" y="562669"/>
                </a:lnTo>
                <a:lnTo>
                  <a:pt x="11765240" y="681691"/>
                </a:lnTo>
                <a:lnTo>
                  <a:pt x="11687050" y="609031"/>
                </a:lnTo>
                <a:lnTo>
                  <a:pt x="11684784" y="612827"/>
                </a:lnTo>
                <a:lnTo>
                  <a:pt x="11763653" y="686029"/>
                </a:lnTo>
                <a:lnTo>
                  <a:pt x="11658721" y="781464"/>
                </a:lnTo>
                <a:lnTo>
                  <a:pt x="11609994" y="736187"/>
                </a:lnTo>
                <a:lnTo>
                  <a:pt x="11555374" y="685487"/>
                </a:lnTo>
                <a:lnTo>
                  <a:pt x="11660307" y="590053"/>
                </a:lnTo>
                <a:lnTo>
                  <a:pt x="11684557" y="612556"/>
                </a:lnTo>
                <a:lnTo>
                  <a:pt x="11686824" y="609031"/>
                </a:lnTo>
                <a:lnTo>
                  <a:pt x="11661213" y="585444"/>
                </a:lnTo>
                <a:close/>
                <a:moveTo>
                  <a:pt x="11767506" y="366107"/>
                </a:moveTo>
                <a:lnTo>
                  <a:pt x="11871986" y="463440"/>
                </a:lnTo>
                <a:lnTo>
                  <a:pt x="11767053" y="558874"/>
                </a:lnTo>
                <a:lnTo>
                  <a:pt x="11735324" y="529322"/>
                </a:lnTo>
                <a:lnTo>
                  <a:pt x="11733057" y="532846"/>
                </a:lnTo>
                <a:lnTo>
                  <a:pt x="11735097" y="529051"/>
                </a:lnTo>
                <a:lnTo>
                  <a:pt x="11662573" y="461542"/>
                </a:lnTo>
                <a:close/>
                <a:moveTo>
                  <a:pt x="11658947" y="142162"/>
                </a:moveTo>
                <a:lnTo>
                  <a:pt x="11763653" y="239223"/>
                </a:lnTo>
                <a:lnTo>
                  <a:pt x="11658721" y="334657"/>
                </a:lnTo>
                <a:lnTo>
                  <a:pt x="11554014" y="237596"/>
                </a:lnTo>
                <a:lnTo>
                  <a:pt x="11656001" y="144873"/>
                </a:lnTo>
                <a:close/>
                <a:moveTo>
                  <a:pt x="11690766" y="40330"/>
                </a:moveTo>
                <a:lnTo>
                  <a:pt x="11845185" y="40330"/>
                </a:lnTo>
                <a:lnTo>
                  <a:pt x="11840228" y="44830"/>
                </a:lnTo>
                <a:lnTo>
                  <a:pt x="11767053" y="111254"/>
                </a:lnTo>
                <a:lnTo>
                  <a:pt x="11712546" y="60579"/>
                </a:lnTo>
                <a:close/>
                <a:moveTo>
                  <a:pt x="11661213" y="40330"/>
                </a:moveTo>
                <a:lnTo>
                  <a:pt x="11684643" y="40330"/>
                </a:lnTo>
                <a:lnTo>
                  <a:pt x="11690280" y="45575"/>
                </a:lnTo>
                <a:lnTo>
                  <a:pt x="11765240" y="115321"/>
                </a:lnTo>
                <a:lnTo>
                  <a:pt x="11765240" y="234343"/>
                </a:lnTo>
                <a:lnTo>
                  <a:pt x="11661213" y="137824"/>
                </a:lnTo>
                <a:lnTo>
                  <a:pt x="11661213" y="69350"/>
                </a:lnTo>
                <a:close/>
                <a:moveTo>
                  <a:pt x="0" y="0"/>
                </a:moveTo>
                <a:lnTo>
                  <a:pt x="11657587" y="40330"/>
                </a:lnTo>
                <a:lnTo>
                  <a:pt x="11657587" y="41002"/>
                </a:lnTo>
                <a:lnTo>
                  <a:pt x="11657587" y="137824"/>
                </a:lnTo>
                <a:lnTo>
                  <a:pt x="11653055" y="141891"/>
                </a:lnTo>
                <a:lnTo>
                  <a:pt x="11656001" y="144873"/>
                </a:lnTo>
                <a:lnTo>
                  <a:pt x="11652828" y="141891"/>
                </a:lnTo>
                <a:lnTo>
                  <a:pt x="11549028" y="236512"/>
                </a:lnTo>
                <a:lnTo>
                  <a:pt x="11549028" y="243019"/>
                </a:lnTo>
                <a:lnTo>
                  <a:pt x="11552881" y="246543"/>
                </a:lnTo>
                <a:lnTo>
                  <a:pt x="11552881" y="242205"/>
                </a:lnTo>
                <a:lnTo>
                  <a:pt x="11656681" y="338724"/>
                </a:lnTo>
                <a:lnTo>
                  <a:pt x="11656681" y="457746"/>
                </a:lnTo>
                <a:lnTo>
                  <a:pt x="11552881" y="361227"/>
                </a:lnTo>
                <a:lnTo>
                  <a:pt x="11552881" y="246814"/>
                </a:lnTo>
                <a:lnTo>
                  <a:pt x="11549028" y="243290"/>
                </a:lnTo>
                <a:lnTo>
                  <a:pt x="11549028" y="363125"/>
                </a:lnTo>
                <a:lnTo>
                  <a:pt x="11441829" y="460457"/>
                </a:lnTo>
                <a:lnTo>
                  <a:pt x="11441829" y="587613"/>
                </a:lnTo>
                <a:lnTo>
                  <a:pt x="11544269" y="682505"/>
                </a:lnTo>
                <a:lnTo>
                  <a:pt x="11544269" y="676811"/>
                </a:lnTo>
                <a:lnTo>
                  <a:pt x="11445455" y="585444"/>
                </a:lnTo>
                <a:lnTo>
                  <a:pt x="11445455" y="466151"/>
                </a:lnTo>
                <a:lnTo>
                  <a:pt x="11544269" y="557789"/>
                </a:lnTo>
                <a:lnTo>
                  <a:pt x="11544269" y="552096"/>
                </a:lnTo>
                <a:lnTo>
                  <a:pt x="11446815" y="461542"/>
                </a:lnTo>
                <a:lnTo>
                  <a:pt x="11551748" y="366107"/>
                </a:lnTo>
                <a:lnTo>
                  <a:pt x="11656454" y="463440"/>
                </a:lnTo>
                <a:lnTo>
                  <a:pt x="11551521" y="558874"/>
                </a:lnTo>
                <a:lnTo>
                  <a:pt x="11544495" y="552367"/>
                </a:lnTo>
                <a:lnTo>
                  <a:pt x="11544495" y="558061"/>
                </a:lnTo>
                <a:lnTo>
                  <a:pt x="11549482" y="562669"/>
                </a:lnTo>
                <a:lnTo>
                  <a:pt x="11549482" y="681691"/>
                </a:lnTo>
                <a:lnTo>
                  <a:pt x="11544495" y="677083"/>
                </a:lnTo>
                <a:lnTo>
                  <a:pt x="11544495" y="682776"/>
                </a:lnTo>
                <a:lnTo>
                  <a:pt x="11549028" y="687114"/>
                </a:lnTo>
                <a:lnTo>
                  <a:pt x="11549028" y="748116"/>
                </a:lnTo>
                <a:lnTo>
                  <a:pt x="11552881" y="748658"/>
                </a:lnTo>
                <a:lnTo>
                  <a:pt x="11552881" y="688741"/>
                </a:lnTo>
                <a:lnTo>
                  <a:pt x="11607727" y="739711"/>
                </a:lnTo>
                <a:lnTo>
                  <a:pt x="11609994" y="736187"/>
                </a:lnTo>
                <a:lnTo>
                  <a:pt x="11607727" y="739982"/>
                </a:lnTo>
                <a:lnTo>
                  <a:pt x="11656681" y="785259"/>
                </a:lnTo>
                <a:lnTo>
                  <a:pt x="11656681" y="904552"/>
                </a:lnTo>
                <a:lnTo>
                  <a:pt x="11552881" y="808034"/>
                </a:lnTo>
                <a:lnTo>
                  <a:pt x="11552881" y="748929"/>
                </a:lnTo>
                <a:lnTo>
                  <a:pt x="11549028" y="748387"/>
                </a:lnTo>
                <a:lnTo>
                  <a:pt x="11549028" y="809931"/>
                </a:lnTo>
                <a:lnTo>
                  <a:pt x="11479451" y="873102"/>
                </a:lnTo>
                <a:lnTo>
                  <a:pt x="11483304" y="875271"/>
                </a:lnTo>
                <a:lnTo>
                  <a:pt x="11551748" y="813185"/>
                </a:lnTo>
                <a:lnTo>
                  <a:pt x="11656454" y="910246"/>
                </a:lnTo>
                <a:lnTo>
                  <a:pt x="11551521" y="1005680"/>
                </a:lnTo>
                <a:lnTo>
                  <a:pt x="11446815" y="908619"/>
                </a:lnTo>
                <a:lnTo>
                  <a:pt x="11483077" y="875543"/>
                </a:lnTo>
                <a:lnTo>
                  <a:pt x="11479224" y="873374"/>
                </a:lnTo>
                <a:lnTo>
                  <a:pt x="11441829" y="907535"/>
                </a:lnTo>
                <a:lnTo>
                  <a:pt x="11441829" y="993751"/>
                </a:lnTo>
                <a:lnTo>
                  <a:pt x="11445455" y="995649"/>
                </a:lnTo>
                <a:lnTo>
                  <a:pt x="11445455" y="913228"/>
                </a:lnTo>
                <a:lnTo>
                  <a:pt x="11549482" y="1009747"/>
                </a:lnTo>
                <a:lnTo>
                  <a:pt x="11549482" y="1128769"/>
                </a:lnTo>
                <a:lnTo>
                  <a:pt x="11445455" y="1032250"/>
                </a:lnTo>
                <a:lnTo>
                  <a:pt x="11445455" y="995920"/>
                </a:lnTo>
                <a:lnTo>
                  <a:pt x="11441829" y="994022"/>
                </a:lnTo>
                <a:lnTo>
                  <a:pt x="11441829" y="1034419"/>
                </a:lnTo>
                <a:lnTo>
                  <a:pt x="11551295" y="1136089"/>
                </a:lnTo>
                <a:lnTo>
                  <a:pt x="11660307" y="1037130"/>
                </a:lnTo>
                <a:lnTo>
                  <a:pt x="11686370" y="1061260"/>
                </a:lnTo>
                <a:lnTo>
                  <a:pt x="11764787" y="1133920"/>
                </a:lnTo>
                <a:lnTo>
                  <a:pt x="11764787" y="1250231"/>
                </a:lnTo>
                <a:lnTo>
                  <a:pt x="11768639" y="1250231"/>
                </a:lnTo>
                <a:lnTo>
                  <a:pt x="11768639" y="1243724"/>
                </a:lnTo>
                <a:lnTo>
                  <a:pt x="11768639" y="1135818"/>
                </a:lnTo>
                <a:lnTo>
                  <a:pt x="11872666" y="1232337"/>
                </a:lnTo>
                <a:lnTo>
                  <a:pt x="11872666" y="1242097"/>
                </a:lnTo>
                <a:lnTo>
                  <a:pt x="11872666" y="1351088"/>
                </a:lnTo>
                <a:lnTo>
                  <a:pt x="11768639" y="1254840"/>
                </a:lnTo>
                <a:lnTo>
                  <a:pt x="11768639" y="1250502"/>
                </a:lnTo>
                <a:lnTo>
                  <a:pt x="11764787" y="1250502"/>
                </a:lnTo>
                <a:lnTo>
                  <a:pt x="11764787" y="1254569"/>
                </a:lnTo>
                <a:lnTo>
                  <a:pt x="11760254" y="1258636"/>
                </a:lnTo>
                <a:lnTo>
                  <a:pt x="11763200" y="1261618"/>
                </a:lnTo>
                <a:lnTo>
                  <a:pt x="11760027" y="1258907"/>
                </a:lnTo>
                <a:lnTo>
                  <a:pt x="11656227" y="1353257"/>
                </a:lnTo>
                <a:lnTo>
                  <a:pt x="11656227" y="1360035"/>
                </a:lnTo>
                <a:lnTo>
                  <a:pt x="11660080" y="1363559"/>
                </a:lnTo>
                <a:lnTo>
                  <a:pt x="11660080" y="1358950"/>
                </a:lnTo>
                <a:lnTo>
                  <a:pt x="11764107" y="1455469"/>
                </a:lnTo>
                <a:lnTo>
                  <a:pt x="11764107" y="1574491"/>
                </a:lnTo>
                <a:lnTo>
                  <a:pt x="11660080" y="1478243"/>
                </a:lnTo>
                <a:lnTo>
                  <a:pt x="11660080" y="1363830"/>
                </a:lnTo>
                <a:lnTo>
                  <a:pt x="11656227" y="1360306"/>
                </a:lnTo>
                <a:lnTo>
                  <a:pt x="11656227" y="1479870"/>
                </a:lnTo>
                <a:lnTo>
                  <a:pt x="11549028" y="1577473"/>
                </a:lnTo>
                <a:lnTo>
                  <a:pt x="11549028" y="1704357"/>
                </a:lnTo>
                <a:lnTo>
                  <a:pt x="11651468" y="1799521"/>
                </a:lnTo>
                <a:lnTo>
                  <a:pt x="11651468" y="1793827"/>
                </a:lnTo>
                <a:lnTo>
                  <a:pt x="11552881" y="1702189"/>
                </a:lnTo>
                <a:lnTo>
                  <a:pt x="11552881" y="1583167"/>
                </a:lnTo>
                <a:lnTo>
                  <a:pt x="11651468" y="1674535"/>
                </a:lnTo>
                <a:lnTo>
                  <a:pt x="11651468" y="1669112"/>
                </a:lnTo>
                <a:lnTo>
                  <a:pt x="11554014" y="1578558"/>
                </a:lnTo>
                <a:lnTo>
                  <a:pt x="11658947" y="1483123"/>
                </a:lnTo>
                <a:lnTo>
                  <a:pt x="11763653" y="1580184"/>
                </a:lnTo>
                <a:lnTo>
                  <a:pt x="11658721" y="1675619"/>
                </a:lnTo>
                <a:lnTo>
                  <a:pt x="11651695" y="1669112"/>
                </a:lnTo>
                <a:lnTo>
                  <a:pt x="11651695" y="1674805"/>
                </a:lnTo>
                <a:lnTo>
                  <a:pt x="11656907" y="1679686"/>
                </a:lnTo>
                <a:lnTo>
                  <a:pt x="11656907" y="1798708"/>
                </a:lnTo>
                <a:lnTo>
                  <a:pt x="11651695" y="1793827"/>
                </a:lnTo>
                <a:lnTo>
                  <a:pt x="11651695" y="1799521"/>
                </a:lnTo>
                <a:lnTo>
                  <a:pt x="11656227" y="1803859"/>
                </a:lnTo>
                <a:lnTo>
                  <a:pt x="11656227" y="1864861"/>
                </a:lnTo>
                <a:lnTo>
                  <a:pt x="11660080" y="1865674"/>
                </a:lnTo>
                <a:lnTo>
                  <a:pt x="11660080" y="1805757"/>
                </a:lnTo>
                <a:lnTo>
                  <a:pt x="11714927" y="1856727"/>
                </a:lnTo>
                <a:lnTo>
                  <a:pt x="11717193" y="1852932"/>
                </a:lnTo>
                <a:lnTo>
                  <a:pt x="11662573" y="1802503"/>
                </a:lnTo>
                <a:lnTo>
                  <a:pt x="11767506" y="1707069"/>
                </a:lnTo>
                <a:lnTo>
                  <a:pt x="11791983" y="1729572"/>
                </a:lnTo>
                <a:lnTo>
                  <a:pt x="11870853" y="1802775"/>
                </a:lnTo>
                <a:lnTo>
                  <a:pt x="11765920" y="1898209"/>
                </a:lnTo>
                <a:lnTo>
                  <a:pt x="11717193" y="1853203"/>
                </a:lnTo>
                <a:lnTo>
                  <a:pt x="11715153" y="1856727"/>
                </a:lnTo>
                <a:lnTo>
                  <a:pt x="11764107" y="1902276"/>
                </a:lnTo>
                <a:lnTo>
                  <a:pt x="11764107" y="2021298"/>
                </a:lnTo>
                <a:lnTo>
                  <a:pt x="11660080" y="1924778"/>
                </a:lnTo>
                <a:lnTo>
                  <a:pt x="11660080" y="1865945"/>
                </a:lnTo>
                <a:lnTo>
                  <a:pt x="11656227" y="1865132"/>
                </a:lnTo>
                <a:lnTo>
                  <a:pt x="11656227" y="1926948"/>
                </a:lnTo>
                <a:lnTo>
                  <a:pt x="11586650" y="1990119"/>
                </a:lnTo>
                <a:lnTo>
                  <a:pt x="11549028" y="2024280"/>
                </a:lnTo>
                <a:lnTo>
                  <a:pt x="11549028" y="2110496"/>
                </a:lnTo>
                <a:lnTo>
                  <a:pt x="11552881" y="2112394"/>
                </a:lnTo>
                <a:lnTo>
                  <a:pt x="11552881" y="2029973"/>
                </a:lnTo>
                <a:lnTo>
                  <a:pt x="11656907" y="2126492"/>
                </a:lnTo>
                <a:lnTo>
                  <a:pt x="11656907" y="2245514"/>
                </a:lnTo>
                <a:lnTo>
                  <a:pt x="11552881" y="2149266"/>
                </a:lnTo>
                <a:lnTo>
                  <a:pt x="11552881" y="2112665"/>
                </a:lnTo>
                <a:lnTo>
                  <a:pt x="11549028" y="2110767"/>
                </a:lnTo>
                <a:lnTo>
                  <a:pt x="11549028" y="2151435"/>
                </a:lnTo>
                <a:lnTo>
                  <a:pt x="11658721" y="2253105"/>
                </a:lnTo>
                <a:lnTo>
                  <a:pt x="11767506" y="2153875"/>
                </a:lnTo>
                <a:lnTo>
                  <a:pt x="11793569" y="2178005"/>
                </a:lnTo>
                <a:lnTo>
                  <a:pt x="11795609" y="2174210"/>
                </a:lnTo>
                <a:lnTo>
                  <a:pt x="11793796" y="2178276"/>
                </a:lnTo>
                <a:lnTo>
                  <a:pt x="11871986" y="2250937"/>
                </a:lnTo>
                <a:lnTo>
                  <a:pt x="11871986" y="2372941"/>
                </a:lnTo>
                <a:lnTo>
                  <a:pt x="11853628" y="2389640"/>
                </a:lnTo>
                <a:lnTo>
                  <a:pt x="11844194" y="2398222"/>
                </a:lnTo>
                <a:lnTo>
                  <a:pt x="0" y="240828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288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57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lIns="0"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8" y="4262438"/>
            <a:ext cx="5294312" cy="1655762"/>
          </a:xfrm>
        </p:spPr>
        <p:txBody>
          <a:bodyPr r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image</a:t>
            </a: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A735B0D2-65F8-67B3-4CB3-F526012A05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0585" y="-1588"/>
            <a:ext cx="20638" cy="311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" name="Espace réservé pour une image  60">
            <a:extLst>
              <a:ext uri="{FF2B5EF4-FFF2-40B4-BE49-F238E27FC236}">
                <a16:creationId xmlns:a16="http://schemas.microsoft.com/office/drawing/2014/main" id="{570E7ABE-1C46-BCBC-E4AA-CED1991C31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5600" y="0"/>
            <a:ext cx="6756400" cy="6858000"/>
          </a:xfrm>
          <a:custGeom>
            <a:avLst/>
            <a:gdLst>
              <a:gd name="connsiteX0" fmla="*/ 558577 w 6756400"/>
              <a:gd name="connsiteY0" fmla="*/ 2472501 h 6858000"/>
              <a:gd name="connsiteX1" fmla="*/ 1118234 w 6756400"/>
              <a:gd name="connsiteY1" fmla="*/ 2898413 h 6858000"/>
              <a:gd name="connsiteX2" fmla="*/ 754773 w 6756400"/>
              <a:gd name="connsiteY2" fmla="*/ 3179642 h 6858000"/>
              <a:gd name="connsiteX3" fmla="*/ 765623 w 6756400"/>
              <a:gd name="connsiteY3" fmla="*/ 3197727 h 6858000"/>
              <a:gd name="connsiteX4" fmla="*/ 1132700 w 6756400"/>
              <a:gd name="connsiteY4" fmla="*/ 2912881 h 6858000"/>
              <a:gd name="connsiteX5" fmla="*/ 1132700 w 6756400"/>
              <a:gd name="connsiteY5" fmla="*/ 3443689 h 6858000"/>
              <a:gd name="connsiteX6" fmla="*/ 978998 w 6756400"/>
              <a:gd name="connsiteY6" fmla="*/ 3562149 h 6858000"/>
              <a:gd name="connsiteX7" fmla="*/ 990752 w 6756400"/>
              <a:gd name="connsiteY7" fmla="*/ 3582043 h 6858000"/>
              <a:gd name="connsiteX8" fmla="*/ 1138125 w 6756400"/>
              <a:gd name="connsiteY8" fmla="*/ 3467200 h 6858000"/>
              <a:gd name="connsiteX9" fmla="*/ 1697783 w 6756400"/>
              <a:gd name="connsiteY9" fmla="*/ 3892208 h 6858000"/>
              <a:gd name="connsiteX10" fmla="*/ 1337034 w 6756400"/>
              <a:gd name="connsiteY10" fmla="*/ 4172532 h 6858000"/>
              <a:gd name="connsiteX11" fmla="*/ 1346980 w 6756400"/>
              <a:gd name="connsiteY11" fmla="*/ 4190618 h 6858000"/>
              <a:gd name="connsiteX12" fmla="*/ 1704112 w 6756400"/>
              <a:gd name="connsiteY12" fmla="*/ 3913006 h 6858000"/>
              <a:gd name="connsiteX13" fmla="*/ 1704112 w 6756400"/>
              <a:gd name="connsiteY13" fmla="*/ 4443814 h 6858000"/>
              <a:gd name="connsiteX14" fmla="*/ 1560355 w 6756400"/>
              <a:gd name="connsiteY14" fmla="*/ 4555944 h 6858000"/>
              <a:gd name="connsiteX15" fmla="*/ 1149879 w 6756400"/>
              <a:gd name="connsiteY15" fmla="*/ 4874248 h 6858000"/>
              <a:gd name="connsiteX16" fmla="*/ 1149879 w 6756400"/>
              <a:gd name="connsiteY16" fmla="*/ 4343440 h 6858000"/>
              <a:gd name="connsiteX17" fmla="*/ 1346076 w 6756400"/>
              <a:gd name="connsiteY17" fmla="*/ 4190618 h 6858000"/>
              <a:gd name="connsiteX18" fmla="*/ 1336130 w 6756400"/>
              <a:gd name="connsiteY18" fmla="*/ 4173437 h 6858000"/>
              <a:gd name="connsiteX19" fmla="*/ 1139934 w 6756400"/>
              <a:gd name="connsiteY19" fmla="*/ 4325354 h 6858000"/>
              <a:gd name="connsiteX20" fmla="*/ 580276 w 6756400"/>
              <a:gd name="connsiteY20" fmla="*/ 3900346 h 6858000"/>
              <a:gd name="connsiteX21" fmla="*/ 989848 w 6756400"/>
              <a:gd name="connsiteY21" fmla="*/ 3582043 h 6858000"/>
              <a:gd name="connsiteX22" fmla="*/ 978094 w 6756400"/>
              <a:gd name="connsiteY22" fmla="*/ 3563053 h 6858000"/>
              <a:gd name="connsiteX23" fmla="*/ 577563 w 6756400"/>
              <a:gd name="connsiteY23" fmla="*/ 3874123 h 6858000"/>
              <a:gd name="connsiteX24" fmla="*/ 577563 w 6756400"/>
              <a:gd name="connsiteY24" fmla="*/ 3342411 h 6858000"/>
              <a:gd name="connsiteX25" fmla="*/ 764719 w 6756400"/>
              <a:gd name="connsiteY25" fmla="*/ 3197727 h 6858000"/>
              <a:gd name="connsiteX26" fmla="*/ 754773 w 6756400"/>
              <a:gd name="connsiteY26" fmla="*/ 3180546 h 6858000"/>
              <a:gd name="connsiteX27" fmla="*/ 567618 w 6756400"/>
              <a:gd name="connsiteY27" fmla="*/ 3325229 h 6858000"/>
              <a:gd name="connsiteX28" fmla="*/ 7960 w 6756400"/>
              <a:gd name="connsiteY28" fmla="*/ 2899317 h 6858000"/>
              <a:gd name="connsiteX29" fmla="*/ 558577 w 6756400"/>
              <a:gd name="connsiteY29" fmla="*/ 2472501 h 6858000"/>
              <a:gd name="connsiteX30" fmla="*/ 1724907 w 6756400"/>
              <a:gd name="connsiteY30" fmla="*/ 0 h 6858000"/>
              <a:gd name="connsiteX31" fmla="*/ 6756400 w 6756400"/>
              <a:gd name="connsiteY31" fmla="*/ 0 h 6858000"/>
              <a:gd name="connsiteX32" fmla="*/ 6756400 w 6756400"/>
              <a:gd name="connsiteY32" fmla="*/ 6858000 h 6858000"/>
              <a:gd name="connsiteX33" fmla="*/ 0 w 6756400"/>
              <a:gd name="connsiteY33" fmla="*/ 6858000 h 6858000"/>
              <a:gd name="connsiteX34" fmla="*/ 0 w 6756400"/>
              <a:gd name="connsiteY34" fmla="*/ 6856412 h 6858000"/>
              <a:gd name="connsiteX35" fmla="*/ 162738 w 6756400"/>
              <a:gd name="connsiteY35" fmla="*/ 6856412 h 6858000"/>
              <a:gd name="connsiteX36" fmla="*/ 1149879 w 6756400"/>
              <a:gd name="connsiteY36" fmla="*/ 6856412 h 6858000"/>
              <a:gd name="connsiteX37" fmla="*/ 1149879 w 6756400"/>
              <a:gd name="connsiteY37" fmla="*/ 6332839 h 6858000"/>
              <a:gd name="connsiteX38" fmla="*/ 1704112 w 6756400"/>
              <a:gd name="connsiteY38" fmla="*/ 5902405 h 6858000"/>
              <a:gd name="connsiteX39" fmla="*/ 1704112 w 6756400"/>
              <a:gd name="connsiteY39" fmla="*/ 6433213 h 6858000"/>
              <a:gd name="connsiteX40" fmla="*/ 1159824 w 6756400"/>
              <a:gd name="connsiteY40" fmla="*/ 6855508 h 6858000"/>
              <a:gd name="connsiteX41" fmla="*/ 1193277 w 6756400"/>
              <a:gd name="connsiteY41" fmla="*/ 6855508 h 6858000"/>
              <a:gd name="connsiteX42" fmla="*/ 1724907 w 6756400"/>
              <a:gd name="connsiteY42" fmla="*/ 6443160 h 6858000"/>
              <a:gd name="connsiteX43" fmla="*/ 1724907 w 6756400"/>
              <a:gd name="connsiteY43" fmla="*/ 5877086 h 6858000"/>
              <a:gd name="connsiteX44" fmla="*/ 1386762 w 6756400"/>
              <a:gd name="connsiteY44" fmla="*/ 5620272 h 6858000"/>
              <a:gd name="connsiteX45" fmla="*/ 1343363 w 6756400"/>
              <a:gd name="connsiteY45" fmla="*/ 5612134 h 6858000"/>
              <a:gd name="connsiteX46" fmla="*/ 1697783 w 6756400"/>
              <a:gd name="connsiteY46" fmla="*/ 5881607 h 6858000"/>
              <a:gd name="connsiteX47" fmla="*/ 1139934 w 6756400"/>
              <a:gd name="connsiteY47" fmla="*/ 6314753 h 6858000"/>
              <a:gd name="connsiteX48" fmla="*/ 581180 w 6756400"/>
              <a:gd name="connsiteY48" fmla="*/ 5889745 h 6858000"/>
              <a:gd name="connsiteX49" fmla="*/ 1014259 w 6756400"/>
              <a:gd name="connsiteY49" fmla="*/ 5553356 h 6858000"/>
              <a:gd name="connsiteX50" fmla="*/ 987135 w 6756400"/>
              <a:gd name="connsiteY50" fmla="*/ 5548835 h 6858000"/>
              <a:gd name="connsiteX51" fmla="*/ 577563 w 6756400"/>
              <a:gd name="connsiteY51" fmla="*/ 5866234 h 6858000"/>
              <a:gd name="connsiteX52" fmla="*/ 577563 w 6756400"/>
              <a:gd name="connsiteY52" fmla="*/ 5335426 h 6858000"/>
              <a:gd name="connsiteX53" fmla="*/ 1132700 w 6756400"/>
              <a:gd name="connsiteY53" fmla="*/ 4905897 h 6858000"/>
              <a:gd name="connsiteX54" fmla="*/ 1132700 w 6756400"/>
              <a:gd name="connsiteY54" fmla="*/ 5435801 h 6858000"/>
              <a:gd name="connsiteX55" fmla="*/ 988039 w 6756400"/>
              <a:gd name="connsiteY55" fmla="*/ 5547930 h 6858000"/>
              <a:gd name="connsiteX56" fmla="*/ 1015163 w 6756400"/>
              <a:gd name="connsiteY56" fmla="*/ 5552452 h 6858000"/>
              <a:gd name="connsiteX57" fmla="*/ 1139029 w 6756400"/>
              <a:gd name="connsiteY57" fmla="*/ 5456599 h 6858000"/>
              <a:gd name="connsiteX58" fmla="*/ 1342459 w 6756400"/>
              <a:gd name="connsiteY58" fmla="*/ 5611229 h 6858000"/>
              <a:gd name="connsiteX59" fmla="*/ 1384953 w 6756400"/>
              <a:gd name="connsiteY59" fmla="*/ 5619368 h 6858000"/>
              <a:gd name="connsiteX60" fmla="*/ 1152591 w 6756400"/>
              <a:gd name="connsiteY60" fmla="*/ 5442131 h 6858000"/>
              <a:gd name="connsiteX61" fmla="*/ 1152591 w 6756400"/>
              <a:gd name="connsiteY61" fmla="*/ 4897759 h 6858000"/>
              <a:gd name="connsiteX62" fmla="*/ 1570300 w 6756400"/>
              <a:gd name="connsiteY62" fmla="*/ 4573125 h 6858000"/>
              <a:gd name="connsiteX63" fmla="*/ 1560355 w 6756400"/>
              <a:gd name="connsiteY63" fmla="*/ 4555944 h 6858000"/>
              <a:gd name="connsiteX64" fmla="*/ 1571205 w 6756400"/>
              <a:gd name="connsiteY64" fmla="*/ 4573125 h 6858000"/>
              <a:gd name="connsiteX65" fmla="*/ 1709537 w 6756400"/>
              <a:gd name="connsiteY65" fmla="*/ 4465517 h 6858000"/>
              <a:gd name="connsiteX66" fmla="*/ 2290894 w 6756400"/>
              <a:gd name="connsiteY66" fmla="*/ 4907706 h 6858000"/>
              <a:gd name="connsiteX67" fmla="*/ 2874963 w 6756400"/>
              <a:gd name="connsiteY67" fmla="*/ 4453761 h 6858000"/>
              <a:gd name="connsiteX68" fmla="*/ 2874963 w 6756400"/>
              <a:gd name="connsiteY68" fmla="*/ 4272907 h 6858000"/>
              <a:gd name="connsiteX69" fmla="*/ 2855072 w 6756400"/>
              <a:gd name="connsiteY69" fmla="*/ 4281949 h 6858000"/>
              <a:gd name="connsiteX70" fmla="*/ 2855072 w 6756400"/>
              <a:gd name="connsiteY70" fmla="*/ 4443814 h 6858000"/>
              <a:gd name="connsiteX71" fmla="*/ 2300839 w 6756400"/>
              <a:gd name="connsiteY71" fmla="*/ 4874248 h 6858000"/>
              <a:gd name="connsiteX72" fmla="*/ 2300839 w 6756400"/>
              <a:gd name="connsiteY72" fmla="*/ 4343440 h 6858000"/>
              <a:gd name="connsiteX73" fmla="*/ 2855072 w 6756400"/>
              <a:gd name="connsiteY73" fmla="*/ 3913006 h 6858000"/>
              <a:gd name="connsiteX74" fmla="*/ 2855072 w 6756400"/>
              <a:gd name="connsiteY74" fmla="*/ 4281045 h 6858000"/>
              <a:gd name="connsiteX75" fmla="*/ 2874963 w 6756400"/>
              <a:gd name="connsiteY75" fmla="*/ 4272002 h 6858000"/>
              <a:gd name="connsiteX76" fmla="*/ 2874963 w 6756400"/>
              <a:gd name="connsiteY76" fmla="*/ 3887687 h 6858000"/>
              <a:gd name="connsiteX77" fmla="*/ 2675150 w 6756400"/>
              <a:gd name="connsiteY77" fmla="*/ 3735769 h 6858000"/>
              <a:gd name="connsiteX78" fmla="*/ 2654355 w 6756400"/>
              <a:gd name="connsiteY78" fmla="*/ 3744812 h 6858000"/>
              <a:gd name="connsiteX79" fmla="*/ 2848743 w 6756400"/>
              <a:gd name="connsiteY79" fmla="*/ 3892208 h 6858000"/>
              <a:gd name="connsiteX80" fmla="*/ 2290894 w 6756400"/>
              <a:gd name="connsiteY80" fmla="*/ 4325354 h 6858000"/>
              <a:gd name="connsiteX81" fmla="*/ 1731236 w 6756400"/>
              <a:gd name="connsiteY81" fmla="*/ 3900346 h 6858000"/>
              <a:gd name="connsiteX82" fmla="*/ 2289086 w 6756400"/>
              <a:gd name="connsiteY82" fmla="*/ 3467200 h 6858000"/>
              <a:gd name="connsiteX83" fmla="*/ 2653451 w 6756400"/>
              <a:gd name="connsiteY83" fmla="*/ 3743907 h 6858000"/>
              <a:gd name="connsiteX84" fmla="*/ 2674246 w 6756400"/>
              <a:gd name="connsiteY84" fmla="*/ 3734865 h 6858000"/>
              <a:gd name="connsiteX85" fmla="*/ 2303552 w 6756400"/>
              <a:gd name="connsiteY85" fmla="*/ 3452732 h 6858000"/>
              <a:gd name="connsiteX86" fmla="*/ 2303552 w 6756400"/>
              <a:gd name="connsiteY86" fmla="*/ 3177833 h 6858000"/>
              <a:gd name="connsiteX87" fmla="*/ 2282757 w 6756400"/>
              <a:gd name="connsiteY87" fmla="*/ 3180546 h 6858000"/>
              <a:gd name="connsiteX88" fmla="*/ 2282757 w 6756400"/>
              <a:gd name="connsiteY88" fmla="*/ 3443689 h 6858000"/>
              <a:gd name="connsiteX89" fmla="*/ 1728524 w 6756400"/>
              <a:gd name="connsiteY89" fmla="*/ 3874123 h 6858000"/>
              <a:gd name="connsiteX90" fmla="*/ 1728524 w 6756400"/>
              <a:gd name="connsiteY90" fmla="*/ 3342411 h 6858000"/>
              <a:gd name="connsiteX91" fmla="*/ 1989818 w 6756400"/>
              <a:gd name="connsiteY91" fmla="*/ 3140758 h 6858000"/>
              <a:gd name="connsiteX92" fmla="*/ 1978064 w 6756400"/>
              <a:gd name="connsiteY92" fmla="*/ 3124481 h 6858000"/>
              <a:gd name="connsiteX93" fmla="*/ 1718578 w 6756400"/>
              <a:gd name="connsiteY93" fmla="*/ 3325229 h 6858000"/>
              <a:gd name="connsiteX94" fmla="*/ 1158920 w 6756400"/>
              <a:gd name="connsiteY94" fmla="*/ 2899317 h 6858000"/>
              <a:gd name="connsiteX95" fmla="*/ 1579342 w 6756400"/>
              <a:gd name="connsiteY95" fmla="*/ 2573779 h 6858000"/>
              <a:gd name="connsiteX96" fmla="*/ 1567588 w 6756400"/>
              <a:gd name="connsiteY96" fmla="*/ 2557502 h 6858000"/>
              <a:gd name="connsiteX97" fmla="*/ 1149879 w 6756400"/>
              <a:gd name="connsiteY97" fmla="*/ 2881232 h 6858000"/>
              <a:gd name="connsiteX98" fmla="*/ 1149879 w 6756400"/>
              <a:gd name="connsiteY98" fmla="*/ 2350424 h 6858000"/>
              <a:gd name="connsiteX99" fmla="*/ 1321664 w 6756400"/>
              <a:gd name="connsiteY99" fmla="*/ 2216592 h 6858000"/>
              <a:gd name="connsiteX100" fmla="*/ 1309910 w 6756400"/>
              <a:gd name="connsiteY100" fmla="*/ 2201219 h 6858000"/>
              <a:gd name="connsiteX101" fmla="*/ 1139934 w 6756400"/>
              <a:gd name="connsiteY101" fmla="*/ 2332339 h 6858000"/>
              <a:gd name="connsiteX102" fmla="*/ 580276 w 6756400"/>
              <a:gd name="connsiteY102" fmla="*/ 1907331 h 6858000"/>
              <a:gd name="connsiteX103" fmla="*/ 1138125 w 6756400"/>
              <a:gd name="connsiteY103" fmla="*/ 1474184 h 6858000"/>
              <a:gd name="connsiteX104" fmla="*/ 1697783 w 6756400"/>
              <a:gd name="connsiteY104" fmla="*/ 1899192 h 6858000"/>
              <a:gd name="connsiteX105" fmla="*/ 1310815 w 6756400"/>
              <a:gd name="connsiteY105" fmla="*/ 2200315 h 6858000"/>
              <a:gd name="connsiteX106" fmla="*/ 1322568 w 6756400"/>
              <a:gd name="connsiteY106" fmla="*/ 2216592 h 6858000"/>
              <a:gd name="connsiteX107" fmla="*/ 1704112 w 6756400"/>
              <a:gd name="connsiteY107" fmla="*/ 1919991 h 6858000"/>
              <a:gd name="connsiteX108" fmla="*/ 1704112 w 6756400"/>
              <a:gd name="connsiteY108" fmla="*/ 2450798 h 6858000"/>
              <a:gd name="connsiteX109" fmla="*/ 1568492 w 6756400"/>
              <a:gd name="connsiteY109" fmla="*/ 2556598 h 6858000"/>
              <a:gd name="connsiteX110" fmla="*/ 1580246 w 6756400"/>
              <a:gd name="connsiteY110" fmla="*/ 2572875 h 6858000"/>
              <a:gd name="connsiteX111" fmla="*/ 1709537 w 6756400"/>
              <a:gd name="connsiteY111" fmla="*/ 2472501 h 6858000"/>
              <a:gd name="connsiteX112" fmla="*/ 2269195 w 6756400"/>
              <a:gd name="connsiteY112" fmla="*/ 2898413 h 6858000"/>
              <a:gd name="connsiteX113" fmla="*/ 1978968 w 6756400"/>
              <a:gd name="connsiteY113" fmla="*/ 3123577 h 6858000"/>
              <a:gd name="connsiteX114" fmla="*/ 1990722 w 6756400"/>
              <a:gd name="connsiteY114" fmla="*/ 3139854 h 6858000"/>
              <a:gd name="connsiteX115" fmla="*/ 2282757 w 6756400"/>
              <a:gd name="connsiteY115" fmla="*/ 2912881 h 6858000"/>
              <a:gd name="connsiteX116" fmla="*/ 2282757 w 6756400"/>
              <a:gd name="connsiteY116" fmla="*/ 3179642 h 6858000"/>
              <a:gd name="connsiteX117" fmla="*/ 2303552 w 6756400"/>
              <a:gd name="connsiteY117" fmla="*/ 3176929 h 6858000"/>
              <a:gd name="connsiteX118" fmla="*/ 2303552 w 6756400"/>
              <a:gd name="connsiteY118" fmla="*/ 2904743 h 6858000"/>
              <a:gd name="connsiteX119" fmla="*/ 2327963 w 6756400"/>
              <a:gd name="connsiteY119" fmla="*/ 2885753 h 6858000"/>
              <a:gd name="connsiteX120" fmla="*/ 2327963 w 6756400"/>
              <a:gd name="connsiteY120" fmla="*/ 2860433 h 6858000"/>
              <a:gd name="connsiteX121" fmla="*/ 2300839 w 6756400"/>
              <a:gd name="connsiteY121" fmla="*/ 2881232 h 6858000"/>
              <a:gd name="connsiteX122" fmla="*/ 2300839 w 6756400"/>
              <a:gd name="connsiteY122" fmla="*/ 2350424 h 6858000"/>
              <a:gd name="connsiteX123" fmla="*/ 2327963 w 6756400"/>
              <a:gd name="connsiteY123" fmla="*/ 2328721 h 6858000"/>
              <a:gd name="connsiteX124" fmla="*/ 2327963 w 6756400"/>
              <a:gd name="connsiteY124" fmla="*/ 2303402 h 6858000"/>
              <a:gd name="connsiteX125" fmla="*/ 2290894 w 6756400"/>
              <a:gd name="connsiteY125" fmla="*/ 2332339 h 6858000"/>
              <a:gd name="connsiteX126" fmla="*/ 1731236 w 6756400"/>
              <a:gd name="connsiteY126" fmla="*/ 1907331 h 6858000"/>
              <a:gd name="connsiteX127" fmla="*/ 2289086 w 6756400"/>
              <a:gd name="connsiteY127" fmla="*/ 1474184 h 6858000"/>
              <a:gd name="connsiteX128" fmla="*/ 2848743 w 6756400"/>
              <a:gd name="connsiteY128" fmla="*/ 1899192 h 6858000"/>
              <a:gd name="connsiteX129" fmla="*/ 2328867 w 6756400"/>
              <a:gd name="connsiteY129" fmla="*/ 2302498 h 6858000"/>
              <a:gd name="connsiteX130" fmla="*/ 2328867 w 6756400"/>
              <a:gd name="connsiteY130" fmla="*/ 2327817 h 6858000"/>
              <a:gd name="connsiteX131" fmla="*/ 2855072 w 6756400"/>
              <a:gd name="connsiteY131" fmla="*/ 1919991 h 6858000"/>
              <a:gd name="connsiteX132" fmla="*/ 2855072 w 6756400"/>
              <a:gd name="connsiteY132" fmla="*/ 2450798 h 6858000"/>
              <a:gd name="connsiteX133" fmla="*/ 2328867 w 6756400"/>
              <a:gd name="connsiteY133" fmla="*/ 2859529 h 6858000"/>
              <a:gd name="connsiteX134" fmla="*/ 2328867 w 6756400"/>
              <a:gd name="connsiteY134" fmla="*/ 2884849 h 6858000"/>
              <a:gd name="connsiteX135" fmla="*/ 2874963 w 6756400"/>
              <a:gd name="connsiteY135" fmla="*/ 2460745 h 6858000"/>
              <a:gd name="connsiteX136" fmla="*/ 2874963 w 6756400"/>
              <a:gd name="connsiteY136" fmla="*/ 1894671 h 6858000"/>
              <a:gd name="connsiteX137" fmla="*/ 2303552 w 6756400"/>
              <a:gd name="connsiteY137" fmla="*/ 1459716 h 6858000"/>
              <a:gd name="connsiteX138" fmla="*/ 2303552 w 6756400"/>
              <a:gd name="connsiteY138" fmla="*/ 926195 h 6858000"/>
              <a:gd name="connsiteX139" fmla="*/ 2282757 w 6756400"/>
              <a:gd name="connsiteY139" fmla="*/ 941568 h 6858000"/>
              <a:gd name="connsiteX140" fmla="*/ 2282757 w 6756400"/>
              <a:gd name="connsiteY140" fmla="*/ 1451578 h 6858000"/>
              <a:gd name="connsiteX141" fmla="*/ 1728524 w 6756400"/>
              <a:gd name="connsiteY141" fmla="*/ 1882011 h 6858000"/>
              <a:gd name="connsiteX142" fmla="*/ 1728524 w 6756400"/>
              <a:gd name="connsiteY142" fmla="*/ 1351203 h 6858000"/>
              <a:gd name="connsiteX143" fmla="*/ 2282757 w 6756400"/>
              <a:gd name="connsiteY143" fmla="*/ 920770 h 6858000"/>
              <a:gd name="connsiteX144" fmla="*/ 2282757 w 6756400"/>
              <a:gd name="connsiteY144" fmla="*/ 940664 h 6858000"/>
              <a:gd name="connsiteX145" fmla="*/ 2303552 w 6756400"/>
              <a:gd name="connsiteY145" fmla="*/ 924387 h 6858000"/>
              <a:gd name="connsiteX146" fmla="*/ 2303552 w 6756400"/>
              <a:gd name="connsiteY146" fmla="*/ 895450 h 6858000"/>
              <a:gd name="connsiteX147" fmla="*/ 1749319 w 6756400"/>
              <a:gd name="connsiteY147" fmla="*/ 474059 h 6858000"/>
              <a:gd name="connsiteX148" fmla="*/ 1733044 w 6756400"/>
              <a:gd name="connsiteY148" fmla="*/ 486719 h 6858000"/>
              <a:gd name="connsiteX149" fmla="*/ 2276428 w 6756400"/>
              <a:gd name="connsiteY149" fmla="*/ 899971 h 6858000"/>
              <a:gd name="connsiteX150" fmla="*/ 1718578 w 6756400"/>
              <a:gd name="connsiteY150" fmla="*/ 1333118 h 6858000"/>
              <a:gd name="connsiteX151" fmla="*/ 1158920 w 6756400"/>
              <a:gd name="connsiteY151" fmla="*/ 908110 h 6858000"/>
              <a:gd name="connsiteX152" fmla="*/ 1716770 w 6756400"/>
              <a:gd name="connsiteY152" fmla="*/ 474964 h 6858000"/>
              <a:gd name="connsiteX153" fmla="*/ 1732140 w 6756400"/>
              <a:gd name="connsiteY153" fmla="*/ 486719 h 6858000"/>
              <a:gd name="connsiteX154" fmla="*/ 1748415 w 6756400"/>
              <a:gd name="connsiteY154" fmla="*/ 474059 h 6858000"/>
              <a:gd name="connsiteX155" fmla="*/ 1724907 w 6756400"/>
              <a:gd name="connsiteY155" fmla="*/ 455070 h 6858000"/>
              <a:gd name="connsiteX156" fmla="*/ 1724907 w 6756400"/>
              <a:gd name="connsiteY156" fmla="*/ 206 h 6858000"/>
              <a:gd name="connsiteX157" fmla="*/ 1606490 w 6756400"/>
              <a:gd name="connsiteY157" fmla="*/ 0 h 6858000"/>
              <a:gd name="connsiteX158" fmla="*/ 1704112 w 6756400"/>
              <a:gd name="connsiteY158" fmla="*/ 0 h 6858000"/>
              <a:gd name="connsiteX159" fmla="*/ 1704112 w 6756400"/>
              <a:gd name="connsiteY159" fmla="*/ 79700 h 6858000"/>
              <a:gd name="connsiteX160" fmla="*/ 1704112 w 6756400"/>
              <a:gd name="connsiteY160" fmla="*/ 455974 h 6858000"/>
              <a:gd name="connsiteX161" fmla="*/ 1149879 w 6756400"/>
              <a:gd name="connsiteY161" fmla="*/ 885503 h 6858000"/>
              <a:gd name="connsiteX162" fmla="*/ 1149879 w 6756400"/>
              <a:gd name="connsiteY162" fmla="*/ 354695 h 6858000"/>
              <a:gd name="connsiteX163" fmla="*/ 1606476 w 6756400"/>
              <a:gd name="connsiteY163" fmla="*/ 11 h 6858000"/>
              <a:gd name="connsiteX164" fmla="*/ 696284 w 6756400"/>
              <a:gd name="connsiteY164" fmla="*/ 0 h 6858000"/>
              <a:gd name="connsiteX165" fmla="*/ 1573942 w 6756400"/>
              <a:gd name="connsiteY165" fmla="*/ 0 h 6858000"/>
              <a:gd name="connsiteX166" fmla="*/ 1498270 w 6756400"/>
              <a:gd name="connsiteY166" fmla="*/ 58848 h 6858000"/>
              <a:gd name="connsiteX167" fmla="*/ 1139934 w 6756400"/>
              <a:gd name="connsiteY167" fmla="*/ 337514 h 6858000"/>
              <a:gd name="connsiteX168" fmla="*/ 701161 w 6756400"/>
              <a:gd name="connsiteY168" fmla="*/ 37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756400" h="6858000">
                <a:moveTo>
                  <a:pt x="558577" y="2472501"/>
                </a:moveTo>
                <a:cubicBezTo>
                  <a:pt x="1118234" y="2898413"/>
                  <a:pt x="1118234" y="2898413"/>
                  <a:pt x="1118234" y="2898413"/>
                </a:cubicBezTo>
                <a:cubicBezTo>
                  <a:pt x="754773" y="3179642"/>
                  <a:pt x="754773" y="3179642"/>
                  <a:pt x="754773" y="3179642"/>
                </a:cubicBezTo>
                <a:cubicBezTo>
                  <a:pt x="765623" y="3197727"/>
                  <a:pt x="765623" y="3197727"/>
                  <a:pt x="765623" y="3197727"/>
                </a:cubicBezTo>
                <a:cubicBezTo>
                  <a:pt x="1132700" y="2912881"/>
                  <a:pt x="1132700" y="2912881"/>
                  <a:pt x="1132700" y="2912881"/>
                </a:cubicBezTo>
                <a:cubicBezTo>
                  <a:pt x="1132700" y="3443689"/>
                  <a:pt x="1132700" y="3443689"/>
                  <a:pt x="1132700" y="3443689"/>
                </a:cubicBezTo>
                <a:cubicBezTo>
                  <a:pt x="978998" y="3562149"/>
                  <a:pt x="978998" y="3562149"/>
                  <a:pt x="978998" y="3562149"/>
                </a:cubicBezTo>
                <a:cubicBezTo>
                  <a:pt x="990752" y="3582043"/>
                  <a:pt x="990752" y="3582043"/>
                  <a:pt x="990752" y="3582043"/>
                </a:cubicBezTo>
                <a:cubicBezTo>
                  <a:pt x="1138125" y="3467200"/>
                  <a:pt x="1138125" y="3467200"/>
                  <a:pt x="1138125" y="3467200"/>
                </a:cubicBezTo>
                <a:cubicBezTo>
                  <a:pt x="1697783" y="3892208"/>
                  <a:pt x="1697783" y="3892208"/>
                  <a:pt x="1697783" y="3892208"/>
                </a:cubicBezTo>
                <a:cubicBezTo>
                  <a:pt x="1337034" y="4172532"/>
                  <a:pt x="1337034" y="4172532"/>
                  <a:pt x="1337034" y="4172532"/>
                </a:cubicBezTo>
                <a:cubicBezTo>
                  <a:pt x="1346980" y="4190618"/>
                  <a:pt x="1346980" y="4190618"/>
                  <a:pt x="1346980" y="4190618"/>
                </a:cubicBezTo>
                <a:cubicBezTo>
                  <a:pt x="1704112" y="3913006"/>
                  <a:pt x="1704112" y="3913006"/>
                  <a:pt x="1704112" y="3913006"/>
                </a:cubicBezTo>
                <a:cubicBezTo>
                  <a:pt x="1704112" y="4443814"/>
                  <a:pt x="1704112" y="4443814"/>
                  <a:pt x="1704112" y="4443814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149879" y="4874248"/>
                  <a:pt x="1149879" y="4874248"/>
                  <a:pt x="1149879" y="4874248"/>
                </a:cubicBezTo>
                <a:cubicBezTo>
                  <a:pt x="1149879" y="4343440"/>
                  <a:pt x="1149879" y="4343440"/>
                  <a:pt x="1149879" y="4343440"/>
                </a:cubicBezTo>
                <a:cubicBezTo>
                  <a:pt x="1346076" y="4190618"/>
                  <a:pt x="1346076" y="4190618"/>
                  <a:pt x="1346076" y="4190618"/>
                </a:cubicBezTo>
                <a:cubicBezTo>
                  <a:pt x="1336130" y="4173437"/>
                  <a:pt x="1336130" y="4173437"/>
                  <a:pt x="1336130" y="4173437"/>
                </a:cubicBezTo>
                <a:cubicBezTo>
                  <a:pt x="1139934" y="4325354"/>
                  <a:pt x="1139934" y="4325354"/>
                  <a:pt x="1139934" y="4325354"/>
                </a:cubicBezTo>
                <a:cubicBezTo>
                  <a:pt x="580276" y="3900346"/>
                  <a:pt x="580276" y="3900346"/>
                  <a:pt x="580276" y="3900346"/>
                </a:cubicBezTo>
                <a:cubicBezTo>
                  <a:pt x="989848" y="3582043"/>
                  <a:pt x="989848" y="3582043"/>
                  <a:pt x="989848" y="3582043"/>
                </a:cubicBezTo>
                <a:cubicBezTo>
                  <a:pt x="978094" y="3563053"/>
                  <a:pt x="978094" y="3563053"/>
                  <a:pt x="978094" y="3563053"/>
                </a:cubicBezTo>
                <a:cubicBezTo>
                  <a:pt x="577563" y="3874123"/>
                  <a:pt x="577563" y="3874123"/>
                  <a:pt x="577563" y="3874123"/>
                </a:cubicBezTo>
                <a:cubicBezTo>
                  <a:pt x="577563" y="3342411"/>
                  <a:pt x="577563" y="3342411"/>
                  <a:pt x="577563" y="3342411"/>
                </a:cubicBezTo>
                <a:cubicBezTo>
                  <a:pt x="764719" y="3197727"/>
                  <a:pt x="764719" y="3197727"/>
                  <a:pt x="764719" y="3197727"/>
                </a:cubicBezTo>
                <a:cubicBezTo>
                  <a:pt x="754773" y="3180546"/>
                  <a:pt x="754773" y="3180546"/>
                  <a:pt x="754773" y="3180546"/>
                </a:cubicBezTo>
                <a:cubicBezTo>
                  <a:pt x="567618" y="3325229"/>
                  <a:pt x="567618" y="3325229"/>
                  <a:pt x="567618" y="3325229"/>
                </a:cubicBezTo>
                <a:cubicBezTo>
                  <a:pt x="7960" y="2899317"/>
                  <a:pt x="7960" y="2899317"/>
                  <a:pt x="7960" y="2899317"/>
                </a:cubicBezTo>
                <a:cubicBezTo>
                  <a:pt x="558577" y="2472501"/>
                  <a:pt x="558577" y="2472501"/>
                  <a:pt x="558577" y="2472501"/>
                </a:cubicBezTo>
                <a:close/>
                <a:moveTo>
                  <a:pt x="1724907" y="0"/>
                </a:moveTo>
                <a:lnTo>
                  <a:pt x="6756400" y="0"/>
                </a:lnTo>
                <a:lnTo>
                  <a:pt x="6756400" y="6858000"/>
                </a:lnTo>
                <a:lnTo>
                  <a:pt x="0" y="6858000"/>
                </a:lnTo>
                <a:lnTo>
                  <a:pt x="0" y="6856412"/>
                </a:lnTo>
                <a:lnTo>
                  <a:pt x="162738" y="6856412"/>
                </a:lnTo>
                <a:cubicBezTo>
                  <a:pt x="1149879" y="6856412"/>
                  <a:pt x="1149879" y="6856412"/>
                  <a:pt x="1149879" y="6856412"/>
                </a:cubicBezTo>
                <a:cubicBezTo>
                  <a:pt x="1149879" y="6332839"/>
                  <a:pt x="1149879" y="6332839"/>
                  <a:pt x="1149879" y="6332839"/>
                </a:cubicBezTo>
                <a:cubicBezTo>
                  <a:pt x="1704112" y="5902405"/>
                  <a:pt x="1704112" y="5902405"/>
                  <a:pt x="1704112" y="5902405"/>
                </a:cubicBezTo>
                <a:cubicBezTo>
                  <a:pt x="1704112" y="6433213"/>
                  <a:pt x="1704112" y="6433213"/>
                  <a:pt x="1704112" y="6433213"/>
                </a:cubicBezTo>
                <a:cubicBezTo>
                  <a:pt x="1159824" y="6855508"/>
                  <a:pt x="1159824" y="6855508"/>
                  <a:pt x="1159824" y="6855508"/>
                </a:cubicBezTo>
                <a:cubicBezTo>
                  <a:pt x="1193277" y="6855508"/>
                  <a:pt x="1193277" y="6855508"/>
                  <a:pt x="1193277" y="6855508"/>
                </a:cubicBezTo>
                <a:cubicBezTo>
                  <a:pt x="1724907" y="6443160"/>
                  <a:pt x="1724907" y="6443160"/>
                  <a:pt x="1724907" y="6443160"/>
                </a:cubicBezTo>
                <a:cubicBezTo>
                  <a:pt x="1724907" y="5877086"/>
                  <a:pt x="1724907" y="5877086"/>
                  <a:pt x="1724907" y="5877086"/>
                </a:cubicBezTo>
                <a:cubicBezTo>
                  <a:pt x="1386762" y="5620272"/>
                  <a:pt x="1386762" y="5620272"/>
                  <a:pt x="1386762" y="5620272"/>
                </a:cubicBezTo>
                <a:cubicBezTo>
                  <a:pt x="1372296" y="5617559"/>
                  <a:pt x="1357829" y="5614847"/>
                  <a:pt x="1343363" y="5612134"/>
                </a:cubicBezTo>
                <a:cubicBezTo>
                  <a:pt x="1697783" y="5881607"/>
                  <a:pt x="1697783" y="5881607"/>
                  <a:pt x="1697783" y="5881607"/>
                </a:cubicBezTo>
                <a:cubicBezTo>
                  <a:pt x="1139934" y="6314753"/>
                  <a:pt x="1139934" y="6314753"/>
                  <a:pt x="1139934" y="6314753"/>
                </a:cubicBezTo>
                <a:cubicBezTo>
                  <a:pt x="581180" y="5889745"/>
                  <a:pt x="581180" y="5889745"/>
                  <a:pt x="581180" y="5889745"/>
                </a:cubicBezTo>
                <a:cubicBezTo>
                  <a:pt x="1014259" y="5553356"/>
                  <a:pt x="1014259" y="5553356"/>
                  <a:pt x="1014259" y="5553356"/>
                </a:cubicBezTo>
                <a:cubicBezTo>
                  <a:pt x="1005218" y="5551548"/>
                  <a:pt x="995272" y="5549739"/>
                  <a:pt x="987135" y="5548835"/>
                </a:cubicBezTo>
                <a:cubicBezTo>
                  <a:pt x="577563" y="5866234"/>
                  <a:pt x="577563" y="5866234"/>
                  <a:pt x="577563" y="5866234"/>
                </a:cubicBezTo>
                <a:cubicBezTo>
                  <a:pt x="577563" y="5335426"/>
                  <a:pt x="577563" y="5335426"/>
                  <a:pt x="577563" y="5335426"/>
                </a:cubicBezTo>
                <a:cubicBezTo>
                  <a:pt x="1132700" y="4905897"/>
                  <a:pt x="1132700" y="4905897"/>
                  <a:pt x="1132700" y="4905897"/>
                </a:cubicBezTo>
                <a:cubicBezTo>
                  <a:pt x="1132700" y="5435801"/>
                  <a:pt x="1132700" y="5435801"/>
                  <a:pt x="1132700" y="5435801"/>
                </a:cubicBezTo>
                <a:cubicBezTo>
                  <a:pt x="988039" y="5547930"/>
                  <a:pt x="988039" y="5547930"/>
                  <a:pt x="988039" y="5547930"/>
                </a:cubicBezTo>
                <a:cubicBezTo>
                  <a:pt x="997081" y="5549739"/>
                  <a:pt x="1006122" y="5550643"/>
                  <a:pt x="1015163" y="5552452"/>
                </a:cubicBezTo>
                <a:cubicBezTo>
                  <a:pt x="1139029" y="5456599"/>
                  <a:pt x="1139029" y="5456599"/>
                  <a:pt x="1139029" y="5456599"/>
                </a:cubicBezTo>
                <a:cubicBezTo>
                  <a:pt x="1342459" y="5611229"/>
                  <a:pt x="1342459" y="5611229"/>
                  <a:pt x="1342459" y="5611229"/>
                </a:cubicBezTo>
                <a:cubicBezTo>
                  <a:pt x="1356925" y="5613942"/>
                  <a:pt x="1371391" y="5616655"/>
                  <a:pt x="1384953" y="5619368"/>
                </a:cubicBezTo>
                <a:cubicBezTo>
                  <a:pt x="1152591" y="5442131"/>
                  <a:pt x="1152591" y="5442131"/>
                  <a:pt x="1152591" y="5442131"/>
                </a:cubicBezTo>
                <a:cubicBezTo>
                  <a:pt x="1152591" y="4897759"/>
                  <a:pt x="1152591" y="4897759"/>
                  <a:pt x="1152591" y="4897759"/>
                </a:cubicBezTo>
                <a:cubicBezTo>
                  <a:pt x="1570300" y="4573125"/>
                  <a:pt x="1570300" y="4573125"/>
                  <a:pt x="1570300" y="4573125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571205" y="4573125"/>
                  <a:pt x="1571205" y="4573125"/>
                  <a:pt x="1571205" y="4573125"/>
                </a:cubicBezTo>
                <a:cubicBezTo>
                  <a:pt x="1709537" y="4465517"/>
                  <a:pt x="1709537" y="4465517"/>
                  <a:pt x="1709537" y="4465517"/>
                </a:cubicBezTo>
                <a:cubicBezTo>
                  <a:pt x="2290894" y="4907706"/>
                  <a:pt x="2290894" y="4907706"/>
                  <a:pt x="2290894" y="4907706"/>
                </a:cubicBezTo>
                <a:cubicBezTo>
                  <a:pt x="2874963" y="4453761"/>
                  <a:pt x="2874963" y="4453761"/>
                  <a:pt x="2874963" y="4453761"/>
                </a:cubicBezTo>
                <a:cubicBezTo>
                  <a:pt x="2874963" y="4272907"/>
                  <a:pt x="2874963" y="4272907"/>
                  <a:pt x="2874963" y="4272907"/>
                </a:cubicBezTo>
                <a:cubicBezTo>
                  <a:pt x="2855072" y="4281949"/>
                  <a:pt x="2855072" y="4281949"/>
                  <a:pt x="2855072" y="4281949"/>
                </a:cubicBezTo>
                <a:cubicBezTo>
                  <a:pt x="2855072" y="4443814"/>
                  <a:pt x="2855072" y="4443814"/>
                  <a:pt x="2855072" y="4443814"/>
                </a:cubicBezTo>
                <a:cubicBezTo>
                  <a:pt x="2300839" y="4874248"/>
                  <a:pt x="2300839" y="4874248"/>
                  <a:pt x="2300839" y="4874248"/>
                </a:cubicBezTo>
                <a:cubicBezTo>
                  <a:pt x="2300839" y="4343440"/>
                  <a:pt x="2300839" y="4343440"/>
                  <a:pt x="2300839" y="4343440"/>
                </a:cubicBezTo>
                <a:cubicBezTo>
                  <a:pt x="2855072" y="3913006"/>
                  <a:pt x="2855072" y="3913006"/>
                  <a:pt x="2855072" y="3913006"/>
                </a:cubicBezTo>
                <a:cubicBezTo>
                  <a:pt x="2855072" y="4281045"/>
                  <a:pt x="2855072" y="4281045"/>
                  <a:pt x="2855072" y="4281045"/>
                </a:cubicBezTo>
                <a:cubicBezTo>
                  <a:pt x="2874963" y="4272002"/>
                  <a:pt x="2874963" y="4272002"/>
                  <a:pt x="2874963" y="4272002"/>
                </a:cubicBezTo>
                <a:cubicBezTo>
                  <a:pt x="2874963" y="3887687"/>
                  <a:pt x="2874963" y="3887687"/>
                  <a:pt x="2874963" y="3887687"/>
                </a:cubicBezTo>
                <a:cubicBezTo>
                  <a:pt x="2675150" y="3735769"/>
                  <a:pt x="2675150" y="3735769"/>
                  <a:pt x="2675150" y="3735769"/>
                </a:cubicBezTo>
                <a:cubicBezTo>
                  <a:pt x="2654355" y="3744812"/>
                  <a:pt x="2654355" y="3744812"/>
                  <a:pt x="2654355" y="3744812"/>
                </a:cubicBezTo>
                <a:cubicBezTo>
                  <a:pt x="2848743" y="3892208"/>
                  <a:pt x="2848743" y="3892208"/>
                  <a:pt x="2848743" y="3892208"/>
                </a:cubicBezTo>
                <a:cubicBezTo>
                  <a:pt x="2290894" y="4325354"/>
                  <a:pt x="2290894" y="4325354"/>
                  <a:pt x="2290894" y="4325354"/>
                </a:cubicBezTo>
                <a:cubicBezTo>
                  <a:pt x="1731236" y="3900346"/>
                  <a:pt x="1731236" y="3900346"/>
                  <a:pt x="1731236" y="3900346"/>
                </a:cubicBezTo>
                <a:cubicBezTo>
                  <a:pt x="2289086" y="3467200"/>
                  <a:pt x="2289086" y="3467200"/>
                  <a:pt x="2289086" y="3467200"/>
                </a:cubicBezTo>
                <a:cubicBezTo>
                  <a:pt x="2653451" y="3743907"/>
                  <a:pt x="2653451" y="3743907"/>
                  <a:pt x="2653451" y="3743907"/>
                </a:cubicBezTo>
                <a:cubicBezTo>
                  <a:pt x="2674246" y="3734865"/>
                  <a:pt x="2674246" y="3734865"/>
                  <a:pt x="2674246" y="3734865"/>
                </a:cubicBezTo>
                <a:cubicBezTo>
                  <a:pt x="2303552" y="3452732"/>
                  <a:pt x="2303552" y="3452732"/>
                  <a:pt x="2303552" y="3452732"/>
                </a:cubicBezTo>
                <a:cubicBezTo>
                  <a:pt x="2303552" y="3177833"/>
                  <a:pt x="2303552" y="3177833"/>
                  <a:pt x="2303552" y="3177833"/>
                </a:cubicBezTo>
                <a:cubicBezTo>
                  <a:pt x="2282757" y="3180546"/>
                  <a:pt x="2282757" y="3180546"/>
                  <a:pt x="2282757" y="3180546"/>
                </a:cubicBezTo>
                <a:cubicBezTo>
                  <a:pt x="2282757" y="3443689"/>
                  <a:pt x="2282757" y="3443689"/>
                  <a:pt x="2282757" y="3443689"/>
                </a:cubicBezTo>
                <a:cubicBezTo>
                  <a:pt x="1728524" y="3874123"/>
                  <a:pt x="1728524" y="3874123"/>
                  <a:pt x="1728524" y="3874123"/>
                </a:cubicBezTo>
                <a:cubicBezTo>
                  <a:pt x="1728524" y="3342411"/>
                  <a:pt x="1728524" y="3342411"/>
                  <a:pt x="1728524" y="3342411"/>
                </a:cubicBezTo>
                <a:cubicBezTo>
                  <a:pt x="1989818" y="3140758"/>
                  <a:pt x="1989818" y="3140758"/>
                  <a:pt x="1989818" y="3140758"/>
                </a:cubicBezTo>
                <a:cubicBezTo>
                  <a:pt x="1978064" y="3124481"/>
                  <a:pt x="1978064" y="3124481"/>
                  <a:pt x="1978064" y="3124481"/>
                </a:cubicBezTo>
                <a:cubicBezTo>
                  <a:pt x="1718578" y="3325229"/>
                  <a:pt x="1718578" y="3325229"/>
                  <a:pt x="1718578" y="3325229"/>
                </a:cubicBezTo>
                <a:cubicBezTo>
                  <a:pt x="1158920" y="2899317"/>
                  <a:pt x="1158920" y="2899317"/>
                  <a:pt x="1158920" y="2899317"/>
                </a:cubicBezTo>
                <a:cubicBezTo>
                  <a:pt x="1579342" y="2573779"/>
                  <a:pt x="1579342" y="2573779"/>
                  <a:pt x="1579342" y="2573779"/>
                </a:cubicBezTo>
                <a:cubicBezTo>
                  <a:pt x="1567588" y="2557502"/>
                  <a:pt x="1567588" y="2557502"/>
                  <a:pt x="1567588" y="2557502"/>
                </a:cubicBezTo>
                <a:cubicBezTo>
                  <a:pt x="1149879" y="2881232"/>
                  <a:pt x="1149879" y="2881232"/>
                  <a:pt x="1149879" y="2881232"/>
                </a:cubicBezTo>
                <a:cubicBezTo>
                  <a:pt x="1149879" y="2350424"/>
                  <a:pt x="1149879" y="2350424"/>
                  <a:pt x="1149879" y="2350424"/>
                </a:cubicBezTo>
                <a:cubicBezTo>
                  <a:pt x="1321664" y="2216592"/>
                  <a:pt x="1321664" y="2216592"/>
                  <a:pt x="1321664" y="2216592"/>
                </a:cubicBezTo>
                <a:cubicBezTo>
                  <a:pt x="1309910" y="2201219"/>
                  <a:pt x="1309910" y="2201219"/>
                  <a:pt x="1309910" y="2201219"/>
                </a:cubicBezTo>
                <a:cubicBezTo>
                  <a:pt x="1139934" y="2332339"/>
                  <a:pt x="1139934" y="2332339"/>
                  <a:pt x="1139934" y="2332339"/>
                </a:cubicBezTo>
                <a:cubicBezTo>
                  <a:pt x="580276" y="1907331"/>
                  <a:pt x="580276" y="1907331"/>
                  <a:pt x="580276" y="1907331"/>
                </a:cubicBezTo>
                <a:cubicBezTo>
                  <a:pt x="1138125" y="1474184"/>
                  <a:pt x="1138125" y="1474184"/>
                  <a:pt x="1138125" y="1474184"/>
                </a:cubicBezTo>
                <a:cubicBezTo>
                  <a:pt x="1697783" y="1899192"/>
                  <a:pt x="1697783" y="1899192"/>
                  <a:pt x="1697783" y="1899192"/>
                </a:cubicBezTo>
                <a:cubicBezTo>
                  <a:pt x="1310815" y="2200315"/>
                  <a:pt x="1310815" y="2200315"/>
                  <a:pt x="1310815" y="2200315"/>
                </a:cubicBezTo>
                <a:cubicBezTo>
                  <a:pt x="1322568" y="2216592"/>
                  <a:pt x="1322568" y="2216592"/>
                  <a:pt x="1322568" y="2216592"/>
                </a:cubicBezTo>
                <a:cubicBezTo>
                  <a:pt x="1704112" y="1919991"/>
                  <a:pt x="1704112" y="1919991"/>
                  <a:pt x="1704112" y="1919991"/>
                </a:cubicBezTo>
                <a:cubicBezTo>
                  <a:pt x="1704112" y="2450798"/>
                  <a:pt x="1704112" y="2450798"/>
                  <a:pt x="1704112" y="2450798"/>
                </a:cubicBezTo>
                <a:cubicBezTo>
                  <a:pt x="1568492" y="2556598"/>
                  <a:pt x="1568492" y="2556598"/>
                  <a:pt x="1568492" y="2556598"/>
                </a:cubicBezTo>
                <a:cubicBezTo>
                  <a:pt x="1580246" y="2572875"/>
                  <a:pt x="1580246" y="2572875"/>
                  <a:pt x="1580246" y="2572875"/>
                </a:cubicBezTo>
                <a:cubicBezTo>
                  <a:pt x="1709537" y="2472501"/>
                  <a:pt x="1709537" y="2472501"/>
                  <a:pt x="1709537" y="2472501"/>
                </a:cubicBezTo>
                <a:cubicBezTo>
                  <a:pt x="2269195" y="2898413"/>
                  <a:pt x="2269195" y="2898413"/>
                  <a:pt x="2269195" y="2898413"/>
                </a:cubicBezTo>
                <a:cubicBezTo>
                  <a:pt x="1978968" y="3123577"/>
                  <a:pt x="1978968" y="3123577"/>
                  <a:pt x="1978968" y="3123577"/>
                </a:cubicBezTo>
                <a:cubicBezTo>
                  <a:pt x="1990722" y="3139854"/>
                  <a:pt x="1990722" y="3139854"/>
                  <a:pt x="1990722" y="3139854"/>
                </a:cubicBezTo>
                <a:cubicBezTo>
                  <a:pt x="2282757" y="2912881"/>
                  <a:pt x="2282757" y="2912881"/>
                  <a:pt x="2282757" y="2912881"/>
                </a:cubicBezTo>
                <a:cubicBezTo>
                  <a:pt x="2282757" y="3179642"/>
                  <a:pt x="2282757" y="3179642"/>
                  <a:pt x="2282757" y="3179642"/>
                </a:cubicBezTo>
                <a:cubicBezTo>
                  <a:pt x="2303552" y="3176929"/>
                  <a:pt x="2303552" y="3176929"/>
                  <a:pt x="2303552" y="3176929"/>
                </a:cubicBezTo>
                <a:cubicBezTo>
                  <a:pt x="2303552" y="2904743"/>
                  <a:pt x="2303552" y="2904743"/>
                  <a:pt x="2303552" y="2904743"/>
                </a:cubicBezTo>
                <a:cubicBezTo>
                  <a:pt x="2327963" y="2885753"/>
                  <a:pt x="2327963" y="2885753"/>
                  <a:pt x="2327963" y="2885753"/>
                </a:cubicBezTo>
                <a:cubicBezTo>
                  <a:pt x="2327963" y="2860433"/>
                  <a:pt x="2327963" y="2860433"/>
                  <a:pt x="2327963" y="2860433"/>
                </a:cubicBezTo>
                <a:cubicBezTo>
                  <a:pt x="2300839" y="2881232"/>
                  <a:pt x="2300839" y="2881232"/>
                  <a:pt x="2300839" y="2881232"/>
                </a:cubicBezTo>
                <a:cubicBezTo>
                  <a:pt x="2300839" y="2350424"/>
                  <a:pt x="2300839" y="2350424"/>
                  <a:pt x="2300839" y="2350424"/>
                </a:cubicBezTo>
                <a:cubicBezTo>
                  <a:pt x="2327963" y="2328721"/>
                  <a:pt x="2327963" y="2328721"/>
                  <a:pt x="2327963" y="2328721"/>
                </a:cubicBezTo>
                <a:cubicBezTo>
                  <a:pt x="2327963" y="2303402"/>
                  <a:pt x="2327963" y="2303402"/>
                  <a:pt x="2327963" y="2303402"/>
                </a:cubicBezTo>
                <a:cubicBezTo>
                  <a:pt x="2290894" y="2332339"/>
                  <a:pt x="2290894" y="2332339"/>
                  <a:pt x="2290894" y="2332339"/>
                </a:cubicBezTo>
                <a:cubicBezTo>
                  <a:pt x="1731236" y="1907331"/>
                  <a:pt x="1731236" y="1907331"/>
                  <a:pt x="1731236" y="1907331"/>
                </a:cubicBezTo>
                <a:cubicBezTo>
                  <a:pt x="2289086" y="1474184"/>
                  <a:pt x="2289086" y="1474184"/>
                  <a:pt x="2289086" y="1474184"/>
                </a:cubicBezTo>
                <a:cubicBezTo>
                  <a:pt x="2848743" y="1899192"/>
                  <a:pt x="2848743" y="1899192"/>
                  <a:pt x="2848743" y="1899192"/>
                </a:cubicBezTo>
                <a:cubicBezTo>
                  <a:pt x="2328867" y="2302498"/>
                  <a:pt x="2328867" y="2302498"/>
                  <a:pt x="2328867" y="2302498"/>
                </a:cubicBezTo>
                <a:cubicBezTo>
                  <a:pt x="2328867" y="2327817"/>
                  <a:pt x="2328867" y="2327817"/>
                  <a:pt x="2328867" y="2327817"/>
                </a:cubicBezTo>
                <a:cubicBezTo>
                  <a:pt x="2855072" y="1919991"/>
                  <a:pt x="2855072" y="1919991"/>
                  <a:pt x="2855072" y="1919991"/>
                </a:cubicBezTo>
                <a:cubicBezTo>
                  <a:pt x="2855072" y="2450798"/>
                  <a:pt x="2855072" y="2450798"/>
                  <a:pt x="2855072" y="2450798"/>
                </a:cubicBezTo>
                <a:lnTo>
                  <a:pt x="2328867" y="2859529"/>
                </a:lnTo>
                <a:cubicBezTo>
                  <a:pt x="2328867" y="2884849"/>
                  <a:pt x="2328867" y="2884849"/>
                  <a:pt x="2328867" y="2884849"/>
                </a:cubicBezTo>
                <a:cubicBezTo>
                  <a:pt x="2874963" y="2460745"/>
                  <a:pt x="2874963" y="2460745"/>
                  <a:pt x="2874963" y="2460745"/>
                </a:cubicBezTo>
                <a:cubicBezTo>
                  <a:pt x="2874963" y="1894671"/>
                  <a:pt x="2874963" y="1894671"/>
                  <a:pt x="2874963" y="1894671"/>
                </a:cubicBezTo>
                <a:cubicBezTo>
                  <a:pt x="2303552" y="1459716"/>
                  <a:pt x="2303552" y="1459716"/>
                  <a:pt x="2303552" y="1459716"/>
                </a:cubicBezTo>
                <a:cubicBezTo>
                  <a:pt x="2303552" y="926195"/>
                  <a:pt x="2303552" y="926195"/>
                  <a:pt x="2303552" y="926195"/>
                </a:cubicBezTo>
                <a:cubicBezTo>
                  <a:pt x="2282757" y="941568"/>
                  <a:pt x="2282757" y="941568"/>
                  <a:pt x="2282757" y="941568"/>
                </a:cubicBezTo>
                <a:cubicBezTo>
                  <a:pt x="2282757" y="1451578"/>
                  <a:pt x="2282757" y="1451578"/>
                  <a:pt x="2282757" y="1451578"/>
                </a:cubicBezTo>
                <a:cubicBezTo>
                  <a:pt x="1728524" y="1882011"/>
                  <a:pt x="1728524" y="1882011"/>
                  <a:pt x="1728524" y="1882011"/>
                </a:cubicBezTo>
                <a:cubicBezTo>
                  <a:pt x="1728524" y="1351203"/>
                  <a:pt x="1728524" y="1351203"/>
                  <a:pt x="1728524" y="1351203"/>
                </a:cubicBezTo>
                <a:cubicBezTo>
                  <a:pt x="2282757" y="920770"/>
                  <a:pt x="2282757" y="920770"/>
                  <a:pt x="2282757" y="920770"/>
                </a:cubicBezTo>
                <a:cubicBezTo>
                  <a:pt x="2282757" y="940664"/>
                  <a:pt x="2282757" y="940664"/>
                  <a:pt x="2282757" y="940664"/>
                </a:cubicBezTo>
                <a:cubicBezTo>
                  <a:pt x="2303552" y="924387"/>
                  <a:pt x="2303552" y="924387"/>
                  <a:pt x="2303552" y="924387"/>
                </a:cubicBezTo>
                <a:cubicBezTo>
                  <a:pt x="2303552" y="895450"/>
                  <a:pt x="2303552" y="895450"/>
                  <a:pt x="2303552" y="895450"/>
                </a:cubicBezTo>
                <a:cubicBezTo>
                  <a:pt x="1749319" y="474059"/>
                  <a:pt x="1749319" y="474059"/>
                  <a:pt x="1749319" y="474059"/>
                </a:cubicBezTo>
                <a:cubicBezTo>
                  <a:pt x="1733044" y="486719"/>
                  <a:pt x="1733044" y="486719"/>
                  <a:pt x="1733044" y="486719"/>
                </a:cubicBezTo>
                <a:cubicBezTo>
                  <a:pt x="2276428" y="899971"/>
                  <a:pt x="2276428" y="899971"/>
                  <a:pt x="2276428" y="899971"/>
                </a:cubicBezTo>
                <a:cubicBezTo>
                  <a:pt x="1718578" y="1333118"/>
                  <a:pt x="1718578" y="1333118"/>
                  <a:pt x="1718578" y="1333118"/>
                </a:cubicBezTo>
                <a:cubicBezTo>
                  <a:pt x="1158920" y="908110"/>
                  <a:pt x="1158920" y="908110"/>
                  <a:pt x="1158920" y="908110"/>
                </a:cubicBezTo>
                <a:cubicBezTo>
                  <a:pt x="1716770" y="474964"/>
                  <a:pt x="1716770" y="474964"/>
                  <a:pt x="1716770" y="474964"/>
                </a:cubicBezTo>
                <a:cubicBezTo>
                  <a:pt x="1732140" y="486719"/>
                  <a:pt x="1732140" y="486719"/>
                  <a:pt x="1732140" y="486719"/>
                </a:cubicBezTo>
                <a:cubicBezTo>
                  <a:pt x="1748415" y="474059"/>
                  <a:pt x="1748415" y="474059"/>
                  <a:pt x="1748415" y="474059"/>
                </a:cubicBezTo>
                <a:cubicBezTo>
                  <a:pt x="1724907" y="455070"/>
                  <a:pt x="1724907" y="455070"/>
                  <a:pt x="1724907" y="455070"/>
                </a:cubicBezTo>
                <a:cubicBezTo>
                  <a:pt x="1724907" y="56286"/>
                  <a:pt x="1724907" y="6438"/>
                  <a:pt x="1724907" y="206"/>
                </a:cubicBezTo>
                <a:close/>
                <a:moveTo>
                  <a:pt x="1606490" y="0"/>
                </a:moveTo>
                <a:lnTo>
                  <a:pt x="1704112" y="0"/>
                </a:lnTo>
                <a:lnTo>
                  <a:pt x="1704112" y="79700"/>
                </a:lnTo>
                <a:cubicBezTo>
                  <a:pt x="1704112" y="455974"/>
                  <a:pt x="1704112" y="455974"/>
                  <a:pt x="1704112" y="455974"/>
                </a:cubicBezTo>
                <a:cubicBezTo>
                  <a:pt x="1149879" y="885503"/>
                  <a:pt x="1149879" y="885503"/>
                  <a:pt x="1149879" y="885503"/>
                </a:cubicBezTo>
                <a:cubicBezTo>
                  <a:pt x="1149879" y="354695"/>
                  <a:pt x="1149879" y="354695"/>
                  <a:pt x="1149879" y="354695"/>
                </a:cubicBezTo>
                <a:cubicBezTo>
                  <a:pt x="1550183" y="43739"/>
                  <a:pt x="1600221" y="4869"/>
                  <a:pt x="1606476" y="11"/>
                </a:cubicBezTo>
                <a:close/>
                <a:moveTo>
                  <a:pt x="696284" y="0"/>
                </a:moveTo>
                <a:lnTo>
                  <a:pt x="1573942" y="0"/>
                </a:lnTo>
                <a:lnTo>
                  <a:pt x="1498270" y="58848"/>
                </a:lnTo>
                <a:cubicBezTo>
                  <a:pt x="1139934" y="337514"/>
                  <a:pt x="1139934" y="337514"/>
                  <a:pt x="1139934" y="337514"/>
                </a:cubicBezTo>
                <a:cubicBezTo>
                  <a:pt x="805631" y="83188"/>
                  <a:pt x="722055" y="19606"/>
                  <a:pt x="701161" y="371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CD6972B-DFC0-49E0-CEDD-F3560A107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2141578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 Bas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Bas+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6CEC976-242A-291F-5C18-817BBE12E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46" y="1381125"/>
            <a:ext cx="10744517" cy="207327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462F4B3-C673-4762-4C2C-2CE0330E60F9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DA4377E-E879-7766-B5D1-D1A5E41F4C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0197" y="3824036"/>
            <a:ext cx="11691803" cy="2356755"/>
          </a:xfrm>
          <a:custGeom>
            <a:avLst/>
            <a:gdLst>
              <a:gd name="connsiteX0" fmla="*/ 205830 w 11691803"/>
              <a:gd name="connsiteY0" fmla="*/ 2325379 h 2356755"/>
              <a:gd name="connsiteX1" fmla="*/ 227189 w 11691803"/>
              <a:gd name="connsiteY1" fmla="*/ 2345014 h 2356755"/>
              <a:gd name="connsiteX2" fmla="*/ 229280 w 11691803"/>
              <a:gd name="connsiteY2" fmla="*/ 2346937 h 2356755"/>
              <a:gd name="connsiteX3" fmla="*/ 182828 w 11691803"/>
              <a:gd name="connsiteY3" fmla="*/ 2346937 h 2356755"/>
              <a:gd name="connsiteX4" fmla="*/ 183180 w 11691803"/>
              <a:gd name="connsiteY4" fmla="*/ 2346606 h 2356755"/>
              <a:gd name="connsiteX5" fmla="*/ 204511 w 11691803"/>
              <a:gd name="connsiteY5" fmla="*/ 2204386 h 2356755"/>
              <a:gd name="connsiteX6" fmla="*/ 204511 w 11691803"/>
              <a:gd name="connsiteY6" fmla="*/ 2320869 h 2356755"/>
              <a:gd name="connsiteX7" fmla="*/ 178342 w 11691803"/>
              <a:gd name="connsiteY7" fmla="*/ 2345280 h 2356755"/>
              <a:gd name="connsiteX8" fmla="*/ 183180 w 11691803"/>
              <a:gd name="connsiteY8" fmla="*/ 2346606 h 2356755"/>
              <a:gd name="connsiteX9" fmla="*/ 178122 w 11691803"/>
              <a:gd name="connsiteY9" fmla="*/ 2345545 h 2356755"/>
              <a:gd name="connsiteX10" fmla="*/ 176635 w 11691803"/>
              <a:gd name="connsiteY10" fmla="*/ 2346937 h 2356755"/>
              <a:gd name="connsiteX11" fmla="*/ 103575 w 11691803"/>
              <a:gd name="connsiteY11" fmla="*/ 2346937 h 2356755"/>
              <a:gd name="connsiteX12" fmla="*/ 103575 w 11691803"/>
              <a:gd name="connsiteY12" fmla="*/ 2327284 h 2356755"/>
              <a:gd name="connsiteX13" fmla="*/ 103575 w 11691803"/>
              <a:gd name="connsiteY13" fmla="*/ 2298846 h 2356755"/>
              <a:gd name="connsiteX14" fmla="*/ 308525 w 11691803"/>
              <a:gd name="connsiteY14" fmla="*/ 1986544 h 2356755"/>
              <a:gd name="connsiteX15" fmla="*/ 308525 w 11691803"/>
              <a:gd name="connsiteY15" fmla="*/ 2103293 h 2356755"/>
              <a:gd name="connsiteX16" fmla="*/ 282357 w 11691803"/>
              <a:gd name="connsiteY16" fmla="*/ 2127704 h 2356755"/>
              <a:gd name="connsiteX17" fmla="*/ 207589 w 11691803"/>
              <a:gd name="connsiteY17" fmla="*/ 2197487 h 2356755"/>
              <a:gd name="connsiteX18" fmla="*/ 207589 w 11691803"/>
              <a:gd name="connsiteY18" fmla="*/ 2081004 h 2356755"/>
              <a:gd name="connsiteX19" fmla="*/ 243434 w 11691803"/>
              <a:gd name="connsiteY19" fmla="*/ 2047572 h 2356755"/>
              <a:gd name="connsiteX20" fmla="*/ 414959 w 11691803"/>
              <a:gd name="connsiteY20" fmla="*/ 1888635 h 2356755"/>
              <a:gd name="connsiteX21" fmla="*/ 481370 w 11691803"/>
              <a:gd name="connsiteY21" fmla="*/ 1949662 h 2356755"/>
              <a:gd name="connsiteX22" fmla="*/ 516774 w 11691803"/>
              <a:gd name="connsiteY22" fmla="*/ 1982034 h 2356755"/>
              <a:gd name="connsiteX23" fmla="*/ 415179 w 11691803"/>
              <a:gd name="connsiteY23" fmla="*/ 2077290 h 2356755"/>
              <a:gd name="connsiteX24" fmla="*/ 313363 w 11691803"/>
              <a:gd name="connsiteY24" fmla="*/ 1983891 h 2356755"/>
              <a:gd name="connsiteX25" fmla="*/ 100276 w 11691803"/>
              <a:gd name="connsiteY25" fmla="*/ 1670528 h 2356755"/>
              <a:gd name="connsiteX26" fmla="*/ 202092 w 11691803"/>
              <a:gd name="connsiteY26" fmla="*/ 1763927 h 2356755"/>
              <a:gd name="connsiteX27" fmla="*/ 135901 w 11691803"/>
              <a:gd name="connsiteY27" fmla="*/ 1825750 h 2356755"/>
              <a:gd name="connsiteX28" fmla="*/ 137660 w 11691803"/>
              <a:gd name="connsiteY28" fmla="*/ 1829465 h 2356755"/>
              <a:gd name="connsiteX29" fmla="*/ 204511 w 11691803"/>
              <a:gd name="connsiteY29" fmla="*/ 1767111 h 2356755"/>
              <a:gd name="connsiteX30" fmla="*/ 204511 w 11691803"/>
              <a:gd name="connsiteY30" fmla="*/ 1883594 h 2356755"/>
              <a:gd name="connsiteX31" fmla="*/ 176583 w 11691803"/>
              <a:gd name="connsiteY31" fmla="*/ 1909597 h 2356755"/>
              <a:gd name="connsiteX32" fmla="*/ 178782 w 11691803"/>
              <a:gd name="connsiteY32" fmla="*/ 1913842 h 2356755"/>
              <a:gd name="connsiteX33" fmla="*/ 205610 w 11691803"/>
              <a:gd name="connsiteY33" fmla="*/ 1888635 h 2356755"/>
              <a:gd name="connsiteX34" fmla="*/ 307426 w 11691803"/>
              <a:gd name="connsiteY34" fmla="*/ 1982034 h 2356755"/>
              <a:gd name="connsiteX35" fmla="*/ 241675 w 11691803"/>
              <a:gd name="connsiteY35" fmla="*/ 2043592 h 2356755"/>
              <a:gd name="connsiteX36" fmla="*/ 243434 w 11691803"/>
              <a:gd name="connsiteY36" fmla="*/ 2047572 h 2356755"/>
              <a:gd name="connsiteX37" fmla="*/ 241455 w 11691803"/>
              <a:gd name="connsiteY37" fmla="*/ 2043857 h 2356755"/>
              <a:gd name="connsiteX38" fmla="*/ 205830 w 11691803"/>
              <a:gd name="connsiteY38" fmla="*/ 2077290 h 2356755"/>
              <a:gd name="connsiteX39" fmla="*/ 104015 w 11691803"/>
              <a:gd name="connsiteY39" fmla="*/ 1983891 h 2356755"/>
              <a:gd name="connsiteX40" fmla="*/ 178562 w 11691803"/>
              <a:gd name="connsiteY40" fmla="*/ 1914107 h 2356755"/>
              <a:gd name="connsiteX41" fmla="*/ 176583 w 11691803"/>
              <a:gd name="connsiteY41" fmla="*/ 1909862 h 2356755"/>
              <a:gd name="connsiteX42" fmla="*/ 103575 w 11691803"/>
              <a:gd name="connsiteY42" fmla="*/ 1978054 h 2356755"/>
              <a:gd name="connsiteX43" fmla="*/ 103575 w 11691803"/>
              <a:gd name="connsiteY43" fmla="*/ 1861571 h 2356755"/>
              <a:gd name="connsiteX44" fmla="*/ 137660 w 11691803"/>
              <a:gd name="connsiteY44" fmla="*/ 1829730 h 2356755"/>
              <a:gd name="connsiteX45" fmla="*/ 135681 w 11691803"/>
              <a:gd name="connsiteY45" fmla="*/ 1825750 h 2356755"/>
              <a:gd name="connsiteX46" fmla="*/ 101816 w 11691803"/>
              <a:gd name="connsiteY46" fmla="*/ 1857591 h 2356755"/>
              <a:gd name="connsiteX47" fmla="*/ 0 w 11691803"/>
              <a:gd name="connsiteY47" fmla="*/ 1764192 h 2356755"/>
              <a:gd name="connsiteX48" fmla="*/ 308525 w 11691803"/>
              <a:gd name="connsiteY48" fmla="*/ 1549269 h 2356755"/>
              <a:gd name="connsiteX49" fmla="*/ 308525 w 11691803"/>
              <a:gd name="connsiteY49" fmla="*/ 1665752 h 2356755"/>
              <a:gd name="connsiteX50" fmla="*/ 283896 w 11691803"/>
              <a:gd name="connsiteY50" fmla="*/ 1688836 h 2356755"/>
              <a:gd name="connsiteX51" fmla="*/ 285875 w 11691803"/>
              <a:gd name="connsiteY51" fmla="*/ 1692551 h 2356755"/>
              <a:gd name="connsiteX52" fmla="*/ 283676 w 11691803"/>
              <a:gd name="connsiteY52" fmla="*/ 1689102 h 2356755"/>
              <a:gd name="connsiteX53" fmla="*/ 207589 w 11691803"/>
              <a:gd name="connsiteY53" fmla="*/ 1760212 h 2356755"/>
              <a:gd name="connsiteX54" fmla="*/ 207589 w 11691803"/>
              <a:gd name="connsiteY54" fmla="*/ 1643729 h 2356755"/>
              <a:gd name="connsiteX55" fmla="*/ 238816 w 11691803"/>
              <a:gd name="connsiteY55" fmla="*/ 1614277 h 2356755"/>
              <a:gd name="connsiteX56" fmla="*/ 236837 w 11691803"/>
              <a:gd name="connsiteY56" fmla="*/ 1610828 h 2356755"/>
              <a:gd name="connsiteX57" fmla="*/ 239036 w 11691803"/>
              <a:gd name="connsiteY57" fmla="*/ 1614277 h 2356755"/>
              <a:gd name="connsiteX58" fmla="*/ 205610 w 11691803"/>
              <a:gd name="connsiteY58" fmla="*/ 1451360 h 2356755"/>
              <a:gd name="connsiteX59" fmla="*/ 307426 w 11691803"/>
              <a:gd name="connsiteY59" fmla="*/ 1544759 h 2356755"/>
              <a:gd name="connsiteX60" fmla="*/ 236837 w 11691803"/>
              <a:gd name="connsiteY60" fmla="*/ 1610828 h 2356755"/>
              <a:gd name="connsiteX61" fmla="*/ 205830 w 11691803"/>
              <a:gd name="connsiteY61" fmla="*/ 1639749 h 2356755"/>
              <a:gd name="connsiteX62" fmla="*/ 104015 w 11691803"/>
              <a:gd name="connsiteY62" fmla="*/ 1546351 h 2356755"/>
              <a:gd name="connsiteX63" fmla="*/ 310944 w 11691803"/>
              <a:gd name="connsiteY63" fmla="*/ 1231926 h 2356755"/>
              <a:gd name="connsiteX64" fmla="*/ 313803 w 11691803"/>
              <a:gd name="connsiteY64" fmla="*/ 1234580 h 2356755"/>
              <a:gd name="connsiteX65" fmla="*/ 412760 w 11691803"/>
              <a:gd name="connsiteY65" fmla="*/ 1325325 h 2356755"/>
              <a:gd name="connsiteX66" fmla="*/ 311164 w 11691803"/>
              <a:gd name="connsiteY66" fmla="*/ 1420581 h 2356755"/>
              <a:gd name="connsiteX67" fmla="*/ 209349 w 11691803"/>
              <a:gd name="connsiteY67" fmla="*/ 1326917 h 2356755"/>
              <a:gd name="connsiteX68" fmla="*/ 412760 w 11691803"/>
              <a:gd name="connsiteY68" fmla="*/ 893622 h 2356755"/>
              <a:gd name="connsiteX69" fmla="*/ 412760 w 11691803"/>
              <a:gd name="connsiteY69" fmla="*/ 1010105 h 2356755"/>
              <a:gd name="connsiteX70" fmla="*/ 386591 w 11691803"/>
              <a:gd name="connsiteY70" fmla="*/ 1034516 h 2356755"/>
              <a:gd name="connsiteX71" fmla="*/ 388351 w 11691803"/>
              <a:gd name="connsiteY71" fmla="*/ 1038496 h 2356755"/>
              <a:gd name="connsiteX72" fmla="*/ 386371 w 11691803"/>
              <a:gd name="connsiteY72" fmla="*/ 1034781 h 2356755"/>
              <a:gd name="connsiteX73" fmla="*/ 311824 w 11691803"/>
              <a:gd name="connsiteY73" fmla="*/ 1104565 h 2356755"/>
              <a:gd name="connsiteX74" fmla="*/ 311824 w 11691803"/>
              <a:gd name="connsiteY74" fmla="*/ 988082 h 2356755"/>
              <a:gd name="connsiteX75" fmla="*/ 347448 w 11691803"/>
              <a:gd name="connsiteY75" fmla="*/ 954650 h 2356755"/>
              <a:gd name="connsiteX76" fmla="*/ 345689 w 11691803"/>
              <a:gd name="connsiteY76" fmla="*/ 950669 h 2356755"/>
              <a:gd name="connsiteX77" fmla="*/ 347668 w 11691803"/>
              <a:gd name="connsiteY77" fmla="*/ 954384 h 2356755"/>
              <a:gd name="connsiteX78" fmla="*/ 204291 w 11691803"/>
              <a:gd name="connsiteY78" fmla="*/ 577340 h 2356755"/>
              <a:gd name="connsiteX79" fmla="*/ 306106 w 11691803"/>
              <a:gd name="connsiteY79" fmla="*/ 670739 h 2356755"/>
              <a:gd name="connsiteX80" fmla="*/ 239915 w 11691803"/>
              <a:gd name="connsiteY80" fmla="*/ 732563 h 2356755"/>
              <a:gd name="connsiteX81" fmla="*/ 241895 w 11691803"/>
              <a:gd name="connsiteY81" fmla="*/ 736542 h 2356755"/>
              <a:gd name="connsiteX82" fmla="*/ 308525 w 11691803"/>
              <a:gd name="connsiteY82" fmla="*/ 673923 h 2356755"/>
              <a:gd name="connsiteX83" fmla="*/ 308525 w 11691803"/>
              <a:gd name="connsiteY83" fmla="*/ 790671 h 2356755"/>
              <a:gd name="connsiteX84" fmla="*/ 280818 w 11691803"/>
              <a:gd name="connsiteY84" fmla="*/ 816674 h 2356755"/>
              <a:gd name="connsiteX85" fmla="*/ 282797 w 11691803"/>
              <a:gd name="connsiteY85" fmla="*/ 820920 h 2356755"/>
              <a:gd name="connsiteX86" fmla="*/ 309625 w 11691803"/>
              <a:gd name="connsiteY86" fmla="*/ 795713 h 2356755"/>
              <a:gd name="connsiteX87" fmla="*/ 411440 w 11691803"/>
              <a:gd name="connsiteY87" fmla="*/ 889111 h 2356755"/>
              <a:gd name="connsiteX88" fmla="*/ 345689 w 11691803"/>
              <a:gd name="connsiteY88" fmla="*/ 950669 h 2356755"/>
              <a:gd name="connsiteX89" fmla="*/ 310065 w 11691803"/>
              <a:gd name="connsiteY89" fmla="*/ 984102 h 2356755"/>
              <a:gd name="connsiteX90" fmla="*/ 208249 w 11691803"/>
              <a:gd name="connsiteY90" fmla="*/ 890703 h 2356755"/>
              <a:gd name="connsiteX91" fmla="*/ 282577 w 11691803"/>
              <a:gd name="connsiteY91" fmla="*/ 820920 h 2356755"/>
              <a:gd name="connsiteX92" fmla="*/ 280597 w 11691803"/>
              <a:gd name="connsiteY92" fmla="*/ 816674 h 2356755"/>
              <a:gd name="connsiteX93" fmla="*/ 207589 w 11691803"/>
              <a:gd name="connsiteY93" fmla="*/ 885131 h 2356755"/>
              <a:gd name="connsiteX94" fmla="*/ 207589 w 11691803"/>
              <a:gd name="connsiteY94" fmla="*/ 768383 h 2356755"/>
              <a:gd name="connsiteX95" fmla="*/ 241675 w 11691803"/>
              <a:gd name="connsiteY95" fmla="*/ 736542 h 2356755"/>
              <a:gd name="connsiteX96" fmla="*/ 239915 w 11691803"/>
              <a:gd name="connsiteY96" fmla="*/ 732828 h 2356755"/>
              <a:gd name="connsiteX97" fmla="*/ 205830 w 11691803"/>
              <a:gd name="connsiteY97" fmla="*/ 764668 h 2356755"/>
              <a:gd name="connsiteX98" fmla="*/ 104015 w 11691803"/>
              <a:gd name="connsiteY98" fmla="*/ 671270 h 2356755"/>
              <a:gd name="connsiteX99" fmla="*/ 412760 w 11691803"/>
              <a:gd name="connsiteY99" fmla="*/ 456082 h 2356755"/>
              <a:gd name="connsiteX100" fmla="*/ 412760 w 11691803"/>
              <a:gd name="connsiteY100" fmla="*/ 572830 h 2356755"/>
              <a:gd name="connsiteX101" fmla="*/ 387911 w 11691803"/>
              <a:gd name="connsiteY101" fmla="*/ 595914 h 2356755"/>
              <a:gd name="connsiteX102" fmla="*/ 390110 w 11691803"/>
              <a:gd name="connsiteY102" fmla="*/ 599364 h 2356755"/>
              <a:gd name="connsiteX103" fmla="*/ 413639 w 11691803"/>
              <a:gd name="connsiteY103" fmla="*/ 577340 h 2356755"/>
              <a:gd name="connsiteX104" fmla="*/ 515455 w 11691803"/>
              <a:gd name="connsiteY104" fmla="*/ 670739 h 2356755"/>
              <a:gd name="connsiteX105" fmla="*/ 462458 w 11691803"/>
              <a:gd name="connsiteY105" fmla="*/ 720357 h 2356755"/>
              <a:gd name="connsiteX106" fmla="*/ 415179 w 11691803"/>
              <a:gd name="connsiteY106" fmla="*/ 764668 h 2356755"/>
              <a:gd name="connsiteX107" fmla="*/ 313363 w 11691803"/>
              <a:gd name="connsiteY107" fmla="*/ 671270 h 2356755"/>
              <a:gd name="connsiteX108" fmla="*/ 389890 w 11691803"/>
              <a:gd name="connsiteY108" fmla="*/ 599629 h 2356755"/>
              <a:gd name="connsiteX109" fmla="*/ 387691 w 11691803"/>
              <a:gd name="connsiteY109" fmla="*/ 595914 h 2356755"/>
              <a:gd name="connsiteX110" fmla="*/ 311824 w 11691803"/>
              <a:gd name="connsiteY110" fmla="*/ 667024 h 2356755"/>
              <a:gd name="connsiteX111" fmla="*/ 311824 w 11691803"/>
              <a:gd name="connsiteY111" fmla="*/ 550541 h 2356755"/>
              <a:gd name="connsiteX112" fmla="*/ 343050 w 11691803"/>
              <a:gd name="connsiteY112" fmla="*/ 521355 h 2356755"/>
              <a:gd name="connsiteX113" fmla="*/ 309625 w 11691803"/>
              <a:gd name="connsiteY113" fmla="*/ 358172 h 2356755"/>
              <a:gd name="connsiteX114" fmla="*/ 411440 w 11691803"/>
              <a:gd name="connsiteY114" fmla="*/ 451571 h 2356755"/>
              <a:gd name="connsiteX115" fmla="*/ 341071 w 11691803"/>
              <a:gd name="connsiteY115" fmla="*/ 517640 h 2356755"/>
              <a:gd name="connsiteX116" fmla="*/ 343050 w 11691803"/>
              <a:gd name="connsiteY116" fmla="*/ 521355 h 2356755"/>
              <a:gd name="connsiteX117" fmla="*/ 340851 w 11691803"/>
              <a:gd name="connsiteY117" fmla="*/ 517905 h 2356755"/>
              <a:gd name="connsiteX118" fmla="*/ 310065 w 11691803"/>
              <a:gd name="connsiteY118" fmla="*/ 546827 h 2356755"/>
              <a:gd name="connsiteX119" fmla="*/ 208249 w 11691803"/>
              <a:gd name="connsiteY119" fmla="*/ 453428 h 2356755"/>
              <a:gd name="connsiteX120" fmla="*/ 414959 w 11691803"/>
              <a:gd name="connsiteY120" fmla="*/ 139004 h 2356755"/>
              <a:gd name="connsiteX121" fmla="*/ 417818 w 11691803"/>
              <a:gd name="connsiteY121" fmla="*/ 141657 h 2356755"/>
              <a:gd name="connsiteX122" fmla="*/ 516774 w 11691803"/>
              <a:gd name="connsiteY122" fmla="*/ 232402 h 2356755"/>
              <a:gd name="connsiteX123" fmla="*/ 415179 w 11691803"/>
              <a:gd name="connsiteY123" fmla="*/ 327393 h 2356755"/>
              <a:gd name="connsiteX124" fmla="*/ 313363 w 11691803"/>
              <a:gd name="connsiteY124" fmla="*/ 233995 h 2356755"/>
              <a:gd name="connsiteX125" fmla="*/ 390027 w 11691803"/>
              <a:gd name="connsiteY125" fmla="*/ 39345 h 2356755"/>
              <a:gd name="connsiteX126" fmla="*/ 412760 w 11691803"/>
              <a:gd name="connsiteY126" fmla="*/ 39345 h 2356755"/>
              <a:gd name="connsiteX127" fmla="*/ 412760 w 11691803"/>
              <a:gd name="connsiteY127" fmla="*/ 67745 h 2356755"/>
              <a:gd name="connsiteX128" fmla="*/ 412760 w 11691803"/>
              <a:gd name="connsiteY128" fmla="*/ 134759 h 2356755"/>
              <a:gd name="connsiteX129" fmla="*/ 311824 w 11691803"/>
              <a:gd name="connsiteY129" fmla="*/ 229219 h 2356755"/>
              <a:gd name="connsiteX130" fmla="*/ 311824 w 11691803"/>
              <a:gd name="connsiteY130" fmla="*/ 112736 h 2356755"/>
              <a:gd name="connsiteX131" fmla="*/ 384557 w 11691803"/>
              <a:gd name="connsiteY131" fmla="*/ 44478 h 2356755"/>
              <a:gd name="connsiteX132" fmla="*/ 234254 w 11691803"/>
              <a:gd name="connsiteY132" fmla="*/ 39345 h 2356755"/>
              <a:gd name="connsiteX133" fmla="*/ 384085 w 11691803"/>
              <a:gd name="connsiteY133" fmla="*/ 39345 h 2356755"/>
              <a:gd name="connsiteX134" fmla="*/ 362952 w 11691803"/>
              <a:gd name="connsiteY134" fmla="*/ 59162 h 2356755"/>
              <a:gd name="connsiteX135" fmla="*/ 310065 w 11691803"/>
              <a:gd name="connsiteY135" fmla="*/ 108755 h 2356755"/>
              <a:gd name="connsiteX136" fmla="*/ 239063 w 11691803"/>
              <a:gd name="connsiteY136" fmla="*/ 43748 h 2356755"/>
              <a:gd name="connsiteX137" fmla="*/ 11691803 w 11691803"/>
              <a:gd name="connsiteY137" fmla="*/ 0 h 2356755"/>
              <a:gd name="connsiteX138" fmla="*/ 11691803 w 11691803"/>
              <a:gd name="connsiteY138" fmla="*/ 2356755 h 2356755"/>
              <a:gd name="connsiteX139" fmla="*/ 235215 w 11691803"/>
              <a:gd name="connsiteY139" fmla="*/ 2346937 h 2356755"/>
              <a:gd name="connsiteX140" fmla="*/ 226061 w 11691803"/>
              <a:gd name="connsiteY140" fmla="*/ 2338538 h 2356755"/>
              <a:gd name="connsiteX141" fmla="*/ 208249 w 11691803"/>
              <a:gd name="connsiteY141" fmla="*/ 2322195 h 2356755"/>
              <a:gd name="connsiteX142" fmla="*/ 208249 w 11691803"/>
              <a:gd name="connsiteY142" fmla="*/ 2202794 h 2356755"/>
              <a:gd name="connsiteX143" fmla="*/ 284116 w 11691803"/>
              <a:gd name="connsiteY143" fmla="*/ 2131684 h 2356755"/>
              <a:gd name="connsiteX144" fmla="*/ 282357 w 11691803"/>
              <a:gd name="connsiteY144" fmla="*/ 2127704 h 2356755"/>
              <a:gd name="connsiteX145" fmla="*/ 284336 w 11691803"/>
              <a:gd name="connsiteY145" fmla="*/ 2131418 h 2356755"/>
              <a:gd name="connsiteX146" fmla="*/ 309625 w 11691803"/>
              <a:gd name="connsiteY146" fmla="*/ 2107803 h 2356755"/>
              <a:gd name="connsiteX147" fmla="*/ 415179 w 11691803"/>
              <a:gd name="connsiteY147" fmla="*/ 2204916 h 2356755"/>
              <a:gd name="connsiteX148" fmla="*/ 521612 w 11691803"/>
              <a:gd name="connsiteY148" fmla="*/ 2105415 h 2356755"/>
              <a:gd name="connsiteX149" fmla="*/ 521612 w 11691803"/>
              <a:gd name="connsiteY149" fmla="*/ 2065615 h 2356755"/>
              <a:gd name="connsiteX150" fmla="*/ 517874 w 11691803"/>
              <a:gd name="connsiteY150" fmla="*/ 2067472 h 2356755"/>
              <a:gd name="connsiteX151" fmla="*/ 517874 w 11691803"/>
              <a:gd name="connsiteY151" fmla="*/ 2103293 h 2356755"/>
              <a:gd name="connsiteX152" fmla="*/ 416938 w 11691803"/>
              <a:gd name="connsiteY152" fmla="*/ 2197487 h 2356755"/>
              <a:gd name="connsiteX153" fmla="*/ 416938 w 11691803"/>
              <a:gd name="connsiteY153" fmla="*/ 2081004 h 2356755"/>
              <a:gd name="connsiteX154" fmla="*/ 517874 w 11691803"/>
              <a:gd name="connsiteY154" fmla="*/ 1986544 h 2356755"/>
              <a:gd name="connsiteX155" fmla="*/ 517874 w 11691803"/>
              <a:gd name="connsiteY155" fmla="*/ 2067207 h 2356755"/>
              <a:gd name="connsiteX156" fmla="*/ 521612 w 11691803"/>
              <a:gd name="connsiteY156" fmla="*/ 2065349 h 2356755"/>
              <a:gd name="connsiteX157" fmla="*/ 521612 w 11691803"/>
              <a:gd name="connsiteY157" fmla="*/ 1980972 h 2356755"/>
              <a:gd name="connsiteX158" fmla="*/ 485108 w 11691803"/>
              <a:gd name="connsiteY158" fmla="*/ 1947540 h 2356755"/>
              <a:gd name="connsiteX159" fmla="*/ 417598 w 11691803"/>
              <a:gd name="connsiteY159" fmla="*/ 1885716 h 2356755"/>
              <a:gd name="connsiteX160" fmla="*/ 417598 w 11691803"/>
              <a:gd name="connsiteY160" fmla="*/ 1825220 h 2356755"/>
              <a:gd name="connsiteX161" fmla="*/ 413859 w 11691803"/>
              <a:gd name="connsiteY161" fmla="*/ 1826015 h 2356755"/>
              <a:gd name="connsiteX162" fmla="*/ 413859 w 11691803"/>
              <a:gd name="connsiteY162" fmla="*/ 1883594 h 2356755"/>
              <a:gd name="connsiteX163" fmla="*/ 312923 w 11691803"/>
              <a:gd name="connsiteY163" fmla="*/ 1978054 h 2356755"/>
              <a:gd name="connsiteX164" fmla="*/ 312923 w 11691803"/>
              <a:gd name="connsiteY164" fmla="*/ 1861571 h 2356755"/>
              <a:gd name="connsiteX165" fmla="*/ 360423 w 11691803"/>
              <a:gd name="connsiteY165" fmla="*/ 1816994 h 2356755"/>
              <a:gd name="connsiteX166" fmla="*/ 358443 w 11691803"/>
              <a:gd name="connsiteY166" fmla="*/ 1813545 h 2356755"/>
              <a:gd name="connsiteX167" fmla="*/ 311164 w 11691803"/>
              <a:gd name="connsiteY167" fmla="*/ 1857591 h 2356755"/>
              <a:gd name="connsiteX168" fmla="*/ 209349 w 11691803"/>
              <a:gd name="connsiteY168" fmla="*/ 1764192 h 2356755"/>
              <a:gd name="connsiteX169" fmla="*/ 285875 w 11691803"/>
              <a:gd name="connsiteY169" fmla="*/ 1692551 h 2356755"/>
              <a:gd name="connsiteX170" fmla="*/ 309625 w 11691803"/>
              <a:gd name="connsiteY170" fmla="*/ 1670528 h 2356755"/>
              <a:gd name="connsiteX171" fmla="*/ 411440 w 11691803"/>
              <a:gd name="connsiteY171" fmla="*/ 1763927 h 2356755"/>
              <a:gd name="connsiteX172" fmla="*/ 358443 w 11691803"/>
              <a:gd name="connsiteY172" fmla="*/ 1813280 h 2356755"/>
              <a:gd name="connsiteX173" fmla="*/ 360642 w 11691803"/>
              <a:gd name="connsiteY173" fmla="*/ 1816994 h 2356755"/>
              <a:gd name="connsiteX174" fmla="*/ 413859 w 11691803"/>
              <a:gd name="connsiteY174" fmla="*/ 1767111 h 2356755"/>
              <a:gd name="connsiteX175" fmla="*/ 413859 w 11691803"/>
              <a:gd name="connsiteY175" fmla="*/ 1825750 h 2356755"/>
              <a:gd name="connsiteX176" fmla="*/ 417598 w 11691803"/>
              <a:gd name="connsiteY176" fmla="*/ 1824954 h 2356755"/>
              <a:gd name="connsiteX177" fmla="*/ 417598 w 11691803"/>
              <a:gd name="connsiteY177" fmla="*/ 1765254 h 2356755"/>
              <a:gd name="connsiteX178" fmla="*/ 421996 w 11691803"/>
              <a:gd name="connsiteY178" fmla="*/ 1761008 h 2356755"/>
              <a:gd name="connsiteX179" fmla="*/ 421996 w 11691803"/>
              <a:gd name="connsiteY179" fmla="*/ 1755436 h 2356755"/>
              <a:gd name="connsiteX180" fmla="*/ 416938 w 11691803"/>
              <a:gd name="connsiteY180" fmla="*/ 1760212 h 2356755"/>
              <a:gd name="connsiteX181" fmla="*/ 416938 w 11691803"/>
              <a:gd name="connsiteY181" fmla="*/ 1643729 h 2356755"/>
              <a:gd name="connsiteX182" fmla="*/ 421996 w 11691803"/>
              <a:gd name="connsiteY182" fmla="*/ 1638953 h 2356755"/>
              <a:gd name="connsiteX183" fmla="*/ 421996 w 11691803"/>
              <a:gd name="connsiteY183" fmla="*/ 1633381 h 2356755"/>
              <a:gd name="connsiteX184" fmla="*/ 415179 w 11691803"/>
              <a:gd name="connsiteY184" fmla="*/ 1639749 h 2356755"/>
              <a:gd name="connsiteX185" fmla="*/ 313363 w 11691803"/>
              <a:gd name="connsiteY185" fmla="*/ 1546351 h 2356755"/>
              <a:gd name="connsiteX186" fmla="*/ 414959 w 11691803"/>
              <a:gd name="connsiteY186" fmla="*/ 1451360 h 2356755"/>
              <a:gd name="connsiteX187" fmla="*/ 516774 w 11691803"/>
              <a:gd name="connsiteY187" fmla="*/ 1544759 h 2356755"/>
              <a:gd name="connsiteX188" fmla="*/ 422216 w 11691803"/>
              <a:gd name="connsiteY188" fmla="*/ 1633381 h 2356755"/>
              <a:gd name="connsiteX189" fmla="*/ 422216 w 11691803"/>
              <a:gd name="connsiteY189" fmla="*/ 1638688 h 2356755"/>
              <a:gd name="connsiteX190" fmla="*/ 517874 w 11691803"/>
              <a:gd name="connsiteY190" fmla="*/ 1549269 h 2356755"/>
              <a:gd name="connsiteX191" fmla="*/ 517874 w 11691803"/>
              <a:gd name="connsiteY191" fmla="*/ 1665752 h 2356755"/>
              <a:gd name="connsiteX192" fmla="*/ 422216 w 11691803"/>
              <a:gd name="connsiteY192" fmla="*/ 1755436 h 2356755"/>
              <a:gd name="connsiteX193" fmla="*/ 422216 w 11691803"/>
              <a:gd name="connsiteY193" fmla="*/ 1761008 h 2356755"/>
              <a:gd name="connsiteX194" fmla="*/ 521612 w 11691803"/>
              <a:gd name="connsiteY194" fmla="*/ 1667875 h 2356755"/>
              <a:gd name="connsiteX195" fmla="*/ 521612 w 11691803"/>
              <a:gd name="connsiteY195" fmla="*/ 1543697 h 2356755"/>
              <a:gd name="connsiteX196" fmla="*/ 417598 w 11691803"/>
              <a:gd name="connsiteY196" fmla="*/ 1448176 h 2356755"/>
              <a:gd name="connsiteX197" fmla="*/ 417598 w 11691803"/>
              <a:gd name="connsiteY197" fmla="*/ 1331162 h 2356755"/>
              <a:gd name="connsiteX198" fmla="*/ 413859 w 11691803"/>
              <a:gd name="connsiteY198" fmla="*/ 1334612 h 2356755"/>
              <a:gd name="connsiteX199" fmla="*/ 413859 w 11691803"/>
              <a:gd name="connsiteY199" fmla="*/ 1446584 h 2356755"/>
              <a:gd name="connsiteX200" fmla="*/ 312923 w 11691803"/>
              <a:gd name="connsiteY200" fmla="*/ 1540778 h 2356755"/>
              <a:gd name="connsiteX201" fmla="*/ 312923 w 11691803"/>
              <a:gd name="connsiteY201" fmla="*/ 1424295 h 2356755"/>
              <a:gd name="connsiteX202" fmla="*/ 413859 w 11691803"/>
              <a:gd name="connsiteY202" fmla="*/ 1329836 h 2356755"/>
              <a:gd name="connsiteX203" fmla="*/ 413859 w 11691803"/>
              <a:gd name="connsiteY203" fmla="*/ 1334346 h 2356755"/>
              <a:gd name="connsiteX204" fmla="*/ 417598 w 11691803"/>
              <a:gd name="connsiteY204" fmla="*/ 1330897 h 2356755"/>
              <a:gd name="connsiteX205" fmla="*/ 417598 w 11691803"/>
              <a:gd name="connsiteY205" fmla="*/ 1324264 h 2356755"/>
              <a:gd name="connsiteX206" fmla="*/ 316882 w 11691803"/>
              <a:gd name="connsiteY206" fmla="*/ 1231926 h 2356755"/>
              <a:gd name="connsiteX207" fmla="*/ 313803 w 11691803"/>
              <a:gd name="connsiteY207" fmla="*/ 1234580 h 2356755"/>
              <a:gd name="connsiteX208" fmla="*/ 316662 w 11691803"/>
              <a:gd name="connsiteY208" fmla="*/ 1231661 h 2356755"/>
              <a:gd name="connsiteX209" fmla="*/ 312264 w 11691803"/>
              <a:gd name="connsiteY209" fmla="*/ 1227681 h 2356755"/>
              <a:gd name="connsiteX210" fmla="*/ 312264 w 11691803"/>
              <a:gd name="connsiteY210" fmla="*/ 1223701 h 2356755"/>
              <a:gd name="connsiteX211" fmla="*/ 308525 w 11691803"/>
              <a:gd name="connsiteY211" fmla="*/ 1223701 h 2356755"/>
              <a:gd name="connsiteX212" fmla="*/ 308525 w 11691803"/>
              <a:gd name="connsiteY212" fmla="*/ 1227946 h 2356755"/>
              <a:gd name="connsiteX213" fmla="*/ 207589 w 11691803"/>
              <a:gd name="connsiteY213" fmla="*/ 1322141 h 2356755"/>
              <a:gd name="connsiteX214" fmla="*/ 207589 w 11691803"/>
              <a:gd name="connsiteY214" fmla="*/ 1215476 h 2356755"/>
              <a:gd name="connsiteX215" fmla="*/ 207589 w 11691803"/>
              <a:gd name="connsiteY215" fmla="*/ 1205923 h 2356755"/>
              <a:gd name="connsiteX216" fmla="*/ 308525 w 11691803"/>
              <a:gd name="connsiteY216" fmla="*/ 1111464 h 2356755"/>
              <a:gd name="connsiteX217" fmla="*/ 308525 w 11691803"/>
              <a:gd name="connsiteY217" fmla="*/ 1217068 h 2356755"/>
              <a:gd name="connsiteX218" fmla="*/ 308525 w 11691803"/>
              <a:gd name="connsiteY218" fmla="*/ 1223436 h 2356755"/>
              <a:gd name="connsiteX219" fmla="*/ 312264 w 11691803"/>
              <a:gd name="connsiteY219" fmla="*/ 1223436 h 2356755"/>
              <a:gd name="connsiteX220" fmla="*/ 312264 w 11691803"/>
              <a:gd name="connsiteY220" fmla="*/ 1109606 h 2356755"/>
              <a:gd name="connsiteX221" fmla="*/ 388351 w 11691803"/>
              <a:gd name="connsiteY221" fmla="*/ 1038496 h 2356755"/>
              <a:gd name="connsiteX222" fmla="*/ 413639 w 11691803"/>
              <a:gd name="connsiteY222" fmla="*/ 1014881 h 2356755"/>
              <a:gd name="connsiteX223" fmla="*/ 519413 w 11691803"/>
              <a:gd name="connsiteY223" fmla="*/ 1111729 h 2356755"/>
              <a:gd name="connsiteX224" fmla="*/ 625626 w 11691803"/>
              <a:gd name="connsiteY224" fmla="*/ 1012228 h 2356755"/>
              <a:gd name="connsiteX225" fmla="*/ 625626 w 11691803"/>
              <a:gd name="connsiteY225" fmla="*/ 972692 h 2356755"/>
              <a:gd name="connsiteX226" fmla="*/ 622108 w 11691803"/>
              <a:gd name="connsiteY226" fmla="*/ 974550 h 2356755"/>
              <a:gd name="connsiteX227" fmla="*/ 622108 w 11691803"/>
              <a:gd name="connsiteY227" fmla="*/ 1010105 h 2356755"/>
              <a:gd name="connsiteX228" fmla="*/ 521172 w 11691803"/>
              <a:gd name="connsiteY228" fmla="*/ 1104565 h 2356755"/>
              <a:gd name="connsiteX229" fmla="*/ 521172 w 11691803"/>
              <a:gd name="connsiteY229" fmla="*/ 988082 h 2356755"/>
              <a:gd name="connsiteX230" fmla="*/ 622108 w 11691803"/>
              <a:gd name="connsiteY230" fmla="*/ 893622 h 2356755"/>
              <a:gd name="connsiteX231" fmla="*/ 622108 w 11691803"/>
              <a:gd name="connsiteY231" fmla="*/ 974284 h 2356755"/>
              <a:gd name="connsiteX232" fmla="*/ 625626 w 11691803"/>
              <a:gd name="connsiteY232" fmla="*/ 972427 h 2356755"/>
              <a:gd name="connsiteX233" fmla="*/ 625626 w 11691803"/>
              <a:gd name="connsiteY233" fmla="*/ 888050 h 2356755"/>
              <a:gd name="connsiteX234" fmla="*/ 589342 w 11691803"/>
              <a:gd name="connsiteY234" fmla="*/ 854618 h 2356755"/>
              <a:gd name="connsiteX235" fmla="*/ 585604 w 11691803"/>
              <a:gd name="connsiteY235" fmla="*/ 856740 h 2356755"/>
              <a:gd name="connsiteX236" fmla="*/ 620789 w 11691803"/>
              <a:gd name="connsiteY236" fmla="*/ 889111 h 2356755"/>
              <a:gd name="connsiteX237" fmla="*/ 519193 w 11691803"/>
              <a:gd name="connsiteY237" fmla="*/ 984102 h 2356755"/>
              <a:gd name="connsiteX238" fmla="*/ 417378 w 11691803"/>
              <a:gd name="connsiteY238" fmla="*/ 890703 h 2356755"/>
              <a:gd name="connsiteX239" fmla="*/ 518973 w 11691803"/>
              <a:gd name="connsiteY239" fmla="*/ 795713 h 2356755"/>
              <a:gd name="connsiteX240" fmla="*/ 585384 w 11691803"/>
              <a:gd name="connsiteY240" fmla="*/ 856475 h 2356755"/>
              <a:gd name="connsiteX241" fmla="*/ 589122 w 11691803"/>
              <a:gd name="connsiteY241" fmla="*/ 854352 h 2356755"/>
              <a:gd name="connsiteX242" fmla="*/ 521612 w 11691803"/>
              <a:gd name="connsiteY242" fmla="*/ 792529 h 2356755"/>
              <a:gd name="connsiteX243" fmla="*/ 521612 w 11691803"/>
              <a:gd name="connsiteY243" fmla="*/ 732297 h 2356755"/>
              <a:gd name="connsiteX244" fmla="*/ 517874 w 11691803"/>
              <a:gd name="connsiteY244" fmla="*/ 732828 h 2356755"/>
              <a:gd name="connsiteX245" fmla="*/ 517874 w 11691803"/>
              <a:gd name="connsiteY245" fmla="*/ 790671 h 2356755"/>
              <a:gd name="connsiteX246" fmla="*/ 417158 w 11691803"/>
              <a:gd name="connsiteY246" fmla="*/ 885131 h 2356755"/>
              <a:gd name="connsiteX247" fmla="*/ 417158 w 11691803"/>
              <a:gd name="connsiteY247" fmla="*/ 768383 h 2356755"/>
              <a:gd name="connsiteX248" fmla="*/ 464657 w 11691803"/>
              <a:gd name="connsiteY248" fmla="*/ 724072 h 2356755"/>
              <a:gd name="connsiteX249" fmla="*/ 462458 w 11691803"/>
              <a:gd name="connsiteY249" fmla="*/ 720357 h 2356755"/>
              <a:gd name="connsiteX250" fmla="*/ 464657 w 11691803"/>
              <a:gd name="connsiteY250" fmla="*/ 723807 h 2356755"/>
              <a:gd name="connsiteX251" fmla="*/ 517874 w 11691803"/>
              <a:gd name="connsiteY251" fmla="*/ 673923 h 2356755"/>
              <a:gd name="connsiteX252" fmla="*/ 517874 w 11691803"/>
              <a:gd name="connsiteY252" fmla="*/ 732563 h 2356755"/>
              <a:gd name="connsiteX253" fmla="*/ 521612 w 11691803"/>
              <a:gd name="connsiteY253" fmla="*/ 732032 h 2356755"/>
              <a:gd name="connsiteX254" fmla="*/ 521612 w 11691803"/>
              <a:gd name="connsiteY254" fmla="*/ 672331 h 2356755"/>
              <a:gd name="connsiteX255" fmla="*/ 526010 w 11691803"/>
              <a:gd name="connsiteY255" fmla="*/ 668086 h 2356755"/>
              <a:gd name="connsiteX256" fmla="*/ 526010 w 11691803"/>
              <a:gd name="connsiteY256" fmla="*/ 662514 h 2356755"/>
              <a:gd name="connsiteX257" fmla="*/ 521172 w 11691803"/>
              <a:gd name="connsiteY257" fmla="*/ 667024 h 2356755"/>
              <a:gd name="connsiteX258" fmla="*/ 521172 w 11691803"/>
              <a:gd name="connsiteY258" fmla="*/ 550541 h 2356755"/>
              <a:gd name="connsiteX259" fmla="*/ 526010 w 11691803"/>
              <a:gd name="connsiteY259" fmla="*/ 546031 h 2356755"/>
              <a:gd name="connsiteX260" fmla="*/ 526010 w 11691803"/>
              <a:gd name="connsiteY260" fmla="*/ 540459 h 2356755"/>
              <a:gd name="connsiteX261" fmla="*/ 519193 w 11691803"/>
              <a:gd name="connsiteY261" fmla="*/ 546827 h 2356755"/>
              <a:gd name="connsiteX262" fmla="*/ 417378 w 11691803"/>
              <a:gd name="connsiteY262" fmla="*/ 453428 h 2356755"/>
              <a:gd name="connsiteX263" fmla="*/ 518973 w 11691803"/>
              <a:gd name="connsiteY263" fmla="*/ 358172 h 2356755"/>
              <a:gd name="connsiteX264" fmla="*/ 620789 w 11691803"/>
              <a:gd name="connsiteY264" fmla="*/ 451571 h 2356755"/>
              <a:gd name="connsiteX265" fmla="*/ 526230 w 11691803"/>
              <a:gd name="connsiteY265" fmla="*/ 540194 h 2356755"/>
              <a:gd name="connsiteX266" fmla="*/ 526230 w 11691803"/>
              <a:gd name="connsiteY266" fmla="*/ 545765 h 2356755"/>
              <a:gd name="connsiteX267" fmla="*/ 622108 w 11691803"/>
              <a:gd name="connsiteY267" fmla="*/ 456082 h 2356755"/>
              <a:gd name="connsiteX268" fmla="*/ 622108 w 11691803"/>
              <a:gd name="connsiteY268" fmla="*/ 572830 h 2356755"/>
              <a:gd name="connsiteX269" fmla="*/ 526230 w 11691803"/>
              <a:gd name="connsiteY269" fmla="*/ 662248 h 2356755"/>
              <a:gd name="connsiteX270" fmla="*/ 526230 w 11691803"/>
              <a:gd name="connsiteY270" fmla="*/ 667820 h 2356755"/>
              <a:gd name="connsiteX271" fmla="*/ 625626 w 11691803"/>
              <a:gd name="connsiteY271" fmla="*/ 574952 h 2356755"/>
              <a:gd name="connsiteX272" fmla="*/ 625626 w 11691803"/>
              <a:gd name="connsiteY272" fmla="*/ 450509 h 2356755"/>
              <a:gd name="connsiteX273" fmla="*/ 521612 w 11691803"/>
              <a:gd name="connsiteY273" fmla="*/ 355254 h 2356755"/>
              <a:gd name="connsiteX274" fmla="*/ 521612 w 11691803"/>
              <a:gd name="connsiteY274" fmla="*/ 237975 h 2356755"/>
              <a:gd name="connsiteX275" fmla="*/ 517874 w 11691803"/>
              <a:gd name="connsiteY275" fmla="*/ 241424 h 2356755"/>
              <a:gd name="connsiteX276" fmla="*/ 517874 w 11691803"/>
              <a:gd name="connsiteY276" fmla="*/ 353396 h 2356755"/>
              <a:gd name="connsiteX277" fmla="*/ 417158 w 11691803"/>
              <a:gd name="connsiteY277" fmla="*/ 447856 h 2356755"/>
              <a:gd name="connsiteX278" fmla="*/ 417158 w 11691803"/>
              <a:gd name="connsiteY278" fmla="*/ 331373 h 2356755"/>
              <a:gd name="connsiteX279" fmla="*/ 517874 w 11691803"/>
              <a:gd name="connsiteY279" fmla="*/ 236913 h 2356755"/>
              <a:gd name="connsiteX280" fmla="*/ 517874 w 11691803"/>
              <a:gd name="connsiteY280" fmla="*/ 241159 h 2356755"/>
              <a:gd name="connsiteX281" fmla="*/ 521612 w 11691803"/>
              <a:gd name="connsiteY281" fmla="*/ 237709 h 2356755"/>
              <a:gd name="connsiteX282" fmla="*/ 521612 w 11691803"/>
              <a:gd name="connsiteY282" fmla="*/ 231341 h 2356755"/>
              <a:gd name="connsiteX283" fmla="*/ 420896 w 11691803"/>
              <a:gd name="connsiteY283" fmla="*/ 138739 h 2356755"/>
              <a:gd name="connsiteX284" fmla="*/ 417818 w 11691803"/>
              <a:gd name="connsiteY284" fmla="*/ 141657 h 2356755"/>
              <a:gd name="connsiteX285" fmla="*/ 420676 w 11691803"/>
              <a:gd name="connsiteY285" fmla="*/ 138739 h 2356755"/>
              <a:gd name="connsiteX286" fmla="*/ 416278 w 11691803"/>
              <a:gd name="connsiteY286" fmla="*/ 134759 h 2356755"/>
              <a:gd name="connsiteX287" fmla="*/ 416278 w 11691803"/>
              <a:gd name="connsiteY287" fmla="*/ 40002 h 2356755"/>
              <a:gd name="connsiteX288" fmla="*/ 416278 w 11691803"/>
              <a:gd name="connsiteY288" fmla="*/ 39345 h 2356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</a:cxnLst>
            <a:rect l="l" t="t" r="r" b="b"/>
            <a:pathLst>
              <a:path w="11691803" h="2356755">
                <a:moveTo>
                  <a:pt x="205830" y="2325379"/>
                </a:moveTo>
                <a:lnTo>
                  <a:pt x="227189" y="2345014"/>
                </a:lnTo>
                <a:lnTo>
                  <a:pt x="229280" y="2346937"/>
                </a:lnTo>
                <a:lnTo>
                  <a:pt x="182828" y="2346937"/>
                </a:lnTo>
                <a:lnTo>
                  <a:pt x="183180" y="2346606"/>
                </a:lnTo>
                <a:close/>
                <a:moveTo>
                  <a:pt x="204511" y="2204386"/>
                </a:moveTo>
                <a:lnTo>
                  <a:pt x="204511" y="2320869"/>
                </a:lnTo>
                <a:lnTo>
                  <a:pt x="178342" y="2345280"/>
                </a:lnTo>
                <a:cubicBezTo>
                  <a:pt x="179882" y="2345810"/>
                  <a:pt x="181421" y="2346076"/>
                  <a:pt x="183180" y="2346606"/>
                </a:cubicBezTo>
                <a:cubicBezTo>
                  <a:pt x="181421" y="2346341"/>
                  <a:pt x="179662" y="2345810"/>
                  <a:pt x="178122" y="2345545"/>
                </a:cubicBezTo>
                <a:lnTo>
                  <a:pt x="176635" y="2346937"/>
                </a:lnTo>
                <a:lnTo>
                  <a:pt x="103575" y="2346937"/>
                </a:lnTo>
                <a:lnTo>
                  <a:pt x="103575" y="2327284"/>
                </a:lnTo>
                <a:lnTo>
                  <a:pt x="103575" y="2298846"/>
                </a:lnTo>
                <a:close/>
                <a:moveTo>
                  <a:pt x="308525" y="1986544"/>
                </a:moveTo>
                <a:lnTo>
                  <a:pt x="308525" y="2103293"/>
                </a:lnTo>
                <a:lnTo>
                  <a:pt x="282357" y="2127704"/>
                </a:lnTo>
                <a:lnTo>
                  <a:pt x="207589" y="2197487"/>
                </a:lnTo>
                <a:lnTo>
                  <a:pt x="207589" y="2081004"/>
                </a:lnTo>
                <a:lnTo>
                  <a:pt x="243434" y="2047572"/>
                </a:lnTo>
                <a:close/>
                <a:moveTo>
                  <a:pt x="414959" y="1888635"/>
                </a:moveTo>
                <a:lnTo>
                  <a:pt x="481370" y="1949662"/>
                </a:lnTo>
                <a:lnTo>
                  <a:pt x="516774" y="1982034"/>
                </a:lnTo>
                <a:lnTo>
                  <a:pt x="415179" y="2077290"/>
                </a:lnTo>
                <a:lnTo>
                  <a:pt x="313363" y="1983891"/>
                </a:lnTo>
                <a:close/>
                <a:moveTo>
                  <a:pt x="100276" y="1670528"/>
                </a:moveTo>
                <a:lnTo>
                  <a:pt x="202092" y="1763927"/>
                </a:lnTo>
                <a:lnTo>
                  <a:pt x="135901" y="1825750"/>
                </a:lnTo>
                <a:lnTo>
                  <a:pt x="137660" y="1829465"/>
                </a:lnTo>
                <a:lnTo>
                  <a:pt x="204511" y="1767111"/>
                </a:lnTo>
                <a:lnTo>
                  <a:pt x="204511" y="1883594"/>
                </a:lnTo>
                <a:lnTo>
                  <a:pt x="176583" y="1909597"/>
                </a:lnTo>
                <a:lnTo>
                  <a:pt x="178782" y="1913842"/>
                </a:lnTo>
                <a:lnTo>
                  <a:pt x="205610" y="1888635"/>
                </a:lnTo>
                <a:lnTo>
                  <a:pt x="307426" y="1982034"/>
                </a:lnTo>
                <a:lnTo>
                  <a:pt x="241675" y="2043592"/>
                </a:lnTo>
                <a:lnTo>
                  <a:pt x="243434" y="2047572"/>
                </a:lnTo>
                <a:lnTo>
                  <a:pt x="241455" y="2043857"/>
                </a:lnTo>
                <a:lnTo>
                  <a:pt x="205830" y="2077290"/>
                </a:lnTo>
                <a:lnTo>
                  <a:pt x="104015" y="1983891"/>
                </a:lnTo>
                <a:lnTo>
                  <a:pt x="178562" y="1914107"/>
                </a:lnTo>
                <a:lnTo>
                  <a:pt x="176583" y="1909862"/>
                </a:lnTo>
                <a:lnTo>
                  <a:pt x="103575" y="1978054"/>
                </a:lnTo>
                <a:lnTo>
                  <a:pt x="103575" y="1861571"/>
                </a:lnTo>
                <a:lnTo>
                  <a:pt x="137660" y="1829730"/>
                </a:lnTo>
                <a:lnTo>
                  <a:pt x="135681" y="1825750"/>
                </a:lnTo>
                <a:lnTo>
                  <a:pt x="101816" y="1857591"/>
                </a:lnTo>
                <a:lnTo>
                  <a:pt x="0" y="1764192"/>
                </a:lnTo>
                <a:close/>
                <a:moveTo>
                  <a:pt x="308525" y="1549269"/>
                </a:moveTo>
                <a:lnTo>
                  <a:pt x="308525" y="1665752"/>
                </a:lnTo>
                <a:lnTo>
                  <a:pt x="283896" y="1688836"/>
                </a:lnTo>
                <a:lnTo>
                  <a:pt x="285875" y="1692551"/>
                </a:lnTo>
                <a:lnTo>
                  <a:pt x="283676" y="1689102"/>
                </a:lnTo>
                <a:lnTo>
                  <a:pt x="207589" y="1760212"/>
                </a:lnTo>
                <a:lnTo>
                  <a:pt x="207589" y="1643729"/>
                </a:lnTo>
                <a:lnTo>
                  <a:pt x="238816" y="1614277"/>
                </a:lnTo>
                <a:lnTo>
                  <a:pt x="236837" y="1610828"/>
                </a:lnTo>
                <a:lnTo>
                  <a:pt x="239036" y="1614277"/>
                </a:lnTo>
                <a:close/>
                <a:moveTo>
                  <a:pt x="205610" y="1451360"/>
                </a:moveTo>
                <a:lnTo>
                  <a:pt x="307426" y="1544759"/>
                </a:lnTo>
                <a:lnTo>
                  <a:pt x="236837" y="1610828"/>
                </a:lnTo>
                <a:lnTo>
                  <a:pt x="205830" y="1639749"/>
                </a:lnTo>
                <a:lnTo>
                  <a:pt x="104015" y="1546351"/>
                </a:lnTo>
                <a:close/>
                <a:moveTo>
                  <a:pt x="310944" y="1231926"/>
                </a:moveTo>
                <a:lnTo>
                  <a:pt x="313803" y="1234580"/>
                </a:lnTo>
                <a:lnTo>
                  <a:pt x="412760" y="1325325"/>
                </a:lnTo>
                <a:lnTo>
                  <a:pt x="311164" y="1420581"/>
                </a:lnTo>
                <a:lnTo>
                  <a:pt x="209349" y="1326917"/>
                </a:lnTo>
                <a:close/>
                <a:moveTo>
                  <a:pt x="412760" y="893622"/>
                </a:moveTo>
                <a:lnTo>
                  <a:pt x="412760" y="1010105"/>
                </a:lnTo>
                <a:lnTo>
                  <a:pt x="386591" y="1034516"/>
                </a:lnTo>
                <a:lnTo>
                  <a:pt x="388351" y="1038496"/>
                </a:lnTo>
                <a:lnTo>
                  <a:pt x="386371" y="1034781"/>
                </a:lnTo>
                <a:lnTo>
                  <a:pt x="311824" y="1104565"/>
                </a:lnTo>
                <a:lnTo>
                  <a:pt x="311824" y="988082"/>
                </a:lnTo>
                <a:lnTo>
                  <a:pt x="347448" y="954650"/>
                </a:lnTo>
                <a:lnTo>
                  <a:pt x="345689" y="950669"/>
                </a:lnTo>
                <a:lnTo>
                  <a:pt x="347668" y="954384"/>
                </a:lnTo>
                <a:close/>
                <a:moveTo>
                  <a:pt x="204291" y="577340"/>
                </a:moveTo>
                <a:lnTo>
                  <a:pt x="306106" y="670739"/>
                </a:lnTo>
                <a:lnTo>
                  <a:pt x="239915" y="732563"/>
                </a:lnTo>
                <a:lnTo>
                  <a:pt x="241895" y="736542"/>
                </a:lnTo>
                <a:lnTo>
                  <a:pt x="308525" y="673923"/>
                </a:lnTo>
                <a:lnTo>
                  <a:pt x="308525" y="790671"/>
                </a:lnTo>
                <a:lnTo>
                  <a:pt x="280818" y="816674"/>
                </a:lnTo>
                <a:lnTo>
                  <a:pt x="282797" y="820920"/>
                </a:lnTo>
                <a:lnTo>
                  <a:pt x="309625" y="795713"/>
                </a:lnTo>
                <a:lnTo>
                  <a:pt x="411440" y="889111"/>
                </a:lnTo>
                <a:lnTo>
                  <a:pt x="345689" y="950669"/>
                </a:lnTo>
                <a:lnTo>
                  <a:pt x="310065" y="984102"/>
                </a:lnTo>
                <a:lnTo>
                  <a:pt x="208249" y="890703"/>
                </a:lnTo>
                <a:lnTo>
                  <a:pt x="282577" y="820920"/>
                </a:lnTo>
                <a:lnTo>
                  <a:pt x="280597" y="816674"/>
                </a:lnTo>
                <a:lnTo>
                  <a:pt x="207589" y="885131"/>
                </a:lnTo>
                <a:lnTo>
                  <a:pt x="207589" y="768383"/>
                </a:lnTo>
                <a:lnTo>
                  <a:pt x="241675" y="736542"/>
                </a:lnTo>
                <a:lnTo>
                  <a:pt x="239915" y="732828"/>
                </a:lnTo>
                <a:lnTo>
                  <a:pt x="205830" y="764668"/>
                </a:lnTo>
                <a:lnTo>
                  <a:pt x="104015" y="671270"/>
                </a:lnTo>
                <a:close/>
                <a:moveTo>
                  <a:pt x="412760" y="456082"/>
                </a:moveTo>
                <a:lnTo>
                  <a:pt x="412760" y="572830"/>
                </a:lnTo>
                <a:lnTo>
                  <a:pt x="387911" y="595914"/>
                </a:lnTo>
                <a:lnTo>
                  <a:pt x="390110" y="599364"/>
                </a:lnTo>
                <a:lnTo>
                  <a:pt x="413639" y="577340"/>
                </a:lnTo>
                <a:lnTo>
                  <a:pt x="515455" y="670739"/>
                </a:lnTo>
                <a:lnTo>
                  <a:pt x="462458" y="720357"/>
                </a:lnTo>
                <a:lnTo>
                  <a:pt x="415179" y="764668"/>
                </a:lnTo>
                <a:lnTo>
                  <a:pt x="313363" y="671270"/>
                </a:lnTo>
                <a:lnTo>
                  <a:pt x="389890" y="599629"/>
                </a:lnTo>
                <a:lnTo>
                  <a:pt x="387691" y="595914"/>
                </a:lnTo>
                <a:lnTo>
                  <a:pt x="311824" y="667024"/>
                </a:lnTo>
                <a:lnTo>
                  <a:pt x="311824" y="550541"/>
                </a:lnTo>
                <a:lnTo>
                  <a:pt x="343050" y="521355"/>
                </a:lnTo>
                <a:close/>
                <a:moveTo>
                  <a:pt x="309625" y="358172"/>
                </a:moveTo>
                <a:lnTo>
                  <a:pt x="411440" y="451571"/>
                </a:lnTo>
                <a:lnTo>
                  <a:pt x="341071" y="517640"/>
                </a:lnTo>
                <a:lnTo>
                  <a:pt x="343050" y="521355"/>
                </a:lnTo>
                <a:lnTo>
                  <a:pt x="340851" y="517905"/>
                </a:lnTo>
                <a:lnTo>
                  <a:pt x="310065" y="546827"/>
                </a:lnTo>
                <a:lnTo>
                  <a:pt x="208249" y="453428"/>
                </a:lnTo>
                <a:close/>
                <a:moveTo>
                  <a:pt x="414959" y="139004"/>
                </a:moveTo>
                <a:lnTo>
                  <a:pt x="417818" y="141657"/>
                </a:lnTo>
                <a:lnTo>
                  <a:pt x="516774" y="232402"/>
                </a:lnTo>
                <a:lnTo>
                  <a:pt x="415179" y="327393"/>
                </a:lnTo>
                <a:lnTo>
                  <a:pt x="313363" y="233995"/>
                </a:lnTo>
                <a:close/>
                <a:moveTo>
                  <a:pt x="390027" y="39345"/>
                </a:moveTo>
                <a:lnTo>
                  <a:pt x="412760" y="39345"/>
                </a:lnTo>
                <a:lnTo>
                  <a:pt x="412760" y="67745"/>
                </a:lnTo>
                <a:lnTo>
                  <a:pt x="412760" y="134759"/>
                </a:lnTo>
                <a:lnTo>
                  <a:pt x="311824" y="229219"/>
                </a:lnTo>
                <a:lnTo>
                  <a:pt x="311824" y="112736"/>
                </a:lnTo>
                <a:lnTo>
                  <a:pt x="384557" y="44478"/>
                </a:lnTo>
                <a:close/>
                <a:moveTo>
                  <a:pt x="234254" y="39345"/>
                </a:moveTo>
                <a:lnTo>
                  <a:pt x="384085" y="39345"/>
                </a:lnTo>
                <a:lnTo>
                  <a:pt x="362952" y="59162"/>
                </a:lnTo>
                <a:lnTo>
                  <a:pt x="310065" y="108755"/>
                </a:lnTo>
                <a:lnTo>
                  <a:pt x="239063" y="43748"/>
                </a:lnTo>
                <a:close/>
                <a:moveTo>
                  <a:pt x="11691803" y="0"/>
                </a:moveTo>
                <a:lnTo>
                  <a:pt x="11691803" y="2356755"/>
                </a:lnTo>
                <a:lnTo>
                  <a:pt x="235215" y="2346937"/>
                </a:lnTo>
                <a:lnTo>
                  <a:pt x="226061" y="2338538"/>
                </a:lnTo>
                <a:lnTo>
                  <a:pt x="208249" y="2322195"/>
                </a:lnTo>
                <a:lnTo>
                  <a:pt x="208249" y="2202794"/>
                </a:lnTo>
                <a:lnTo>
                  <a:pt x="284116" y="2131684"/>
                </a:lnTo>
                <a:lnTo>
                  <a:pt x="282357" y="2127704"/>
                </a:lnTo>
                <a:lnTo>
                  <a:pt x="284336" y="2131418"/>
                </a:lnTo>
                <a:lnTo>
                  <a:pt x="309625" y="2107803"/>
                </a:lnTo>
                <a:lnTo>
                  <a:pt x="415179" y="2204916"/>
                </a:lnTo>
                <a:lnTo>
                  <a:pt x="521612" y="2105415"/>
                </a:lnTo>
                <a:lnTo>
                  <a:pt x="521612" y="2065615"/>
                </a:lnTo>
                <a:lnTo>
                  <a:pt x="517874" y="2067472"/>
                </a:lnTo>
                <a:lnTo>
                  <a:pt x="517874" y="2103293"/>
                </a:lnTo>
                <a:lnTo>
                  <a:pt x="416938" y="2197487"/>
                </a:lnTo>
                <a:lnTo>
                  <a:pt x="416938" y="2081004"/>
                </a:lnTo>
                <a:lnTo>
                  <a:pt x="517874" y="1986544"/>
                </a:lnTo>
                <a:lnTo>
                  <a:pt x="517874" y="2067207"/>
                </a:lnTo>
                <a:lnTo>
                  <a:pt x="521612" y="2065349"/>
                </a:lnTo>
                <a:lnTo>
                  <a:pt x="521612" y="1980972"/>
                </a:lnTo>
                <a:lnTo>
                  <a:pt x="485108" y="1947540"/>
                </a:lnTo>
                <a:lnTo>
                  <a:pt x="417598" y="1885716"/>
                </a:lnTo>
                <a:lnTo>
                  <a:pt x="417598" y="1825220"/>
                </a:lnTo>
                <a:lnTo>
                  <a:pt x="413859" y="1826015"/>
                </a:lnTo>
                <a:lnTo>
                  <a:pt x="413859" y="1883594"/>
                </a:lnTo>
                <a:lnTo>
                  <a:pt x="312923" y="1978054"/>
                </a:lnTo>
                <a:lnTo>
                  <a:pt x="312923" y="1861571"/>
                </a:lnTo>
                <a:lnTo>
                  <a:pt x="360423" y="1816994"/>
                </a:lnTo>
                <a:lnTo>
                  <a:pt x="358443" y="1813545"/>
                </a:lnTo>
                <a:lnTo>
                  <a:pt x="311164" y="1857591"/>
                </a:lnTo>
                <a:lnTo>
                  <a:pt x="209349" y="1764192"/>
                </a:lnTo>
                <a:lnTo>
                  <a:pt x="285875" y="1692551"/>
                </a:lnTo>
                <a:lnTo>
                  <a:pt x="309625" y="1670528"/>
                </a:lnTo>
                <a:lnTo>
                  <a:pt x="411440" y="1763927"/>
                </a:lnTo>
                <a:lnTo>
                  <a:pt x="358443" y="1813280"/>
                </a:lnTo>
                <a:lnTo>
                  <a:pt x="360642" y="1816994"/>
                </a:lnTo>
                <a:lnTo>
                  <a:pt x="413859" y="1767111"/>
                </a:lnTo>
                <a:lnTo>
                  <a:pt x="413859" y="1825750"/>
                </a:lnTo>
                <a:lnTo>
                  <a:pt x="417598" y="1824954"/>
                </a:lnTo>
                <a:lnTo>
                  <a:pt x="417598" y="1765254"/>
                </a:lnTo>
                <a:lnTo>
                  <a:pt x="421996" y="1761008"/>
                </a:lnTo>
                <a:lnTo>
                  <a:pt x="421996" y="1755436"/>
                </a:lnTo>
                <a:lnTo>
                  <a:pt x="416938" y="1760212"/>
                </a:lnTo>
                <a:lnTo>
                  <a:pt x="416938" y="1643729"/>
                </a:lnTo>
                <a:lnTo>
                  <a:pt x="421996" y="1638953"/>
                </a:lnTo>
                <a:lnTo>
                  <a:pt x="421996" y="1633381"/>
                </a:lnTo>
                <a:lnTo>
                  <a:pt x="415179" y="1639749"/>
                </a:lnTo>
                <a:lnTo>
                  <a:pt x="313363" y="1546351"/>
                </a:lnTo>
                <a:lnTo>
                  <a:pt x="414959" y="1451360"/>
                </a:lnTo>
                <a:lnTo>
                  <a:pt x="516774" y="1544759"/>
                </a:lnTo>
                <a:lnTo>
                  <a:pt x="422216" y="1633381"/>
                </a:lnTo>
                <a:lnTo>
                  <a:pt x="422216" y="1638688"/>
                </a:lnTo>
                <a:lnTo>
                  <a:pt x="517874" y="1549269"/>
                </a:lnTo>
                <a:lnTo>
                  <a:pt x="517874" y="1665752"/>
                </a:lnTo>
                <a:lnTo>
                  <a:pt x="422216" y="1755436"/>
                </a:lnTo>
                <a:lnTo>
                  <a:pt x="422216" y="1761008"/>
                </a:lnTo>
                <a:lnTo>
                  <a:pt x="521612" y="1667875"/>
                </a:lnTo>
                <a:lnTo>
                  <a:pt x="521612" y="1543697"/>
                </a:lnTo>
                <a:lnTo>
                  <a:pt x="417598" y="1448176"/>
                </a:lnTo>
                <a:lnTo>
                  <a:pt x="417598" y="1331162"/>
                </a:lnTo>
                <a:lnTo>
                  <a:pt x="413859" y="1334612"/>
                </a:lnTo>
                <a:lnTo>
                  <a:pt x="413859" y="1446584"/>
                </a:lnTo>
                <a:lnTo>
                  <a:pt x="312923" y="1540778"/>
                </a:lnTo>
                <a:lnTo>
                  <a:pt x="312923" y="1424295"/>
                </a:lnTo>
                <a:lnTo>
                  <a:pt x="413859" y="1329836"/>
                </a:lnTo>
                <a:lnTo>
                  <a:pt x="413859" y="1334346"/>
                </a:lnTo>
                <a:lnTo>
                  <a:pt x="417598" y="1330897"/>
                </a:lnTo>
                <a:lnTo>
                  <a:pt x="417598" y="1324264"/>
                </a:lnTo>
                <a:lnTo>
                  <a:pt x="316882" y="1231926"/>
                </a:lnTo>
                <a:lnTo>
                  <a:pt x="313803" y="1234580"/>
                </a:lnTo>
                <a:lnTo>
                  <a:pt x="316662" y="1231661"/>
                </a:lnTo>
                <a:lnTo>
                  <a:pt x="312264" y="1227681"/>
                </a:lnTo>
                <a:lnTo>
                  <a:pt x="312264" y="1223701"/>
                </a:lnTo>
                <a:lnTo>
                  <a:pt x="308525" y="1223701"/>
                </a:lnTo>
                <a:lnTo>
                  <a:pt x="308525" y="1227946"/>
                </a:lnTo>
                <a:lnTo>
                  <a:pt x="207589" y="1322141"/>
                </a:lnTo>
                <a:lnTo>
                  <a:pt x="207589" y="1215476"/>
                </a:lnTo>
                <a:lnTo>
                  <a:pt x="207589" y="1205923"/>
                </a:lnTo>
                <a:lnTo>
                  <a:pt x="308525" y="1111464"/>
                </a:lnTo>
                <a:lnTo>
                  <a:pt x="308525" y="1217068"/>
                </a:lnTo>
                <a:lnTo>
                  <a:pt x="308525" y="1223436"/>
                </a:lnTo>
                <a:lnTo>
                  <a:pt x="312264" y="1223436"/>
                </a:lnTo>
                <a:lnTo>
                  <a:pt x="312264" y="1109606"/>
                </a:lnTo>
                <a:lnTo>
                  <a:pt x="388351" y="1038496"/>
                </a:lnTo>
                <a:lnTo>
                  <a:pt x="413639" y="1014881"/>
                </a:lnTo>
                <a:lnTo>
                  <a:pt x="519413" y="1111729"/>
                </a:lnTo>
                <a:lnTo>
                  <a:pt x="625626" y="1012228"/>
                </a:lnTo>
                <a:lnTo>
                  <a:pt x="625626" y="972692"/>
                </a:lnTo>
                <a:lnTo>
                  <a:pt x="622108" y="974550"/>
                </a:lnTo>
                <a:lnTo>
                  <a:pt x="622108" y="1010105"/>
                </a:lnTo>
                <a:lnTo>
                  <a:pt x="521172" y="1104565"/>
                </a:lnTo>
                <a:lnTo>
                  <a:pt x="521172" y="988082"/>
                </a:lnTo>
                <a:lnTo>
                  <a:pt x="622108" y="893622"/>
                </a:lnTo>
                <a:lnTo>
                  <a:pt x="622108" y="974284"/>
                </a:lnTo>
                <a:lnTo>
                  <a:pt x="625626" y="972427"/>
                </a:lnTo>
                <a:lnTo>
                  <a:pt x="625626" y="888050"/>
                </a:lnTo>
                <a:lnTo>
                  <a:pt x="589342" y="854618"/>
                </a:lnTo>
                <a:lnTo>
                  <a:pt x="585604" y="856740"/>
                </a:lnTo>
                <a:lnTo>
                  <a:pt x="620789" y="889111"/>
                </a:lnTo>
                <a:lnTo>
                  <a:pt x="519193" y="984102"/>
                </a:lnTo>
                <a:lnTo>
                  <a:pt x="417378" y="890703"/>
                </a:lnTo>
                <a:lnTo>
                  <a:pt x="518973" y="795713"/>
                </a:lnTo>
                <a:lnTo>
                  <a:pt x="585384" y="856475"/>
                </a:lnTo>
                <a:lnTo>
                  <a:pt x="589122" y="854352"/>
                </a:lnTo>
                <a:lnTo>
                  <a:pt x="521612" y="792529"/>
                </a:lnTo>
                <a:lnTo>
                  <a:pt x="521612" y="732297"/>
                </a:lnTo>
                <a:lnTo>
                  <a:pt x="517874" y="732828"/>
                </a:lnTo>
                <a:lnTo>
                  <a:pt x="517874" y="790671"/>
                </a:lnTo>
                <a:lnTo>
                  <a:pt x="417158" y="885131"/>
                </a:lnTo>
                <a:lnTo>
                  <a:pt x="417158" y="768383"/>
                </a:lnTo>
                <a:lnTo>
                  <a:pt x="464657" y="724072"/>
                </a:lnTo>
                <a:lnTo>
                  <a:pt x="462458" y="720357"/>
                </a:lnTo>
                <a:lnTo>
                  <a:pt x="464657" y="723807"/>
                </a:lnTo>
                <a:lnTo>
                  <a:pt x="517874" y="673923"/>
                </a:lnTo>
                <a:lnTo>
                  <a:pt x="517874" y="732563"/>
                </a:lnTo>
                <a:lnTo>
                  <a:pt x="521612" y="732032"/>
                </a:lnTo>
                <a:lnTo>
                  <a:pt x="521612" y="672331"/>
                </a:lnTo>
                <a:lnTo>
                  <a:pt x="526010" y="668086"/>
                </a:lnTo>
                <a:lnTo>
                  <a:pt x="526010" y="662514"/>
                </a:lnTo>
                <a:lnTo>
                  <a:pt x="521172" y="667024"/>
                </a:lnTo>
                <a:lnTo>
                  <a:pt x="521172" y="550541"/>
                </a:lnTo>
                <a:lnTo>
                  <a:pt x="526010" y="546031"/>
                </a:lnTo>
                <a:lnTo>
                  <a:pt x="526010" y="540459"/>
                </a:lnTo>
                <a:lnTo>
                  <a:pt x="519193" y="546827"/>
                </a:lnTo>
                <a:lnTo>
                  <a:pt x="417378" y="453428"/>
                </a:lnTo>
                <a:lnTo>
                  <a:pt x="518973" y="358172"/>
                </a:lnTo>
                <a:lnTo>
                  <a:pt x="620789" y="451571"/>
                </a:lnTo>
                <a:lnTo>
                  <a:pt x="526230" y="540194"/>
                </a:lnTo>
                <a:lnTo>
                  <a:pt x="526230" y="545765"/>
                </a:lnTo>
                <a:lnTo>
                  <a:pt x="622108" y="456082"/>
                </a:lnTo>
                <a:lnTo>
                  <a:pt x="622108" y="572830"/>
                </a:lnTo>
                <a:lnTo>
                  <a:pt x="526230" y="662248"/>
                </a:lnTo>
                <a:lnTo>
                  <a:pt x="526230" y="667820"/>
                </a:lnTo>
                <a:lnTo>
                  <a:pt x="625626" y="574952"/>
                </a:lnTo>
                <a:lnTo>
                  <a:pt x="625626" y="450509"/>
                </a:lnTo>
                <a:lnTo>
                  <a:pt x="521612" y="355254"/>
                </a:lnTo>
                <a:lnTo>
                  <a:pt x="521612" y="237975"/>
                </a:lnTo>
                <a:lnTo>
                  <a:pt x="517874" y="241424"/>
                </a:lnTo>
                <a:lnTo>
                  <a:pt x="517874" y="353396"/>
                </a:lnTo>
                <a:lnTo>
                  <a:pt x="417158" y="447856"/>
                </a:lnTo>
                <a:lnTo>
                  <a:pt x="417158" y="331373"/>
                </a:lnTo>
                <a:lnTo>
                  <a:pt x="517874" y="236913"/>
                </a:lnTo>
                <a:lnTo>
                  <a:pt x="517874" y="241159"/>
                </a:lnTo>
                <a:lnTo>
                  <a:pt x="521612" y="237709"/>
                </a:lnTo>
                <a:lnTo>
                  <a:pt x="521612" y="231341"/>
                </a:lnTo>
                <a:lnTo>
                  <a:pt x="420896" y="138739"/>
                </a:lnTo>
                <a:lnTo>
                  <a:pt x="417818" y="141657"/>
                </a:lnTo>
                <a:lnTo>
                  <a:pt x="420676" y="138739"/>
                </a:lnTo>
                <a:lnTo>
                  <a:pt x="416278" y="134759"/>
                </a:lnTo>
                <a:lnTo>
                  <a:pt x="416278" y="40002"/>
                </a:lnTo>
                <a:lnTo>
                  <a:pt x="416278" y="3934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AF0AE2-7DAE-3EB0-5E60-D2EFCEC2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23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2F98917-083E-F98C-816F-48F1437B4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184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seul</a:t>
            </a:r>
          </a:p>
        </p:txBody>
      </p:sp>
      <p:pic>
        <p:nvPicPr>
          <p:cNvPr id="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C593314-5853-721D-C381-C5C6DA55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172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C14385-C06C-03C8-FC0B-6EDE0E294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925030-DB19-61B7-32BA-FFFFADD4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84369A-A294-0F2F-E84F-D0990A22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61E88D-94E7-20B9-0926-4E18EFBC1BA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Vide</a:t>
            </a:r>
          </a:p>
        </p:txBody>
      </p:sp>
      <p:pic>
        <p:nvPicPr>
          <p:cNvPr id="7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60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51A86F0-4870-165D-E01B-6415309E1300}"/>
              </a:ext>
            </a:extLst>
          </p:cNvPr>
          <p:cNvSpPr/>
          <p:nvPr userDrawn="1"/>
        </p:nvSpPr>
        <p:spPr>
          <a:xfrm>
            <a:off x="11460163" y="0"/>
            <a:ext cx="7318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EE9D7CE3-0338-EF86-9151-9AA39188D1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7E242CEA-B629-6061-3336-B00B5B036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7251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id="{13577D77-6A07-A133-9442-B0E04B740B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67017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7647BCFB-4928-920C-2E15-C8AE4C72EB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47134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7368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28" name="図プレースホルダー 9">
            <a:extLst>
              <a:ext uri="{FF2B5EF4-FFF2-40B4-BE49-F238E27FC236}">
                <a16:creationId xmlns:a16="http://schemas.microsoft.com/office/drawing/2014/main" id="{6BF72028-41E2-619A-D233-341EEFEC50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7251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0" name="図プレースホルダー 9">
            <a:extLst>
              <a:ext uri="{FF2B5EF4-FFF2-40B4-BE49-F238E27FC236}">
                <a16:creationId xmlns:a16="http://schemas.microsoft.com/office/drawing/2014/main" id="{74AA3498-C08C-43F4-B6BB-AE8E3CC9E9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67017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2" name="図プレースホルダー 9">
            <a:extLst>
              <a:ext uri="{FF2B5EF4-FFF2-40B4-BE49-F238E27FC236}">
                <a16:creationId xmlns:a16="http://schemas.microsoft.com/office/drawing/2014/main" id="{1DC76755-C8C6-A984-C78A-E29A74AAF2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47134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pic>
        <p:nvPicPr>
          <p:cNvPr id="1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6D91DA-45B8-FD04-3A3A-E545BB21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592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 / 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53AF1D4-4843-AF3F-A326-45F38F216CA0}"/>
              </a:ext>
            </a:extLst>
          </p:cNvPr>
          <p:cNvSpPr/>
          <p:nvPr userDrawn="1"/>
        </p:nvSpPr>
        <p:spPr>
          <a:xfrm>
            <a:off x="7199086" y="0"/>
            <a:ext cx="49929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 / CV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AE77C0A-ACF9-C7EB-2F0B-D7114392665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67100" y="1541463"/>
            <a:ext cx="7993063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600" b="0" i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Fonction/titre</a:t>
            </a:r>
          </a:p>
        </p:txBody>
      </p:sp>
      <p:sp>
        <p:nvSpPr>
          <p:cNvPr id="15" name="Espace réservé du texte 20">
            <a:extLst>
              <a:ext uri="{FF2B5EF4-FFF2-40B4-BE49-F238E27FC236}">
                <a16:creationId xmlns:a16="http://schemas.microsoft.com/office/drawing/2014/main" id="{BC7575DE-FB39-1529-3362-6DDB6F59CA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7100" y="2413000"/>
            <a:ext cx="7993063" cy="35004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2468" y="1457845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9A53DC-AB4B-EC82-92B3-B8B715CD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802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34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Bleu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Bleu foncé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D1C80FF-3EC2-C65E-39A3-3D5B556D3A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D99EE02-4A21-0C84-48D4-82F813D3C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39802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claire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tx2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30F834B-23C4-8EC1-2C21-5E1E110A7BF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31F7F2B-1941-1250-D680-FD079465EC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113619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Gris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5E9AB1AA-33F6-3FFD-8F1A-9BB4B728DF3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1EB622B9-FCAB-DF76-D3A8-8B7A3392A5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259269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2B667D-CC06-7D82-8E0F-CFDA021D6AD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liten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4053600" cy="1804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F5FF40-204E-79EE-35CB-85711491D064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70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75131BF9-1179-4373-984B-3BA3810DA921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6D7E0A0-6204-A96D-17C4-F1F3019C9994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1" name="Logo CEA">
              <a:extLst>
                <a:ext uri="{FF2B5EF4-FFF2-40B4-BE49-F238E27FC236}">
                  <a16:creationId xmlns:a16="http://schemas.microsoft.com/office/drawing/2014/main" id="{925ECDAD-C79A-E959-8415-90319293CF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4C4230D1-9E7A-4F15-722D-49C58B4ED7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257896 w 12192000"/>
              <a:gd name="connsiteY0" fmla="*/ 6343650 h 6858000"/>
              <a:gd name="connsiteX1" fmla="*/ 257896 w 12192000"/>
              <a:gd name="connsiteY1" fmla="*/ 6707250 h 6858000"/>
              <a:gd name="connsiteX2" fmla="*/ 621496 w 12192000"/>
              <a:gd name="connsiteY2" fmla="*/ 6707250 h 6858000"/>
              <a:gd name="connsiteX3" fmla="*/ 621496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6" y="6343650"/>
                </a:moveTo>
                <a:lnTo>
                  <a:pt x="257896" y="6707250"/>
                </a:lnTo>
                <a:lnTo>
                  <a:pt x="621496" y="6707250"/>
                </a:lnTo>
                <a:lnTo>
                  <a:pt x="621496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83658" y="4702629"/>
            <a:ext cx="8323941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3658" y="1714500"/>
            <a:ext cx="8323941" cy="2857500"/>
          </a:xfrm>
        </p:spPr>
        <p:txBody>
          <a:bodyPr tIns="468000" anchor="b">
            <a:normAutofit/>
          </a:bodyPr>
          <a:lstStyle>
            <a:lvl1pPr marL="571500" indent="-571500">
              <a:buSzPct val="200000"/>
              <a:buFont typeface="Arial Black" panose="020B0A04020102020204" pitchFamily="34" charset="0"/>
              <a:buChar char="“"/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</p:txBody>
      </p:sp>
    </p:spTree>
    <p:extLst>
      <p:ext uri="{BB962C8B-B14F-4D97-AF65-F5344CB8AC3E}">
        <p14:creationId xmlns:p14="http://schemas.microsoft.com/office/powerpoint/2010/main" val="27875902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74F437C1-0C37-DF8E-EF64-2BA107BEFB2F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AF48E4-0EE8-3CC7-27AA-1591F5F46EA9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3" name="Logo CEA">
              <a:extLst>
                <a:ext uri="{FF2B5EF4-FFF2-40B4-BE49-F238E27FC236}">
                  <a16:creationId xmlns:a16="http://schemas.microsoft.com/office/drawing/2014/main" id="{DFA7C964-126E-3D36-7408-04B6C0889C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C5DB15CE-1737-19C7-773E-184AB58648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27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2FB537C-FD4D-0AEC-C133-0DAF4636E2B9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6ABDD6-A390-2C6E-2047-D4A9A9710027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7" name="Logo CEA">
              <a:extLst>
                <a:ext uri="{FF2B5EF4-FFF2-40B4-BE49-F238E27FC236}">
                  <a16:creationId xmlns:a16="http://schemas.microsoft.com/office/drawing/2014/main" id="{B331915A-1A76-4EF6-2A1C-75D200A8F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B2888C6-4081-3327-01C0-D9EA23523C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260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 + texte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4DB704B1-C9AF-2DEE-2915-BA6F9894D5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8477" y="1640114"/>
            <a:ext cx="11573522" cy="3439886"/>
          </a:xfrm>
          <a:custGeom>
            <a:avLst/>
            <a:gdLst>
              <a:gd name="connsiteX0" fmla="*/ 388580 w 11573522"/>
              <a:gd name="connsiteY0" fmla="*/ 2811978 h 3439886"/>
              <a:gd name="connsiteX1" fmla="*/ 266084 w 11573522"/>
              <a:gd name="connsiteY1" fmla="*/ 2905253 h 3439886"/>
              <a:gd name="connsiteX2" fmla="*/ 200780 w 11573522"/>
              <a:gd name="connsiteY2" fmla="*/ 2954731 h 3439886"/>
              <a:gd name="connsiteX3" fmla="*/ 388175 w 11573522"/>
              <a:gd name="connsiteY3" fmla="*/ 3100322 h 3439886"/>
              <a:gd name="connsiteX4" fmla="*/ 575977 w 11573522"/>
              <a:gd name="connsiteY4" fmla="*/ 2957569 h 3439886"/>
              <a:gd name="connsiteX5" fmla="*/ 388580 w 11573522"/>
              <a:gd name="connsiteY5" fmla="*/ 2811978 h 3439886"/>
              <a:gd name="connsiteX6" fmla="*/ 386147 w 11573522"/>
              <a:gd name="connsiteY6" fmla="*/ 0 h 3439886"/>
              <a:gd name="connsiteX7" fmla="*/ 392637 w 11573522"/>
              <a:gd name="connsiteY7" fmla="*/ 0 h 3439886"/>
              <a:gd name="connsiteX8" fmla="*/ 392637 w 11573522"/>
              <a:gd name="connsiteY8" fmla="*/ 28893 h 3439886"/>
              <a:gd name="connsiteX9" fmla="*/ 392637 w 11573522"/>
              <a:gd name="connsiteY9" fmla="*/ 131318 h 3439886"/>
              <a:gd name="connsiteX10" fmla="*/ 578816 w 11573522"/>
              <a:gd name="connsiteY10" fmla="*/ 275693 h 3439886"/>
              <a:gd name="connsiteX11" fmla="*/ 578816 w 11573522"/>
              <a:gd name="connsiteY11" fmla="*/ 97658 h 3439886"/>
              <a:gd name="connsiteX12" fmla="*/ 462924 w 11573522"/>
              <a:gd name="connsiteY12" fmla="*/ 7536 h 3439886"/>
              <a:gd name="connsiteX13" fmla="*/ 453234 w 11573522"/>
              <a:gd name="connsiteY13" fmla="*/ 0 h 3439886"/>
              <a:gd name="connsiteX14" fmla="*/ 464209 w 11573522"/>
              <a:gd name="connsiteY14" fmla="*/ 0 h 3439886"/>
              <a:gd name="connsiteX15" fmla="*/ 484510 w 11573522"/>
              <a:gd name="connsiteY15" fmla="*/ 15775 h 3439886"/>
              <a:gd name="connsiteX16" fmla="*/ 582061 w 11573522"/>
              <a:gd name="connsiteY16" fmla="*/ 91574 h 3439886"/>
              <a:gd name="connsiteX17" fmla="*/ 695192 w 11573522"/>
              <a:gd name="connsiteY17" fmla="*/ 5744 h 3439886"/>
              <a:gd name="connsiteX18" fmla="*/ 702764 w 11573522"/>
              <a:gd name="connsiteY18" fmla="*/ 0 h 3439886"/>
              <a:gd name="connsiteX19" fmla="*/ 2758098 w 11573522"/>
              <a:gd name="connsiteY19" fmla="*/ 0 h 3439886"/>
              <a:gd name="connsiteX20" fmla="*/ 2764588 w 11573522"/>
              <a:gd name="connsiteY20" fmla="*/ 0 h 3439886"/>
              <a:gd name="connsiteX21" fmla="*/ 2825185 w 11573522"/>
              <a:gd name="connsiteY21" fmla="*/ 0 h 3439886"/>
              <a:gd name="connsiteX22" fmla="*/ 2836160 w 11573522"/>
              <a:gd name="connsiteY22" fmla="*/ 0 h 3439886"/>
              <a:gd name="connsiteX23" fmla="*/ 3074715 w 11573522"/>
              <a:gd name="connsiteY23" fmla="*/ 0 h 3439886"/>
              <a:gd name="connsiteX24" fmla="*/ 9201571 w 11573522"/>
              <a:gd name="connsiteY24" fmla="*/ 0 h 3439886"/>
              <a:gd name="connsiteX25" fmla="*/ 11573522 w 11573522"/>
              <a:gd name="connsiteY25" fmla="*/ 0 h 3439886"/>
              <a:gd name="connsiteX26" fmla="*/ 11573522 w 11573522"/>
              <a:gd name="connsiteY26" fmla="*/ 3439886 h 3439886"/>
              <a:gd name="connsiteX27" fmla="*/ 962936 w 11573522"/>
              <a:gd name="connsiteY27" fmla="*/ 3439886 h 3439886"/>
              <a:gd name="connsiteX28" fmla="*/ 962936 w 11573522"/>
              <a:gd name="connsiteY28" fmla="*/ 3439632 h 3439886"/>
              <a:gd name="connsiteX29" fmla="*/ 962936 w 11573522"/>
              <a:gd name="connsiteY29" fmla="*/ 3438953 h 3439886"/>
              <a:gd name="connsiteX30" fmla="*/ 776757 w 11573522"/>
              <a:gd name="connsiteY30" fmla="*/ 3294579 h 3439886"/>
              <a:gd name="connsiteX31" fmla="*/ 776757 w 11573522"/>
              <a:gd name="connsiteY31" fmla="*/ 3429148 h 3439886"/>
              <a:gd name="connsiteX32" fmla="*/ 776757 w 11573522"/>
              <a:gd name="connsiteY32" fmla="*/ 3439886 h 3439886"/>
              <a:gd name="connsiteX33" fmla="*/ 769862 w 11573522"/>
              <a:gd name="connsiteY33" fmla="*/ 3439886 h 3439886"/>
              <a:gd name="connsiteX34" fmla="*/ 769862 w 11573522"/>
              <a:gd name="connsiteY34" fmla="*/ 3414403 h 3439886"/>
              <a:gd name="connsiteX35" fmla="*/ 769862 w 11573522"/>
              <a:gd name="connsiteY35" fmla="*/ 3292145 h 3439886"/>
              <a:gd name="connsiteX36" fmla="*/ 629924 w 11573522"/>
              <a:gd name="connsiteY36" fmla="*/ 3183458 h 3439886"/>
              <a:gd name="connsiteX37" fmla="*/ 633168 w 11573522"/>
              <a:gd name="connsiteY37" fmla="*/ 3177375 h 3439886"/>
              <a:gd name="connsiteX38" fmla="*/ 771079 w 11573522"/>
              <a:gd name="connsiteY38" fmla="*/ 3284034 h 3439886"/>
              <a:gd name="connsiteX39" fmla="*/ 771079 w 11573522"/>
              <a:gd name="connsiteY39" fmla="*/ 3105999 h 3439886"/>
              <a:gd name="connsiteX40" fmla="*/ 704963 w 11573522"/>
              <a:gd name="connsiteY40" fmla="*/ 3054900 h 3439886"/>
              <a:gd name="connsiteX41" fmla="*/ 708614 w 11573522"/>
              <a:gd name="connsiteY41" fmla="*/ 3049222 h 3439886"/>
              <a:gd name="connsiteX42" fmla="*/ 774323 w 11573522"/>
              <a:gd name="connsiteY42" fmla="*/ 3100322 h 3439886"/>
              <a:gd name="connsiteX43" fmla="*/ 962125 w 11573522"/>
              <a:gd name="connsiteY43" fmla="*/ 2957569 h 3439886"/>
              <a:gd name="connsiteX44" fmla="*/ 824621 w 11573522"/>
              <a:gd name="connsiteY44" fmla="*/ 2850911 h 3439886"/>
              <a:gd name="connsiteX45" fmla="*/ 828271 w 11573522"/>
              <a:gd name="connsiteY45" fmla="*/ 2844422 h 3439886"/>
              <a:gd name="connsiteX46" fmla="*/ 962936 w 11573522"/>
              <a:gd name="connsiteY46" fmla="*/ 2948647 h 3439886"/>
              <a:gd name="connsiteX47" fmla="*/ 962936 w 11573522"/>
              <a:gd name="connsiteY47" fmla="*/ 2770612 h 3439886"/>
              <a:gd name="connsiteX48" fmla="*/ 900065 w 11573522"/>
              <a:gd name="connsiteY48" fmla="*/ 2721947 h 3439886"/>
              <a:gd name="connsiteX49" fmla="*/ 903716 w 11573522"/>
              <a:gd name="connsiteY49" fmla="*/ 2715864 h 3439886"/>
              <a:gd name="connsiteX50" fmla="*/ 966181 w 11573522"/>
              <a:gd name="connsiteY50" fmla="*/ 2764529 h 3439886"/>
              <a:gd name="connsiteX51" fmla="*/ 1153982 w 11573522"/>
              <a:gd name="connsiteY51" fmla="*/ 2621777 h 3439886"/>
              <a:gd name="connsiteX52" fmla="*/ 969021 w 11573522"/>
              <a:gd name="connsiteY52" fmla="*/ 2478619 h 3439886"/>
              <a:gd name="connsiteX53" fmla="*/ 781219 w 11573522"/>
              <a:gd name="connsiteY53" fmla="*/ 2621371 h 3439886"/>
              <a:gd name="connsiteX54" fmla="*/ 903310 w 11573522"/>
              <a:gd name="connsiteY54" fmla="*/ 2715864 h 3439886"/>
              <a:gd name="connsiteX55" fmla="*/ 900065 w 11573522"/>
              <a:gd name="connsiteY55" fmla="*/ 2721542 h 3439886"/>
              <a:gd name="connsiteX56" fmla="*/ 776757 w 11573522"/>
              <a:gd name="connsiteY56" fmla="*/ 2626238 h 3439886"/>
              <a:gd name="connsiteX57" fmla="*/ 776757 w 11573522"/>
              <a:gd name="connsiteY57" fmla="*/ 2804273 h 3439886"/>
              <a:gd name="connsiteX58" fmla="*/ 828271 w 11573522"/>
              <a:gd name="connsiteY58" fmla="*/ 2844017 h 3439886"/>
              <a:gd name="connsiteX59" fmla="*/ 824215 w 11573522"/>
              <a:gd name="connsiteY59" fmla="*/ 2850506 h 3439886"/>
              <a:gd name="connsiteX60" fmla="*/ 774729 w 11573522"/>
              <a:gd name="connsiteY60" fmla="*/ 2811978 h 3439886"/>
              <a:gd name="connsiteX61" fmla="*/ 586928 w 11573522"/>
              <a:gd name="connsiteY61" fmla="*/ 2954731 h 3439886"/>
              <a:gd name="connsiteX62" fmla="*/ 708208 w 11573522"/>
              <a:gd name="connsiteY62" fmla="*/ 3048817 h 3439886"/>
              <a:gd name="connsiteX63" fmla="*/ 704963 w 11573522"/>
              <a:gd name="connsiteY63" fmla="*/ 3054900 h 3439886"/>
              <a:gd name="connsiteX64" fmla="*/ 584900 w 11573522"/>
              <a:gd name="connsiteY64" fmla="*/ 2961625 h 3439886"/>
              <a:gd name="connsiteX65" fmla="*/ 584900 w 11573522"/>
              <a:gd name="connsiteY65" fmla="*/ 3140065 h 3439886"/>
              <a:gd name="connsiteX66" fmla="*/ 633168 w 11573522"/>
              <a:gd name="connsiteY66" fmla="*/ 3177375 h 3439886"/>
              <a:gd name="connsiteX67" fmla="*/ 629518 w 11573522"/>
              <a:gd name="connsiteY67" fmla="*/ 3183052 h 3439886"/>
              <a:gd name="connsiteX68" fmla="*/ 582872 w 11573522"/>
              <a:gd name="connsiteY68" fmla="*/ 3146960 h 3439886"/>
              <a:gd name="connsiteX69" fmla="*/ 388175 w 11573522"/>
              <a:gd name="connsiteY69" fmla="*/ 3295390 h 3439886"/>
              <a:gd name="connsiteX70" fmla="*/ 191856 w 11573522"/>
              <a:gd name="connsiteY70" fmla="*/ 3143310 h 3439886"/>
              <a:gd name="connsiteX71" fmla="*/ 191856 w 11573522"/>
              <a:gd name="connsiteY71" fmla="*/ 3082477 h 3439886"/>
              <a:gd name="connsiteX72" fmla="*/ 198752 w 11573522"/>
              <a:gd name="connsiteY72" fmla="*/ 3085316 h 3439886"/>
              <a:gd name="connsiteX73" fmla="*/ 198752 w 11573522"/>
              <a:gd name="connsiteY73" fmla="*/ 3140065 h 3439886"/>
              <a:gd name="connsiteX74" fmla="*/ 384930 w 11573522"/>
              <a:gd name="connsiteY74" fmla="*/ 3284034 h 3439886"/>
              <a:gd name="connsiteX75" fmla="*/ 384930 w 11573522"/>
              <a:gd name="connsiteY75" fmla="*/ 3105999 h 3439886"/>
              <a:gd name="connsiteX76" fmla="*/ 198752 w 11573522"/>
              <a:gd name="connsiteY76" fmla="*/ 2961625 h 3439886"/>
              <a:gd name="connsiteX77" fmla="*/ 198752 w 11573522"/>
              <a:gd name="connsiteY77" fmla="*/ 3084911 h 3439886"/>
              <a:gd name="connsiteX78" fmla="*/ 191856 w 11573522"/>
              <a:gd name="connsiteY78" fmla="*/ 3082072 h 3439886"/>
              <a:gd name="connsiteX79" fmla="*/ 191856 w 11573522"/>
              <a:gd name="connsiteY79" fmla="*/ 2953108 h 3439886"/>
              <a:gd name="connsiteX80" fmla="*/ 259189 w 11573522"/>
              <a:gd name="connsiteY80" fmla="*/ 2902009 h 3439886"/>
              <a:gd name="connsiteX81" fmla="*/ 383713 w 11573522"/>
              <a:gd name="connsiteY81" fmla="*/ 2807517 h 3439886"/>
              <a:gd name="connsiteX82" fmla="*/ 383713 w 11573522"/>
              <a:gd name="connsiteY82" fmla="*/ 2715053 h 3439886"/>
              <a:gd name="connsiteX83" fmla="*/ 390609 w 11573522"/>
              <a:gd name="connsiteY83" fmla="*/ 2716269 h 3439886"/>
              <a:gd name="connsiteX84" fmla="*/ 390609 w 11573522"/>
              <a:gd name="connsiteY84" fmla="*/ 2804273 h 3439886"/>
              <a:gd name="connsiteX85" fmla="*/ 576788 w 11573522"/>
              <a:gd name="connsiteY85" fmla="*/ 2948647 h 3439886"/>
              <a:gd name="connsiteX86" fmla="*/ 576788 w 11573522"/>
              <a:gd name="connsiteY86" fmla="*/ 2770612 h 3439886"/>
              <a:gd name="connsiteX87" fmla="*/ 489174 w 11573522"/>
              <a:gd name="connsiteY87" fmla="*/ 2702481 h 3439886"/>
              <a:gd name="connsiteX88" fmla="*/ 492825 w 11573522"/>
              <a:gd name="connsiteY88" fmla="*/ 2697209 h 3439886"/>
              <a:gd name="connsiteX89" fmla="*/ 580033 w 11573522"/>
              <a:gd name="connsiteY89" fmla="*/ 2764529 h 3439886"/>
              <a:gd name="connsiteX90" fmla="*/ 767834 w 11573522"/>
              <a:gd name="connsiteY90" fmla="*/ 2621777 h 3439886"/>
              <a:gd name="connsiteX91" fmla="*/ 626679 w 11573522"/>
              <a:gd name="connsiteY91" fmla="*/ 2512280 h 3439886"/>
              <a:gd name="connsiteX92" fmla="*/ 630735 w 11573522"/>
              <a:gd name="connsiteY92" fmla="*/ 2507007 h 3439886"/>
              <a:gd name="connsiteX93" fmla="*/ 771079 w 11573522"/>
              <a:gd name="connsiteY93" fmla="*/ 2615693 h 3439886"/>
              <a:gd name="connsiteX94" fmla="*/ 771079 w 11573522"/>
              <a:gd name="connsiteY94" fmla="*/ 2437659 h 3439886"/>
              <a:gd name="connsiteX95" fmla="*/ 713481 w 11573522"/>
              <a:gd name="connsiteY95" fmla="*/ 2392644 h 3439886"/>
              <a:gd name="connsiteX96" fmla="*/ 717131 w 11573522"/>
              <a:gd name="connsiteY96" fmla="*/ 2387372 h 3439886"/>
              <a:gd name="connsiteX97" fmla="*/ 774323 w 11573522"/>
              <a:gd name="connsiteY97" fmla="*/ 2431576 h 3439886"/>
              <a:gd name="connsiteX98" fmla="*/ 962125 w 11573522"/>
              <a:gd name="connsiteY98" fmla="*/ 2288824 h 3439886"/>
              <a:gd name="connsiteX99" fmla="*/ 774729 w 11573522"/>
              <a:gd name="connsiteY99" fmla="*/ 2143638 h 3439886"/>
              <a:gd name="connsiteX100" fmla="*/ 586928 w 11573522"/>
              <a:gd name="connsiteY100" fmla="*/ 2286391 h 3439886"/>
              <a:gd name="connsiteX101" fmla="*/ 717131 w 11573522"/>
              <a:gd name="connsiteY101" fmla="*/ 2387372 h 3439886"/>
              <a:gd name="connsiteX102" fmla="*/ 713075 w 11573522"/>
              <a:gd name="connsiteY102" fmla="*/ 2392644 h 3439886"/>
              <a:gd name="connsiteX103" fmla="*/ 584900 w 11573522"/>
              <a:gd name="connsiteY103" fmla="*/ 2293285 h 3439886"/>
              <a:gd name="connsiteX104" fmla="*/ 584900 w 11573522"/>
              <a:gd name="connsiteY104" fmla="*/ 2471319 h 3439886"/>
              <a:gd name="connsiteX105" fmla="*/ 630329 w 11573522"/>
              <a:gd name="connsiteY105" fmla="*/ 2506602 h 3439886"/>
              <a:gd name="connsiteX106" fmla="*/ 626679 w 11573522"/>
              <a:gd name="connsiteY106" fmla="*/ 2512280 h 3439886"/>
              <a:gd name="connsiteX107" fmla="*/ 582872 w 11573522"/>
              <a:gd name="connsiteY107" fmla="*/ 2478619 h 3439886"/>
              <a:gd name="connsiteX108" fmla="*/ 395071 w 11573522"/>
              <a:gd name="connsiteY108" fmla="*/ 2621371 h 3439886"/>
              <a:gd name="connsiteX109" fmla="*/ 492825 w 11573522"/>
              <a:gd name="connsiteY109" fmla="*/ 2696804 h 3439886"/>
              <a:gd name="connsiteX110" fmla="*/ 488769 w 11573522"/>
              <a:gd name="connsiteY110" fmla="*/ 2702481 h 3439886"/>
              <a:gd name="connsiteX111" fmla="*/ 390609 w 11573522"/>
              <a:gd name="connsiteY111" fmla="*/ 2626238 h 3439886"/>
              <a:gd name="connsiteX112" fmla="*/ 390609 w 11573522"/>
              <a:gd name="connsiteY112" fmla="*/ 2715864 h 3439886"/>
              <a:gd name="connsiteX113" fmla="*/ 383713 w 11573522"/>
              <a:gd name="connsiteY113" fmla="*/ 2714647 h 3439886"/>
              <a:gd name="connsiteX114" fmla="*/ 383713 w 11573522"/>
              <a:gd name="connsiteY114" fmla="*/ 2623399 h 3439886"/>
              <a:gd name="connsiteX115" fmla="*/ 375601 w 11573522"/>
              <a:gd name="connsiteY115" fmla="*/ 2616910 h 3439886"/>
              <a:gd name="connsiteX116" fmla="*/ 375601 w 11573522"/>
              <a:gd name="connsiteY116" fmla="*/ 2608394 h 3439886"/>
              <a:gd name="connsiteX117" fmla="*/ 384930 w 11573522"/>
              <a:gd name="connsiteY117" fmla="*/ 2615693 h 3439886"/>
              <a:gd name="connsiteX118" fmla="*/ 384930 w 11573522"/>
              <a:gd name="connsiteY118" fmla="*/ 2437659 h 3439886"/>
              <a:gd name="connsiteX119" fmla="*/ 375601 w 11573522"/>
              <a:gd name="connsiteY119" fmla="*/ 2430360 h 3439886"/>
              <a:gd name="connsiteX120" fmla="*/ 375601 w 11573522"/>
              <a:gd name="connsiteY120" fmla="*/ 2421843 h 3439886"/>
              <a:gd name="connsiteX121" fmla="*/ 388175 w 11573522"/>
              <a:gd name="connsiteY121" fmla="*/ 2431576 h 3439886"/>
              <a:gd name="connsiteX122" fmla="*/ 575977 w 11573522"/>
              <a:gd name="connsiteY122" fmla="*/ 2288824 h 3439886"/>
              <a:gd name="connsiteX123" fmla="*/ 388580 w 11573522"/>
              <a:gd name="connsiteY123" fmla="*/ 2143638 h 3439886"/>
              <a:gd name="connsiteX124" fmla="*/ 200780 w 11573522"/>
              <a:gd name="connsiteY124" fmla="*/ 2286391 h 3439886"/>
              <a:gd name="connsiteX125" fmla="*/ 375195 w 11573522"/>
              <a:gd name="connsiteY125" fmla="*/ 2421843 h 3439886"/>
              <a:gd name="connsiteX126" fmla="*/ 375195 w 11573522"/>
              <a:gd name="connsiteY126" fmla="*/ 2429954 h 3439886"/>
              <a:gd name="connsiteX127" fmla="*/ 198752 w 11573522"/>
              <a:gd name="connsiteY127" fmla="*/ 2293285 h 3439886"/>
              <a:gd name="connsiteX128" fmla="*/ 198752 w 11573522"/>
              <a:gd name="connsiteY128" fmla="*/ 2471319 h 3439886"/>
              <a:gd name="connsiteX129" fmla="*/ 375195 w 11573522"/>
              <a:gd name="connsiteY129" fmla="*/ 2608394 h 3439886"/>
              <a:gd name="connsiteX130" fmla="*/ 375195 w 11573522"/>
              <a:gd name="connsiteY130" fmla="*/ 2616910 h 3439886"/>
              <a:gd name="connsiteX131" fmla="*/ 191856 w 11573522"/>
              <a:gd name="connsiteY131" fmla="*/ 2474563 h 3439886"/>
              <a:gd name="connsiteX132" fmla="*/ 191856 w 11573522"/>
              <a:gd name="connsiteY132" fmla="*/ 2284768 h 3439886"/>
              <a:gd name="connsiteX133" fmla="*/ 383713 w 11573522"/>
              <a:gd name="connsiteY133" fmla="*/ 2138772 h 3439886"/>
              <a:gd name="connsiteX134" fmla="*/ 383713 w 11573522"/>
              <a:gd name="connsiteY134" fmla="*/ 1959926 h 3439886"/>
              <a:gd name="connsiteX135" fmla="*/ 390609 w 11573522"/>
              <a:gd name="connsiteY135" fmla="*/ 1965198 h 3439886"/>
              <a:gd name="connsiteX136" fmla="*/ 390609 w 11573522"/>
              <a:gd name="connsiteY136" fmla="*/ 2136339 h 3439886"/>
              <a:gd name="connsiteX137" fmla="*/ 576788 w 11573522"/>
              <a:gd name="connsiteY137" fmla="*/ 2280307 h 3439886"/>
              <a:gd name="connsiteX138" fmla="*/ 576788 w 11573522"/>
              <a:gd name="connsiteY138" fmla="*/ 2102272 h 3439886"/>
              <a:gd name="connsiteX139" fmla="*/ 390609 w 11573522"/>
              <a:gd name="connsiteY139" fmla="*/ 1957898 h 3439886"/>
              <a:gd name="connsiteX140" fmla="*/ 390609 w 11573522"/>
              <a:gd name="connsiteY140" fmla="*/ 1964792 h 3439886"/>
              <a:gd name="connsiteX141" fmla="*/ 383713 w 11573522"/>
              <a:gd name="connsiteY141" fmla="*/ 1959520 h 3439886"/>
              <a:gd name="connsiteX142" fmla="*/ 383713 w 11573522"/>
              <a:gd name="connsiteY142" fmla="*/ 1949382 h 3439886"/>
              <a:gd name="connsiteX143" fmla="*/ 569487 w 11573522"/>
              <a:gd name="connsiteY143" fmla="*/ 1808251 h 3439886"/>
              <a:gd name="connsiteX144" fmla="*/ 575166 w 11573522"/>
              <a:gd name="connsiteY144" fmla="*/ 1812307 h 3439886"/>
              <a:gd name="connsiteX145" fmla="*/ 392637 w 11573522"/>
              <a:gd name="connsiteY145" fmla="*/ 1951004 h 3439886"/>
              <a:gd name="connsiteX146" fmla="*/ 580033 w 11573522"/>
              <a:gd name="connsiteY146" fmla="*/ 2096594 h 3439886"/>
              <a:gd name="connsiteX147" fmla="*/ 767834 w 11573522"/>
              <a:gd name="connsiteY147" fmla="*/ 1953437 h 3439886"/>
              <a:gd name="connsiteX148" fmla="*/ 580438 w 11573522"/>
              <a:gd name="connsiteY148" fmla="*/ 1808251 h 3439886"/>
              <a:gd name="connsiteX149" fmla="*/ 575166 w 11573522"/>
              <a:gd name="connsiteY149" fmla="*/ 1812307 h 3439886"/>
              <a:gd name="connsiteX150" fmla="*/ 569893 w 11573522"/>
              <a:gd name="connsiteY150" fmla="*/ 1807846 h 3439886"/>
              <a:gd name="connsiteX151" fmla="*/ 578005 w 11573522"/>
              <a:gd name="connsiteY151" fmla="*/ 1801763 h 3439886"/>
              <a:gd name="connsiteX152" fmla="*/ 578005 w 11573522"/>
              <a:gd name="connsiteY152" fmla="*/ 1795679 h 3439886"/>
              <a:gd name="connsiteX153" fmla="*/ 584900 w 11573522"/>
              <a:gd name="connsiteY153" fmla="*/ 1795679 h 3439886"/>
              <a:gd name="connsiteX154" fmla="*/ 584900 w 11573522"/>
              <a:gd name="connsiteY154" fmla="*/ 1802168 h 3439886"/>
              <a:gd name="connsiteX155" fmla="*/ 771079 w 11573522"/>
              <a:gd name="connsiteY155" fmla="*/ 1946137 h 3439886"/>
              <a:gd name="connsiteX156" fmla="*/ 771079 w 11573522"/>
              <a:gd name="connsiteY156" fmla="*/ 1783107 h 3439886"/>
              <a:gd name="connsiteX157" fmla="*/ 771079 w 11573522"/>
              <a:gd name="connsiteY157" fmla="*/ 1768508 h 3439886"/>
              <a:gd name="connsiteX158" fmla="*/ 584900 w 11573522"/>
              <a:gd name="connsiteY158" fmla="*/ 1624133 h 3439886"/>
              <a:gd name="connsiteX159" fmla="*/ 584900 w 11573522"/>
              <a:gd name="connsiteY159" fmla="*/ 1785541 h 3439886"/>
              <a:gd name="connsiteX160" fmla="*/ 584900 w 11573522"/>
              <a:gd name="connsiteY160" fmla="*/ 1795274 h 3439886"/>
              <a:gd name="connsiteX161" fmla="*/ 578005 w 11573522"/>
              <a:gd name="connsiteY161" fmla="*/ 1795274 h 3439886"/>
              <a:gd name="connsiteX162" fmla="*/ 578005 w 11573522"/>
              <a:gd name="connsiteY162" fmla="*/ 1621294 h 3439886"/>
              <a:gd name="connsiteX163" fmla="*/ 437661 w 11573522"/>
              <a:gd name="connsiteY163" fmla="*/ 1512608 h 3439886"/>
              <a:gd name="connsiteX164" fmla="*/ 441312 w 11573522"/>
              <a:gd name="connsiteY164" fmla="*/ 1506930 h 3439886"/>
              <a:gd name="connsiteX165" fmla="*/ 578816 w 11573522"/>
              <a:gd name="connsiteY165" fmla="*/ 1613589 h 3439886"/>
              <a:gd name="connsiteX166" fmla="*/ 578816 w 11573522"/>
              <a:gd name="connsiteY166" fmla="*/ 1435555 h 3439886"/>
              <a:gd name="connsiteX167" fmla="*/ 513106 w 11573522"/>
              <a:gd name="connsiteY167" fmla="*/ 1384456 h 3439886"/>
              <a:gd name="connsiteX168" fmla="*/ 516350 w 11573522"/>
              <a:gd name="connsiteY168" fmla="*/ 1378372 h 3439886"/>
              <a:gd name="connsiteX169" fmla="*/ 582061 w 11573522"/>
              <a:gd name="connsiteY169" fmla="*/ 1429472 h 3439886"/>
              <a:gd name="connsiteX170" fmla="*/ 769862 w 11573522"/>
              <a:gd name="connsiteY170" fmla="*/ 1286719 h 3439886"/>
              <a:gd name="connsiteX171" fmla="*/ 632763 w 11573522"/>
              <a:gd name="connsiteY171" fmla="*/ 1180060 h 3439886"/>
              <a:gd name="connsiteX172" fmla="*/ 636413 w 11573522"/>
              <a:gd name="connsiteY172" fmla="*/ 1173571 h 3439886"/>
              <a:gd name="connsiteX173" fmla="*/ 771079 w 11573522"/>
              <a:gd name="connsiteY173" fmla="*/ 1278203 h 3439886"/>
              <a:gd name="connsiteX174" fmla="*/ 771079 w 11573522"/>
              <a:gd name="connsiteY174" fmla="*/ 1099762 h 3439886"/>
              <a:gd name="connsiteX175" fmla="*/ 708208 w 11573522"/>
              <a:gd name="connsiteY175" fmla="*/ 1051096 h 3439886"/>
              <a:gd name="connsiteX176" fmla="*/ 711453 w 11573522"/>
              <a:gd name="connsiteY176" fmla="*/ 1045419 h 3439886"/>
              <a:gd name="connsiteX177" fmla="*/ 774323 w 11573522"/>
              <a:gd name="connsiteY177" fmla="*/ 1094085 h 3439886"/>
              <a:gd name="connsiteX178" fmla="*/ 962125 w 11573522"/>
              <a:gd name="connsiteY178" fmla="*/ 951332 h 3439886"/>
              <a:gd name="connsiteX179" fmla="*/ 777163 w 11573522"/>
              <a:gd name="connsiteY179" fmla="*/ 807769 h 3439886"/>
              <a:gd name="connsiteX180" fmla="*/ 589362 w 11573522"/>
              <a:gd name="connsiteY180" fmla="*/ 950521 h 3439886"/>
              <a:gd name="connsiteX181" fmla="*/ 711453 w 11573522"/>
              <a:gd name="connsiteY181" fmla="*/ 1045013 h 3439886"/>
              <a:gd name="connsiteX182" fmla="*/ 707802 w 11573522"/>
              <a:gd name="connsiteY182" fmla="*/ 1051096 h 3439886"/>
              <a:gd name="connsiteX183" fmla="*/ 584900 w 11573522"/>
              <a:gd name="connsiteY183" fmla="*/ 955388 h 3439886"/>
              <a:gd name="connsiteX184" fmla="*/ 584900 w 11573522"/>
              <a:gd name="connsiteY184" fmla="*/ 1133828 h 3439886"/>
              <a:gd name="connsiteX185" fmla="*/ 636008 w 11573522"/>
              <a:gd name="connsiteY185" fmla="*/ 1173571 h 3439886"/>
              <a:gd name="connsiteX186" fmla="*/ 632357 w 11573522"/>
              <a:gd name="connsiteY186" fmla="*/ 1180060 h 3439886"/>
              <a:gd name="connsiteX187" fmla="*/ 582872 w 11573522"/>
              <a:gd name="connsiteY187" fmla="*/ 1141534 h 3439886"/>
              <a:gd name="connsiteX188" fmla="*/ 395071 w 11573522"/>
              <a:gd name="connsiteY188" fmla="*/ 1284286 h 3439886"/>
              <a:gd name="connsiteX189" fmla="*/ 516350 w 11573522"/>
              <a:gd name="connsiteY189" fmla="*/ 1378372 h 3439886"/>
              <a:gd name="connsiteX190" fmla="*/ 512700 w 11573522"/>
              <a:gd name="connsiteY190" fmla="*/ 1384050 h 3439886"/>
              <a:gd name="connsiteX191" fmla="*/ 392637 w 11573522"/>
              <a:gd name="connsiteY191" fmla="*/ 1291180 h 3439886"/>
              <a:gd name="connsiteX192" fmla="*/ 392637 w 11573522"/>
              <a:gd name="connsiteY192" fmla="*/ 1469214 h 3439886"/>
              <a:gd name="connsiteX193" fmla="*/ 440906 w 11573522"/>
              <a:gd name="connsiteY193" fmla="*/ 1506525 h 3439886"/>
              <a:gd name="connsiteX194" fmla="*/ 437661 w 11573522"/>
              <a:gd name="connsiteY194" fmla="*/ 1512608 h 3439886"/>
              <a:gd name="connsiteX195" fmla="*/ 391015 w 11573522"/>
              <a:gd name="connsiteY195" fmla="*/ 1476514 h 3439886"/>
              <a:gd name="connsiteX196" fmla="*/ 195912 w 11573522"/>
              <a:gd name="connsiteY196" fmla="*/ 1624539 h 3439886"/>
              <a:gd name="connsiteX197" fmla="*/ 0 w 11573522"/>
              <a:gd name="connsiteY197" fmla="*/ 1472459 h 3439886"/>
              <a:gd name="connsiteX198" fmla="*/ 0 w 11573522"/>
              <a:gd name="connsiteY198" fmla="*/ 1412033 h 3439886"/>
              <a:gd name="connsiteX199" fmla="*/ 6490 w 11573522"/>
              <a:gd name="connsiteY199" fmla="*/ 1414872 h 3439886"/>
              <a:gd name="connsiteX200" fmla="*/ 6490 w 11573522"/>
              <a:gd name="connsiteY200" fmla="*/ 1469214 h 3439886"/>
              <a:gd name="connsiteX201" fmla="*/ 192668 w 11573522"/>
              <a:gd name="connsiteY201" fmla="*/ 1613589 h 3439886"/>
              <a:gd name="connsiteX202" fmla="*/ 192668 w 11573522"/>
              <a:gd name="connsiteY202" fmla="*/ 1435555 h 3439886"/>
              <a:gd name="connsiteX203" fmla="*/ 6490 w 11573522"/>
              <a:gd name="connsiteY203" fmla="*/ 1291180 h 3439886"/>
              <a:gd name="connsiteX204" fmla="*/ 6490 w 11573522"/>
              <a:gd name="connsiteY204" fmla="*/ 1414466 h 3439886"/>
              <a:gd name="connsiteX205" fmla="*/ 0 w 11573522"/>
              <a:gd name="connsiteY205" fmla="*/ 1411627 h 3439886"/>
              <a:gd name="connsiteX206" fmla="*/ 0 w 11573522"/>
              <a:gd name="connsiteY206" fmla="*/ 1282664 h 3439886"/>
              <a:gd name="connsiteX207" fmla="*/ 66926 w 11573522"/>
              <a:gd name="connsiteY207" fmla="*/ 1231565 h 3439886"/>
              <a:gd name="connsiteX208" fmla="*/ 73821 w 11573522"/>
              <a:gd name="connsiteY208" fmla="*/ 1234809 h 3439886"/>
              <a:gd name="connsiteX209" fmla="*/ 8924 w 11573522"/>
              <a:gd name="connsiteY209" fmla="*/ 1284286 h 3439886"/>
              <a:gd name="connsiteX210" fmla="*/ 196318 w 11573522"/>
              <a:gd name="connsiteY210" fmla="*/ 1429472 h 3439886"/>
              <a:gd name="connsiteX211" fmla="*/ 384119 w 11573522"/>
              <a:gd name="connsiteY211" fmla="*/ 1286719 h 3439886"/>
              <a:gd name="connsiteX212" fmla="*/ 196724 w 11573522"/>
              <a:gd name="connsiteY212" fmla="*/ 1141534 h 3439886"/>
              <a:gd name="connsiteX213" fmla="*/ 74227 w 11573522"/>
              <a:gd name="connsiteY213" fmla="*/ 1234403 h 3439886"/>
              <a:gd name="connsiteX214" fmla="*/ 67332 w 11573522"/>
              <a:gd name="connsiteY214" fmla="*/ 1231159 h 3439886"/>
              <a:gd name="connsiteX215" fmla="*/ 191856 w 11573522"/>
              <a:gd name="connsiteY215" fmla="*/ 1136667 h 3439886"/>
              <a:gd name="connsiteX216" fmla="*/ 191856 w 11573522"/>
              <a:gd name="connsiteY216" fmla="*/ 1044607 h 3439886"/>
              <a:gd name="connsiteX217" fmla="*/ 198752 w 11573522"/>
              <a:gd name="connsiteY217" fmla="*/ 1045419 h 3439886"/>
              <a:gd name="connsiteX218" fmla="*/ 198752 w 11573522"/>
              <a:gd name="connsiteY218" fmla="*/ 1133828 h 3439886"/>
              <a:gd name="connsiteX219" fmla="*/ 384524 w 11573522"/>
              <a:gd name="connsiteY219" fmla="*/ 1278203 h 3439886"/>
              <a:gd name="connsiteX220" fmla="*/ 384524 w 11573522"/>
              <a:gd name="connsiteY220" fmla="*/ 1099762 h 3439886"/>
              <a:gd name="connsiteX221" fmla="*/ 296912 w 11573522"/>
              <a:gd name="connsiteY221" fmla="*/ 1032037 h 3439886"/>
              <a:gd name="connsiteX222" fmla="*/ 300968 w 11573522"/>
              <a:gd name="connsiteY222" fmla="*/ 1026359 h 3439886"/>
              <a:gd name="connsiteX223" fmla="*/ 388175 w 11573522"/>
              <a:gd name="connsiteY223" fmla="*/ 1094085 h 3439886"/>
              <a:gd name="connsiteX224" fmla="*/ 575977 w 11573522"/>
              <a:gd name="connsiteY224" fmla="*/ 951332 h 3439886"/>
              <a:gd name="connsiteX225" fmla="*/ 434822 w 11573522"/>
              <a:gd name="connsiteY225" fmla="*/ 841835 h 3439886"/>
              <a:gd name="connsiteX226" fmla="*/ 438878 w 11573522"/>
              <a:gd name="connsiteY226" fmla="*/ 836158 h 3439886"/>
              <a:gd name="connsiteX227" fmla="*/ 578816 w 11573522"/>
              <a:gd name="connsiteY227" fmla="*/ 944843 h 3439886"/>
              <a:gd name="connsiteX228" fmla="*/ 578816 w 11573522"/>
              <a:gd name="connsiteY228" fmla="*/ 766808 h 3439886"/>
              <a:gd name="connsiteX229" fmla="*/ 521218 w 11573522"/>
              <a:gd name="connsiteY229" fmla="*/ 722199 h 3439886"/>
              <a:gd name="connsiteX230" fmla="*/ 525274 w 11573522"/>
              <a:gd name="connsiteY230" fmla="*/ 716927 h 3439886"/>
              <a:gd name="connsiteX231" fmla="*/ 582061 w 11573522"/>
              <a:gd name="connsiteY231" fmla="*/ 761131 h 3439886"/>
              <a:gd name="connsiteX232" fmla="*/ 769862 w 11573522"/>
              <a:gd name="connsiteY232" fmla="*/ 618379 h 3439886"/>
              <a:gd name="connsiteX233" fmla="*/ 582872 w 11573522"/>
              <a:gd name="connsiteY233" fmla="*/ 472787 h 3439886"/>
              <a:gd name="connsiteX234" fmla="*/ 395071 w 11573522"/>
              <a:gd name="connsiteY234" fmla="*/ 615540 h 3439886"/>
              <a:gd name="connsiteX235" fmla="*/ 524868 w 11573522"/>
              <a:gd name="connsiteY235" fmla="*/ 716521 h 3439886"/>
              <a:gd name="connsiteX236" fmla="*/ 521218 w 11573522"/>
              <a:gd name="connsiteY236" fmla="*/ 722199 h 3439886"/>
              <a:gd name="connsiteX237" fmla="*/ 392637 w 11573522"/>
              <a:gd name="connsiteY237" fmla="*/ 622434 h 3439886"/>
              <a:gd name="connsiteX238" fmla="*/ 392637 w 11573522"/>
              <a:gd name="connsiteY238" fmla="*/ 800875 h 3439886"/>
              <a:gd name="connsiteX239" fmla="*/ 438472 w 11573522"/>
              <a:gd name="connsiteY239" fmla="*/ 836158 h 3439886"/>
              <a:gd name="connsiteX240" fmla="*/ 434416 w 11573522"/>
              <a:gd name="connsiteY240" fmla="*/ 841430 h 3439886"/>
              <a:gd name="connsiteX241" fmla="*/ 391015 w 11573522"/>
              <a:gd name="connsiteY241" fmla="*/ 807769 h 3439886"/>
              <a:gd name="connsiteX242" fmla="*/ 203214 w 11573522"/>
              <a:gd name="connsiteY242" fmla="*/ 950521 h 3439886"/>
              <a:gd name="connsiteX243" fmla="*/ 300968 w 11573522"/>
              <a:gd name="connsiteY243" fmla="*/ 1026359 h 3439886"/>
              <a:gd name="connsiteX244" fmla="*/ 296912 w 11573522"/>
              <a:gd name="connsiteY244" fmla="*/ 1031630 h 3439886"/>
              <a:gd name="connsiteX245" fmla="*/ 198752 w 11573522"/>
              <a:gd name="connsiteY245" fmla="*/ 955388 h 3439886"/>
              <a:gd name="connsiteX246" fmla="*/ 198752 w 11573522"/>
              <a:gd name="connsiteY246" fmla="*/ 1045013 h 3439886"/>
              <a:gd name="connsiteX247" fmla="*/ 191856 w 11573522"/>
              <a:gd name="connsiteY247" fmla="*/ 1044202 h 3439886"/>
              <a:gd name="connsiteX248" fmla="*/ 191856 w 11573522"/>
              <a:gd name="connsiteY248" fmla="*/ 952954 h 3439886"/>
              <a:gd name="connsiteX249" fmla="*/ 183744 w 11573522"/>
              <a:gd name="connsiteY249" fmla="*/ 946465 h 3439886"/>
              <a:gd name="connsiteX250" fmla="*/ 183744 w 11573522"/>
              <a:gd name="connsiteY250" fmla="*/ 937949 h 3439886"/>
              <a:gd name="connsiteX251" fmla="*/ 192668 w 11573522"/>
              <a:gd name="connsiteY251" fmla="*/ 944843 h 3439886"/>
              <a:gd name="connsiteX252" fmla="*/ 192668 w 11573522"/>
              <a:gd name="connsiteY252" fmla="*/ 766808 h 3439886"/>
              <a:gd name="connsiteX253" fmla="*/ 183744 w 11573522"/>
              <a:gd name="connsiteY253" fmla="*/ 759914 h 3439886"/>
              <a:gd name="connsiteX254" fmla="*/ 183744 w 11573522"/>
              <a:gd name="connsiteY254" fmla="*/ 751398 h 3439886"/>
              <a:gd name="connsiteX255" fmla="*/ 196318 w 11573522"/>
              <a:gd name="connsiteY255" fmla="*/ 761131 h 3439886"/>
              <a:gd name="connsiteX256" fmla="*/ 384119 w 11573522"/>
              <a:gd name="connsiteY256" fmla="*/ 618379 h 3439886"/>
              <a:gd name="connsiteX257" fmla="*/ 196724 w 11573522"/>
              <a:gd name="connsiteY257" fmla="*/ 472787 h 3439886"/>
              <a:gd name="connsiteX258" fmla="*/ 8924 w 11573522"/>
              <a:gd name="connsiteY258" fmla="*/ 615540 h 3439886"/>
              <a:gd name="connsiteX259" fmla="*/ 183339 w 11573522"/>
              <a:gd name="connsiteY259" fmla="*/ 750992 h 3439886"/>
              <a:gd name="connsiteX260" fmla="*/ 183339 w 11573522"/>
              <a:gd name="connsiteY260" fmla="*/ 759508 h 3439886"/>
              <a:gd name="connsiteX261" fmla="*/ 6490 w 11573522"/>
              <a:gd name="connsiteY261" fmla="*/ 622434 h 3439886"/>
              <a:gd name="connsiteX262" fmla="*/ 6490 w 11573522"/>
              <a:gd name="connsiteY262" fmla="*/ 800875 h 3439886"/>
              <a:gd name="connsiteX263" fmla="*/ 183339 w 11573522"/>
              <a:gd name="connsiteY263" fmla="*/ 937544 h 3439886"/>
              <a:gd name="connsiteX264" fmla="*/ 183339 w 11573522"/>
              <a:gd name="connsiteY264" fmla="*/ 946060 h 3439886"/>
              <a:gd name="connsiteX265" fmla="*/ 0 w 11573522"/>
              <a:gd name="connsiteY265" fmla="*/ 804119 h 3439886"/>
              <a:gd name="connsiteX266" fmla="*/ 0 w 11573522"/>
              <a:gd name="connsiteY266" fmla="*/ 613917 h 3439886"/>
              <a:gd name="connsiteX267" fmla="*/ 191856 w 11573522"/>
              <a:gd name="connsiteY267" fmla="*/ 468327 h 3439886"/>
              <a:gd name="connsiteX268" fmla="*/ 191856 w 11573522"/>
              <a:gd name="connsiteY268" fmla="*/ 289076 h 3439886"/>
              <a:gd name="connsiteX269" fmla="*/ 198752 w 11573522"/>
              <a:gd name="connsiteY269" fmla="*/ 294348 h 3439886"/>
              <a:gd name="connsiteX270" fmla="*/ 198752 w 11573522"/>
              <a:gd name="connsiteY270" fmla="*/ 465488 h 3439886"/>
              <a:gd name="connsiteX271" fmla="*/ 384524 w 11573522"/>
              <a:gd name="connsiteY271" fmla="*/ 609862 h 3439886"/>
              <a:gd name="connsiteX272" fmla="*/ 384524 w 11573522"/>
              <a:gd name="connsiteY272" fmla="*/ 431828 h 3439886"/>
              <a:gd name="connsiteX273" fmla="*/ 198752 w 11573522"/>
              <a:gd name="connsiteY273" fmla="*/ 287453 h 3439886"/>
              <a:gd name="connsiteX274" fmla="*/ 198752 w 11573522"/>
              <a:gd name="connsiteY274" fmla="*/ 293942 h 3439886"/>
              <a:gd name="connsiteX275" fmla="*/ 191856 w 11573522"/>
              <a:gd name="connsiteY275" fmla="*/ 288670 h 3439886"/>
              <a:gd name="connsiteX276" fmla="*/ 191856 w 11573522"/>
              <a:gd name="connsiteY276" fmla="*/ 278937 h 3439886"/>
              <a:gd name="connsiteX277" fmla="*/ 377629 w 11573522"/>
              <a:gd name="connsiteY277" fmla="*/ 137401 h 3439886"/>
              <a:gd name="connsiteX278" fmla="*/ 383308 w 11573522"/>
              <a:gd name="connsiteY278" fmla="*/ 141862 h 3439886"/>
              <a:gd name="connsiteX279" fmla="*/ 200780 w 11573522"/>
              <a:gd name="connsiteY279" fmla="*/ 280559 h 3439886"/>
              <a:gd name="connsiteX280" fmla="*/ 388175 w 11573522"/>
              <a:gd name="connsiteY280" fmla="*/ 425745 h 3439886"/>
              <a:gd name="connsiteX281" fmla="*/ 575977 w 11573522"/>
              <a:gd name="connsiteY281" fmla="*/ 282993 h 3439886"/>
              <a:gd name="connsiteX282" fmla="*/ 388580 w 11573522"/>
              <a:gd name="connsiteY282" fmla="*/ 137807 h 3439886"/>
              <a:gd name="connsiteX283" fmla="*/ 383308 w 11573522"/>
              <a:gd name="connsiteY283" fmla="*/ 141862 h 3439886"/>
              <a:gd name="connsiteX284" fmla="*/ 378035 w 11573522"/>
              <a:gd name="connsiteY284" fmla="*/ 137401 h 3439886"/>
              <a:gd name="connsiteX285" fmla="*/ 386147 w 11573522"/>
              <a:gd name="connsiteY285" fmla="*/ 131318 h 3439886"/>
              <a:gd name="connsiteX286" fmla="*/ 386147 w 11573522"/>
              <a:gd name="connsiteY286" fmla="*/ 1350 h 343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1573522" h="3439886">
                <a:moveTo>
                  <a:pt x="388580" y="2811978"/>
                </a:moveTo>
                <a:cubicBezTo>
                  <a:pt x="266084" y="2905253"/>
                  <a:pt x="266084" y="2905253"/>
                  <a:pt x="266084" y="2905253"/>
                </a:cubicBezTo>
                <a:cubicBezTo>
                  <a:pt x="200780" y="2954731"/>
                  <a:pt x="200780" y="2954731"/>
                  <a:pt x="200780" y="2954731"/>
                </a:cubicBezTo>
                <a:cubicBezTo>
                  <a:pt x="388175" y="3100322"/>
                  <a:pt x="388175" y="3100322"/>
                  <a:pt x="388175" y="3100322"/>
                </a:cubicBezTo>
                <a:cubicBezTo>
                  <a:pt x="575977" y="2957569"/>
                  <a:pt x="575977" y="2957569"/>
                  <a:pt x="575977" y="2957569"/>
                </a:cubicBezTo>
                <a:cubicBezTo>
                  <a:pt x="388580" y="2811978"/>
                  <a:pt x="388580" y="2811978"/>
                  <a:pt x="388580" y="2811978"/>
                </a:cubicBezTo>
                <a:close/>
                <a:moveTo>
                  <a:pt x="386147" y="0"/>
                </a:moveTo>
                <a:lnTo>
                  <a:pt x="392637" y="0"/>
                </a:lnTo>
                <a:lnTo>
                  <a:pt x="392637" y="28893"/>
                </a:lnTo>
                <a:cubicBezTo>
                  <a:pt x="392637" y="131318"/>
                  <a:pt x="392637" y="131318"/>
                  <a:pt x="392637" y="131318"/>
                </a:cubicBezTo>
                <a:cubicBezTo>
                  <a:pt x="578816" y="275693"/>
                  <a:pt x="578816" y="275693"/>
                  <a:pt x="578816" y="275693"/>
                </a:cubicBezTo>
                <a:cubicBezTo>
                  <a:pt x="578816" y="97658"/>
                  <a:pt x="578816" y="97658"/>
                  <a:pt x="578816" y="97658"/>
                </a:cubicBezTo>
                <a:cubicBezTo>
                  <a:pt x="521320" y="52946"/>
                  <a:pt x="485384" y="25001"/>
                  <a:pt x="462924" y="7536"/>
                </a:cubicBezTo>
                <a:lnTo>
                  <a:pt x="453234" y="0"/>
                </a:lnTo>
                <a:lnTo>
                  <a:pt x="464209" y="0"/>
                </a:lnTo>
                <a:lnTo>
                  <a:pt x="484510" y="15775"/>
                </a:lnTo>
                <a:cubicBezTo>
                  <a:pt x="582061" y="91574"/>
                  <a:pt x="582061" y="91574"/>
                  <a:pt x="582061" y="91574"/>
                </a:cubicBezTo>
                <a:cubicBezTo>
                  <a:pt x="638188" y="48992"/>
                  <a:pt x="673267" y="22378"/>
                  <a:pt x="695192" y="5744"/>
                </a:cubicBezTo>
                <a:lnTo>
                  <a:pt x="702764" y="0"/>
                </a:lnTo>
                <a:lnTo>
                  <a:pt x="2758098" y="0"/>
                </a:lnTo>
                <a:lnTo>
                  <a:pt x="2764588" y="0"/>
                </a:lnTo>
                <a:lnTo>
                  <a:pt x="2825185" y="0"/>
                </a:lnTo>
                <a:lnTo>
                  <a:pt x="2836160" y="0"/>
                </a:lnTo>
                <a:lnTo>
                  <a:pt x="3074715" y="0"/>
                </a:lnTo>
                <a:lnTo>
                  <a:pt x="9201571" y="0"/>
                </a:lnTo>
                <a:lnTo>
                  <a:pt x="11573522" y="0"/>
                </a:lnTo>
                <a:lnTo>
                  <a:pt x="11573522" y="3439886"/>
                </a:lnTo>
                <a:lnTo>
                  <a:pt x="962936" y="3439886"/>
                </a:lnTo>
                <a:lnTo>
                  <a:pt x="962936" y="3439632"/>
                </a:lnTo>
                <a:cubicBezTo>
                  <a:pt x="962936" y="3438953"/>
                  <a:pt x="962936" y="3438953"/>
                  <a:pt x="962936" y="3438953"/>
                </a:cubicBezTo>
                <a:cubicBezTo>
                  <a:pt x="776757" y="3294579"/>
                  <a:pt x="776757" y="3294579"/>
                  <a:pt x="776757" y="3294579"/>
                </a:cubicBezTo>
                <a:cubicBezTo>
                  <a:pt x="776757" y="3361342"/>
                  <a:pt x="776757" y="3403069"/>
                  <a:pt x="776757" y="3429148"/>
                </a:cubicBezTo>
                <a:lnTo>
                  <a:pt x="776757" y="3439886"/>
                </a:lnTo>
                <a:lnTo>
                  <a:pt x="769862" y="3439886"/>
                </a:lnTo>
                <a:lnTo>
                  <a:pt x="769862" y="3414403"/>
                </a:lnTo>
                <a:cubicBezTo>
                  <a:pt x="769862" y="3292145"/>
                  <a:pt x="769862" y="3292145"/>
                  <a:pt x="769862" y="3292145"/>
                </a:cubicBezTo>
                <a:cubicBezTo>
                  <a:pt x="629924" y="3183458"/>
                  <a:pt x="629924" y="3183458"/>
                  <a:pt x="629924" y="3183458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771079" y="3284034"/>
                  <a:pt x="771079" y="3284034"/>
                  <a:pt x="771079" y="3284034"/>
                </a:cubicBezTo>
                <a:cubicBezTo>
                  <a:pt x="771079" y="3105999"/>
                  <a:pt x="771079" y="3105999"/>
                  <a:pt x="771079" y="3105999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708614" y="3049222"/>
                  <a:pt x="708614" y="3049222"/>
                  <a:pt x="708614" y="3049222"/>
                </a:cubicBezTo>
                <a:cubicBezTo>
                  <a:pt x="774323" y="3100322"/>
                  <a:pt x="774323" y="3100322"/>
                  <a:pt x="774323" y="3100322"/>
                </a:cubicBezTo>
                <a:cubicBezTo>
                  <a:pt x="962125" y="2957569"/>
                  <a:pt x="962125" y="2957569"/>
                  <a:pt x="962125" y="2957569"/>
                </a:cubicBezTo>
                <a:cubicBezTo>
                  <a:pt x="824621" y="2850911"/>
                  <a:pt x="824621" y="2850911"/>
                  <a:pt x="824621" y="2850911"/>
                </a:cubicBezTo>
                <a:cubicBezTo>
                  <a:pt x="828271" y="2844422"/>
                  <a:pt x="828271" y="2844422"/>
                  <a:pt x="828271" y="2844422"/>
                </a:cubicBezTo>
                <a:cubicBezTo>
                  <a:pt x="962936" y="2948647"/>
                  <a:pt x="962936" y="2948647"/>
                  <a:pt x="962936" y="2948647"/>
                </a:cubicBezTo>
                <a:cubicBezTo>
                  <a:pt x="962936" y="2770612"/>
                  <a:pt x="962936" y="2770612"/>
                  <a:pt x="962936" y="2770612"/>
                </a:cubicBezTo>
                <a:cubicBezTo>
                  <a:pt x="900065" y="2721947"/>
                  <a:pt x="900065" y="2721947"/>
                  <a:pt x="900065" y="2721947"/>
                </a:cubicBezTo>
                <a:cubicBezTo>
                  <a:pt x="903716" y="2715864"/>
                  <a:pt x="903716" y="2715864"/>
                  <a:pt x="903716" y="2715864"/>
                </a:cubicBezTo>
                <a:cubicBezTo>
                  <a:pt x="966181" y="2764529"/>
                  <a:pt x="966181" y="2764529"/>
                  <a:pt x="966181" y="2764529"/>
                </a:cubicBezTo>
                <a:cubicBezTo>
                  <a:pt x="1153982" y="2621777"/>
                  <a:pt x="1153982" y="2621777"/>
                  <a:pt x="1153982" y="2621777"/>
                </a:cubicBezTo>
                <a:cubicBezTo>
                  <a:pt x="969021" y="2478619"/>
                  <a:pt x="969021" y="2478619"/>
                  <a:pt x="969021" y="2478619"/>
                </a:cubicBezTo>
                <a:cubicBezTo>
                  <a:pt x="781219" y="2621371"/>
                  <a:pt x="781219" y="2621371"/>
                  <a:pt x="781219" y="2621371"/>
                </a:cubicBezTo>
                <a:cubicBezTo>
                  <a:pt x="903310" y="2715864"/>
                  <a:pt x="903310" y="2715864"/>
                  <a:pt x="903310" y="2715864"/>
                </a:cubicBezTo>
                <a:cubicBezTo>
                  <a:pt x="900065" y="2721542"/>
                  <a:pt x="900065" y="2721542"/>
                  <a:pt x="900065" y="2721542"/>
                </a:cubicBezTo>
                <a:cubicBezTo>
                  <a:pt x="776757" y="2626238"/>
                  <a:pt x="776757" y="2626238"/>
                  <a:pt x="776757" y="2626238"/>
                </a:cubicBezTo>
                <a:cubicBezTo>
                  <a:pt x="776757" y="2804273"/>
                  <a:pt x="776757" y="2804273"/>
                  <a:pt x="776757" y="2804273"/>
                </a:cubicBezTo>
                <a:cubicBezTo>
                  <a:pt x="828271" y="2844017"/>
                  <a:pt x="828271" y="2844017"/>
                  <a:pt x="828271" y="2844017"/>
                </a:cubicBezTo>
                <a:cubicBezTo>
                  <a:pt x="824215" y="2850506"/>
                  <a:pt x="824215" y="2850506"/>
                  <a:pt x="824215" y="2850506"/>
                </a:cubicBezTo>
                <a:cubicBezTo>
                  <a:pt x="774729" y="2811978"/>
                  <a:pt x="774729" y="2811978"/>
                  <a:pt x="774729" y="2811978"/>
                </a:cubicBezTo>
                <a:cubicBezTo>
                  <a:pt x="586928" y="2954731"/>
                  <a:pt x="586928" y="2954731"/>
                  <a:pt x="586928" y="2954731"/>
                </a:cubicBezTo>
                <a:cubicBezTo>
                  <a:pt x="708208" y="3048817"/>
                  <a:pt x="708208" y="3048817"/>
                  <a:pt x="708208" y="3048817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584900" y="2961625"/>
                  <a:pt x="584900" y="2961625"/>
                  <a:pt x="584900" y="2961625"/>
                </a:cubicBezTo>
                <a:cubicBezTo>
                  <a:pt x="584900" y="3140065"/>
                  <a:pt x="584900" y="3140065"/>
                  <a:pt x="584900" y="3140065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629518" y="3183052"/>
                  <a:pt x="629518" y="3183052"/>
                  <a:pt x="629518" y="3183052"/>
                </a:cubicBezTo>
                <a:cubicBezTo>
                  <a:pt x="582872" y="3146960"/>
                  <a:pt x="582872" y="3146960"/>
                  <a:pt x="582872" y="3146960"/>
                </a:cubicBezTo>
                <a:cubicBezTo>
                  <a:pt x="388175" y="3295390"/>
                  <a:pt x="388175" y="3295390"/>
                  <a:pt x="388175" y="3295390"/>
                </a:cubicBezTo>
                <a:cubicBezTo>
                  <a:pt x="191856" y="3143310"/>
                  <a:pt x="191856" y="3143310"/>
                  <a:pt x="191856" y="3143310"/>
                </a:cubicBezTo>
                <a:cubicBezTo>
                  <a:pt x="191856" y="3082477"/>
                  <a:pt x="191856" y="3082477"/>
                  <a:pt x="191856" y="3082477"/>
                </a:cubicBezTo>
                <a:cubicBezTo>
                  <a:pt x="198752" y="3085316"/>
                  <a:pt x="198752" y="3085316"/>
                  <a:pt x="198752" y="3085316"/>
                </a:cubicBezTo>
                <a:cubicBezTo>
                  <a:pt x="198752" y="3140065"/>
                  <a:pt x="198752" y="3140065"/>
                  <a:pt x="198752" y="3140065"/>
                </a:cubicBezTo>
                <a:cubicBezTo>
                  <a:pt x="384930" y="3284034"/>
                  <a:pt x="384930" y="3284034"/>
                  <a:pt x="384930" y="3284034"/>
                </a:cubicBezTo>
                <a:cubicBezTo>
                  <a:pt x="384930" y="3105999"/>
                  <a:pt x="384930" y="3105999"/>
                  <a:pt x="384930" y="3105999"/>
                </a:cubicBezTo>
                <a:cubicBezTo>
                  <a:pt x="198752" y="2961625"/>
                  <a:pt x="198752" y="2961625"/>
                  <a:pt x="198752" y="2961625"/>
                </a:cubicBezTo>
                <a:cubicBezTo>
                  <a:pt x="198752" y="3084911"/>
                  <a:pt x="198752" y="3084911"/>
                  <a:pt x="198752" y="3084911"/>
                </a:cubicBezTo>
                <a:cubicBezTo>
                  <a:pt x="191856" y="3082072"/>
                  <a:pt x="191856" y="3082072"/>
                  <a:pt x="191856" y="3082072"/>
                </a:cubicBezTo>
                <a:cubicBezTo>
                  <a:pt x="191856" y="2953108"/>
                  <a:pt x="191856" y="2953108"/>
                  <a:pt x="191856" y="2953108"/>
                </a:cubicBezTo>
                <a:cubicBezTo>
                  <a:pt x="259189" y="2902009"/>
                  <a:pt x="259189" y="2902009"/>
                  <a:pt x="259189" y="2902009"/>
                </a:cubicBezTo>
                <a:cubicBezTo>
                  <a:pt x="383713" y="2807517"/>
                  <a:pt x="383713" y="2807517"/>
                  <a:pt x="383713" y="2807517"/>
                </a:cubicBezTo>
                <a:cubicBezTo>
                  <a:pt x="383713" y="2715053"/>
                  <a:pt x="383713" y="2715053"/>
                  <a:pt x="383713" y="2715053"/>
                </a:cubicBezTo>
                <a:cubicBezTo>
                  <a:pt x="390609" y="2716269"/>
                  <a:pt x="390609" y="2716269"/>
                  <a:pt x="390609" y="2716269"/>
                </a:cubicBezTo>
                <a:cubicBezTo>
                  <a:pt x="390609" y="2804273"/>
                  <a:pt x="390609" y="2804273"/>
                  <a:pt x="390609" y="2804273"/>
                </a:cubicBezTo>
                <a:cubicBezTo>
                  <a:pt x="576788" y="2948647"/>
                  <a:pt x="576788" y="2948647"/>
                  <a:pt x="576788" y="2948647"/>
                </a:cubicBezTo>
                <a:cubicBezTo>
                  <a:pt x="576788" y="2770612"/>
                  <a:pt x="576788" y="2770612"/>
                  <a:pt x="576788" y="2770612"/>
                </a:cubicBezTo>
                <a:cubicBezTo>
                  <a:pt x="489174" y="2702481"/>
                  <a:pt x="489174" y="2702481"/>
                  <a:pt x="489174" y="2702481"/>
                </a:cubicBezTo>
                <a:cubicBezTo>
                  <a:pt x="492825" y="2697209"/>
                  <a:pt x="492825" y="2697209"/>
                  <a:pt x="492825" y="2697209"/>
                </a:cubicBezTo>
                <a:cubicBezTo>
                  <a:pt x="580033" y="2764529"/>
                  <a:pt x="580033" y="2764529"/>
                  <a:pt x="580033" y="2764529"/>
                </a:cubicBezTo>
                <a:cubicBezTo>
                  <a:pt x="767834" y="2621777"/>
                  <a:pt x="767834" y="2621777"/>
                  <a:pt x="767834" y="2621777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630735" y="2507007"/>
                  <a:pt x="630735" y="2507007"/>
                  <a:pt x="630735" y="2507007"/>
                </a:cubicBezTo>
                <a:cubicBezTo>
                  <a:pt x="771079" y="2615693"/>
                  <a:pt x="771079" y="2615693"/>
                  <a:pt x="771079" y="2615693"/>
                </a:cubicBezTo>
                <a:cubicBezTo>
                  <a:pt x="771079" y="2437659"/>
                  <a:pt x="771079" y="2437659"/>
                  <a:pt x="771079" y="2437659"/>
                </a:cubicBezTo>
                <a:cubicBezTo>
                  <a:pt x="713481" y="2392644"/>
                  <a:pt x="713481" y="2392644"/>
                  <a:pt x="713481" y="2392644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74323" y="2431576"/>
                  <a:pt x="774323" y="2431576"/>
                  <a:pt x="774323" y="2431576"/>
                </a:cubicBezTo>
                <a:cubicBezTo>
                  <a:pt x="962125" y="2288824"/>
                  <a:pt x="962125" y="2288824"/>
                  <a:pt x="962125" y="2288824"/>
                </a:cubicBezTo>
                <a:cubicBezTo>
                  <a:pt x="774729" y="2143638"/>
                  <a:pt x="774729" y="2143638"/>
                  <a:pt x="774729" y="2143638"/>
                </a:cubicBezTo>
                <a:cubicBezTo>
                  <a:pt x="586928" y="2286391"/>
                  <a:pt x="586928" y="2286391"/>
                  <a:pt x="586928" y="2286391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13075" y="2392644"/>
                  <a:pt x="713075" y="2392644"/>
                  <a:pt x="713075" y="2392644"/>
                </a:cubicBezTo>
                <a:cubicBezTo>
                  <a:pt x="584900" y="2293285"/>
                  <a:pt x="584900" y="2293285"/>
                  <a:pt x="584900" y="2293285"/>
                </a:cubicBezTo>
                <a:cubicBezTo>
                  <a:pt x="584900" y="2471319"/>
                  <a:pt x="584900" y="2471319"/>
                  <a:pt x="584900" y="2471319"/>
                </a:cubicBezTo>
                <a:cubicBezTo>
                  <a:pt x="630329" y="2506602"/>
                  <a:pt x="630329" y="2506602"/>
                  <a:pt x="630329" y="2506602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582872" y="2478619"/>
                  <a:pt x="582872" y="2478619"/>
                  <a:pt x="582872" y="2478619"/>
                </a:cubicBezTo>
                <a:cubicBezTo>
                  <a:pt x="395071" y="2621371"/>
                  <a:pt x="395071" y="2621371"/>
                  <a:pt x="395071" y="2621371"/>
                </a:cubicBezTo>
                <a:cubicBezTo>
                  <a:pt x="492825" y="2696804"/>
                  <a:pt x="492825" y="2696804"/>
                  <a:pt x="492825" y="2696804"/>
                </a:cubicBezTo>
                <a:cubicBezTo>
                  <a:pt x="488769" y="2702481"/>
                  <a:pt x="488769" y="2702481"/>
                  <a:pt x="488769" y="2702481"/>
                </a:cubicBezTo>
                <a:cubicBezTo>
                  <a:pt x="390609" y="2626238"/>
                  <a:pt x="390609" y="2626238"/>
                  <a:pt x="390609" y="2626238"/>
                </a:cubicBezTo>
                <a:cubicBezTo>
                  <a:pt x="390609" y="2715864"/>
                  <a:pt x="390609" y="2715864"/>
                  <a:pt x="390609" y="2715864"/>
                </a:cubicBezTo>
                <a:cubicBezTo>
                  <a:pt x="383713" y="2714647"/>
                  <a:pt x="383713" y="2714647"/>
                  <a:pt x="383713" y="2714647"/>
                </a:cubicBezTo>
                <a:cubicBezTo>
                  <a:pt x="383713" y="2623399"/>
                  <a:pt x="383713" y="2623399"/>
                  <a:pt x="383713" y="2623399"/>
                </a:cubicBezTo>
                <a:cubicBezTo>
                  <a:pt x="375601" y="2616910"/>
                  <a:pt x="375601" y="2616910"/>
                  <a:pt x="375601" y="2616910"/>
                </a:cubicBezTo>
                <a:cubicBezTo>
                  <a:pt x="375601" y="2608394"/>
                  <a:pt x="375601" y="2608394"/>
                  <a:pt x="375601" y="2608394"/>
                </a:cubicBezTo>
                <a:cubicBezTo>
                  <a:pt x="384930" y="2615693"/>
                  <a:pt x="384930" y="2615693"/>
                  <a:pt x="384930" y="2615693"/>
                </a:cubicBezTo>
                <a:cubicBezTo>
                  <a:pt x="384930" y="2437659"/>
                  <a:pt x="384930" y="2437659"/>
                  <a:pt x="384930" y="2437659"/>
                </a:cubicBezTo>
                <a:cubicBezTo>
                  <a:pt x="375601" y="2430360"/>
                  <a:pt x="375601" y="2430360"/>
                  <a:pt x="375601" y="2430360"/>
                </a:cubicBezTo>
                <a:cubicBezTo>
                  <a:pt x="375601" y="2421843"/>
                  <a:pt x="375601" y="2421843"/>
                  <a:pt x="375601" y="2421843"/>
                </a:cubicBezTo>
                <a:cubicBezTo>
                  <a:pt x="388175" y="2431576"/>
                  <a:pt x="388175" y="2431576"/>
                  <a:pt x="388175" y="2431576"/>
                </a:cubicBezTo>
                <a:cubicBezTo>
                  <a:pt x="575977" y="2288824"/>
                  <a:pt x="575977" y="2288824"/>
                  <a:pt x="575977" y="2288824"/>
                </a:cubicBezTo>
                <a:cubicBezTo>
                  <a:pt x="388580" y="2143638"/>
                  <a:pt x="388580" y="2143638"/>
                  <a:pt x="388580" y="2143638"/>
                </a:cubicBezTo>
                <a:cubicBezTo>
                  <a:pt x="200780" y="2286391"/>
                  <a:pt x="200780" y="2286391"/>
                  <a:pt x="200780" y="2286391"/>
                </a:cubicBezTo>
                <a:cubicBezTo>
                  <a:pt x="375195" y="2421843"/>
                  <a:pt x="375195" y="2421843"/>
                  <a:pt x="375195" y="2421843"/>
                </a:cubicBezTo>
                <a:cubicBezTo>
                  <a:pt x="375195" y="2429954"/>
                  <a:pt x="375195" y="2429954"/>
                  <a:pt x="375195" y="2429954"/>
                </a:cubicBezTo>
                <a:cubicBezTo>
                  <a:pt x="198752" y="2293285"/>
                  <a:pt x="198752" y="2293285"/>
                  <a:pt x="198752" y="2293285"/>
                </a:cubicBezTo>
                <a:cubicBezTo>
                  <a:pt x="198752" y="2471319"/>
                  <a:pt x="198752" y="2471319"/>
                  <a:pt x="198752" y="2471319"/>
                </a:cubicBezTo>
                <a:cubicBezTo>
                  <a:pt x="375195" y="2608394"/>
                  <a:pt x="375195" y="2608394"/>
                  <a:pt x="375195" y="2608394"/>
                </a:cubicBezTo>
                <a:cubicBezTo>
                  <a:pt x="375195" y="2616910"/>
                  <a:pt x="375195" y="2616910"/>
                  <a:pt x="375195" y="2616910"/>
                </a:cubicBezTo>
                <a:cubicBezTo>
                  <a:pt x="191856" y="2474563"/>
                  <a:pt x="191856" y="2474563"/>
                  <a:pt x="191856" y="2474563"/>
                </a:cubicBezTo>
                <a:cubicBezTo>
                  <a:pt x="191856" y="2284768"/>
                  <a:pt x="191856" y="2284768"/>
                  <a:pt x="191856" y="2284768"/>
                </a:cubicBezTo>
                <a:cubicBezTo>
                  <a:pt x="383713" y="2138772"/>
                  <a:pt x="383713" y="2138772"/>
                  <a:pt x="383713" y="2138772"/>
                </a:cubicBezTo>
                <a:cubicBezTo>
                  <a:pt x="383713" y="1959926"/>
                  <a:pt x="383713" y="1959926"/>
                  <a:pt x="383713" y="1959926"/>
                </a:cubicBezTo>
                <a:cubicBezTo>
                  <a:pt x="390609" y="1965198"/>
                  <a:pt x="390609" y="1965198"/>
                  <a:pt x="390609" y="1965198"/>
                </a:cubicBezTo>
                <a:cubicBezTo>
                  <a:pt x="390609" y="2136339"/>
                  <a:pt x="390609" y="2136339"/>
                  <a:pt x="390609" y="2136339"/>
                </a:cubicBezTo>
                <a:cubicBezTo>
                  <a:pt x="576788" y="2280307"/>
                  <a:pt x="576788" y="2280307"/>
                  <a:pt x="576788" y="2280307"/>
                </a:cubicBezTo>
                <a:cubicBezTo>
                  <a:pt x="576788" y="2102272"/>
                  <a:pt x="576788" y="2102272"/>
                  <a:pt x="576788" y="2102272"/>
                </a:cubicBezTo>
                <a:cubicBezTo>
                  <a:pt x="390609" y="1957898"/>
                  <a:pt x="390609" y="1957898"/>
                  <a:pt x="390609" y="1957898"/>
                </a:cubicBezTo>
                <a:cubicBezTo>
                  <a:pt x="390609" y="1964792"/>
                  <a:pt x="390609" y="1964792"/>
                  <a:pt x="390609" y="1964792"/>
                </a:cubicBezTo>
                <a:cubicBezTo>
                  <a:pt x="383713" y="1959520"/>
                  <a:pt x="383713" y="1959520"/>
                  <a:pt x="383713" y="1959520"/>
                </a:cubicBezTo>
                <a:cubicBezTo>
                  <a:pt x="383713" y="1949382"/>
                  <a:pt x="383713" y="1949382"/>
                  <a:pt x="383713" y="1949382"/>
                </a:cubicBezTo>
                <a:cubicBezTo>
                  <a:pt x="569487" y="1808251"/>
                  <a:pt x="569487" y="1808251"/>
                  <a:pt x="569487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392637" y="1951004"/>
                  <a:pt x="392637" y="1951004"/>
                  <a:pt x="392637" y="1951004"/>
                </a:cubicBezTo>
                <a:cubicBezTo>
                  <a:pt x="580033" y="2096594"/>
                  <a:pt x="580033" y="2096594"/>
                  <a:pt x="580033" y="2096594"/>
                </a:cubicBezTo>
                <a:cubicBezTo>
                  <a:pt x="767834" y="1953437"/>
                  <a:pt x="767834" y="1953437"/>
                  <a:pt x="767834" y="1953437"/>
                </a:cubicBezTo>
                <a:cubicBezTo>
                  <a:pt x="580438" y="1808251"/>
                  <a:pt x="580438" y="1808251"/>
                  <a:pt x="580438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569893" y="1807846"/>
                  <a:pt x="569893" y="1807846"/>
                  <a:pt x="569893" y="1807846"/>
                </a:cubicBezTo>
                <a:cubicBezTo>
                  <a:pt x="578005" y="1801763"/>
                  <a:pt x="578005" y="1801763"/>
                  <a:pt x="578005" y="1801763"/>
                </a:cubicBezTo>
                <a:cubicBezTo>
                  <a:pt x="578005" y="1795679"/>
                  <a:pt x="578005" y="1795679"/>
                  <a:pt x="578005" y="1795679"/>
                </a:cubicBezTo>
                <a:cubicBezTo>
                  <a:pt x="584900" y="1795679"/>
                  <a:pt x="584900" y="1795679"/>
                  <a:pt x="584900" y="1795679"/>
                </a:cubicBezTo>
                <a:cubicBezTo>
                  <a:pt x="584900" y="1802168"/>
                  <a:pt x="584900" y="1802168"/>
                  <a:pt x="584900" y="1802168"/>
                </a:cubicBezTo>
                <a:cubicBezTo>
                  <a:pt x="771079" y="1946137"/>
                  <a:pt x="771079" y="1946137"/>
                  <a:pt x="771079" y="1946137"/>
                </a:cubicBezTo>
                <a:cubicBezTo>
                  <a:pt x="771079" y="1783107"/>
                  <a:pt x="771079" y="1783107"/>
                  <a:pt x="771079" y="1783107"/>
                </a:cubicBezTo>
                <a:cubicBezTo>
                  <a:pt x="771079" y="1768508"/>
                  <a:pt x="771079" y="1768508"/>
                  <a:pt x="771079" y="1768508"/>
                </a:cubicBezTo>
                <a:cubicBezTo>
                  <a:pt x="584900" y="1624133"/>
                  <a:pt x="584900" y="1624133"/>
                  <a:pt x="584900" y="1624133"/>
                </a:cubicBezTo>
                <a:cubicBezTo>
                  <a:pt x="584900" y="1785541"/>
                  <a:pt x="584900" y="1785541"/>
                  <a:pt x="584900" y="1785541"/>
                </a:cubicBezTo>
                <a:cubicBezTo>
                  <a:pt x="584900" y="1795274"/>
                  <a:pt x="584900" y="1795274"/>
                  <a:pt x="584900" y="1795274"/>
                </a:cubicBezTo>
                <a:cubicBezTo>
                  <a:pt x="578005" y="1795274"/>
                  <a:pt x="578005" y="1795274"/>
                  <a:pt x="578005" y="1795274"/>
                </a:cubicBezTo>
                <a:cubicBezTo>
                  <a:pt x="578005" y="1621294"/>
                  <a:pt x="578005" y="1621294"/>
                  <a:pt x="578005" y="1621294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441312" y="1506930"/>
                  <a:pt x="441312" y="1506930"/>
                  <a:pt x="441312" y="1506930"/>
                </a:cubicBezTo>
                <a:cubicBezTo>
                  <a:pt x="578816" y="1613589"/>
                  <a:pt x="578816" y="1613589"/>
                  <a:pt x="578816" y="1613589"/>
                </a:cubicBezTo>
                <a:cubicBezTo>
                  <a:pt x="578816" y="1435555"/>
                  <a:pt x="578816" y="1435555"/>
                  <a:pt x="578816" y="1435555"/>
                </a:cubicBezTo>
                <a:cubicBezTo>
                  <a:pt x="513106" y="1384456"/>
                  <a:pt x="513106" y="1384456"/>
                  <a:pt x="513106" y="138445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82061" y="1429472"/>
                  <a:pt x="582061" y="1429472"/>
                  <a:pt x="582061" y="1429472"/>
                </a:cubicBezTo>
                <a:cubicBezTo>
                  <a:pt x="769862" y="1286719"/>
                  <a:pt x="769862" y="1286719"/>
                  <a:pt x="769862" y="1286719"/>
                </a:cubicBezTo>
                <a:cubicBezTo>
                  <a:pt x="632763" y="1180060"/>
                  <a:pt x="632763" y="1180060"/>
                  <a:pt x="632763" y="1180060"/>
                </a:cubicBezTo>
                <a:cubicBezTo>
                  <a:pt x="636413" y="1173571"/>
                  <a:pt x="636413" y="1173571"/>
                  <a:pt x="636413" y="1173571"/>
                </a:cubicBezTo>
                <a:cubicBezTo>
                  <a:pt x="771079" y="1278203"/>
                  <a:pt x="771079" y="1278203"/>
                  <a:pt x="771079" y="1278203"/>
                </a:cubicBezTo>
                <a:cubicBezTo>
                  <a:pt x="771079" y="1099762"/>
                  <a:pt x="771079" y="1099762"/>
                  <a:pt x="771079" y="1099762"/>
                </a:cubicBezTo>
                <a:cubicBezTo>
                  <a:pt x="708208" y="1051096"/>
                  <a:pt x="708208" y="1051096"/>
                  <a:pt x="708208" y="1051096"/>
                </a:cubicBezTo>
                <a:cubicBezTo>
                  <a:pt x="711453" y="1045419"/>
                  <a:pt x="711453" y="1045419"/>
                  <a:pt x="711453" y="1045419"/>
                </a:cubicBezTo>
                <a:cubicBezTo>
                  <a:pt x="774323" y="1094085"/>
                  <a:pt x="774323" y="1094085"/>
                  <a:pt x="774323" y="1094085"/>
                </a:cubicBezTo>
                <a:cubicBezTo>
                  <a:pt x="962125" y="951332"/>
                  <a:pt x="962125" y="951332"/>
                  <a:pt x="962125" y="951332"/>
                </a:cubicBezTo>
                <a:cubicBezTo>
                  <a:pt x="777163" y="807769"/>
                  <a:pt x="777163" y="807769"/>
                  <a:pt x="777163" y="807769"/>
                </a:cubicBezTo>
                <a:cubicBezTo>
                  <a:pt x="589362" y="950521"/>
                  <a:pt x="589362" y="950521"/>
                  <a:pt x="589362" y="950521"/>
                </a:cubicBezTo>
                <a:cubicBezTo>
                  <a:pt x="711453" y="1045013"/>
                  <a:pt x="711453" y="1045013"/>
                  <a:pt x="711453" y="1045013"/>
                </a:cubicBezTo>
                <a:cubicBezTo>
                  <a:pt x="707802" y="1051096"/>
                  <a:pt x="707802" y="1051096"/>
                  <a:pt x="707802" y="1051096"/>
                </a:cubicBezTo>
                <a:cubicBezTo>
                  <a:pt x="584900" y="955388"/>
                  <a:pt x="584900" y="955388"/>
                  <a:pt x="584900" y="955388"/>
                </a:cubicBezTo>
                <a:cubicBezTo>
                  <a:pt x="584900" y="1133828"/>
                  <a:pt x="584900" y="1133828"/>
                  <a:pt x="584900" y="1133828"/>
                </a:cubicBezTo>
                <a:cubicBezTo>
                  <a:pt x="636008" y="1173571"/>
                  <a:pt x="636008" y="1173571"/>
                  <a:pt x="636008" y="1173571"/>
                </a:cubicBezTo>
                <a:cubicBezTo>
                  <a:pt x="632357" y="1180060"/>
                  <a:pt x="632357" y="1180060"/>
                  <a:pt x="632357" y="1180060"/>
                </a:cubicBezTo>
                <a:cubicBezTo>
                  <a:pt x="582872" y="1141534"/>
                  <a:pt x="582872" y="1141534"/>
                  <a:pt x="582872" y="1141534"/>
                </a:cubicBezTo>
                <a:cubicBezTo>
                  <a:pt x="395071" y="1284286"/>
                  <a:pt x="395071" y="1284286"/>
                  <a:pt x="395071" y="128428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12700" y="1384050"/>
                  <a:pt x="512700" y="1384050"/>
                  <a:pt x="512700" y="1384050"/>
                </a:cubicBezTo>
                <a:cubicBezTo>
                  <a:pt x="392637" y="1291180"/>
                  <a:pt x="392637" y="1291180"/>
                  <a:pt x="392637" y="1291180"/>
                </a:cubicBezTo>
                <a:cubicBezTo>
                  <a:pt x="392637" y="1469214"/>
                  <a:pt x="392637" y="1469214"/>
                  <a:pt x="392637" y="1469214"/>
                </a:cubicBezTo>
                <a:cubicBezTo>
                  <a:pt x="440906" y="1506525"/>
                  <a:pt x="440906" y="1506525"/>
                  <a:pt x="440906" y="1506525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391015" y="1476514"/>
                  <a:pt x="391015" y="1476514"/>
                  <a:pt x="391015" y="1476514"/>
                </a:cubicBezTo>
                <a:cubicBezTo>
                  <a:pt x="195912" y="1624539"/>
                  <a:pt x="195912" y="1624539"/>
                  <a:pt x="195912" y="1624539"/>
                </a:cubicBezTo>
                <a:cubicBezTo>
                  <a:pt x="0" y="1472459"/>
                  <a:pt x="0" y="1472459"/>
                  <a:pt x="0" y="1472459"/>
                </a:cubicBezTo>
                <a:cubicBezTo>
                  <a:pt x="0" y="1412033"/>
                  <a:pt x="0" y="1412033"/>
                  <a:pt x="0" y="1412033"/>
                </a:cubicBezTo>
                <a:cubicBezTo>
                  <a:pt x="6490" y="1414872"/>
                  <a:pt x="6490" y="1414872"/>
                  <a:pt x="6490" y="1414872"/>
                </a:cubicBezTo>
                <a:cubicBezTo>
                  <a:pt x="6490" y="1469214"/>
                  <a:pt x="6490" y="1469214"/>
                  <a:pt x="6490" y="1469214"/>
                </a:cubicBezTo>
                <a:cubicBezTo>
                  <a:pt x="192668" y="1613589"/>
                  <a:pt x="192668" y="1613589"/>
                  <a:pt x="192668" y="1613589"/>
                </a:cubicBezTo>
                <a:cubicBezTo>
                  <a:pt x="192668" y="1435555"/>
                  <a:pt x="192668" y="1435555"/>
                  <a:pt x="192668" y="1435555"/>
                </a:cubicBezTo>
                <a:cubicBezTo>
                  <a:pt x="6490" y="1291180"/>
                  <a:pt x="6490" y="1291180"/>
                  <a:pt x="6490" y="1291180"/>
                </a:cubicBezTo>
                <a:cubicBezTo>
                  <a:pt x="6490" y="1414466"/>
                  <a:pt x="6490" y="1414466"/>
                  <a:pt x="6490" y="1414466"/>
                </a:cubicBezTo>
                <a:cubicBezTo>
                  <a:pt x="0" y="1411627"/>
                  <a:pt x="0" y="1411627"/>
                  <a:pt x="0" y="1411627"/>
                </a:cubicBezTo>
                <a:cubicBezTo>
                  <a:pt x="0" y="1282664"/>
                  <a:pt x="0" y="1282664"/>
                  <a:pt x="0" y="1282664"/>
                </a:cubicBezTo>
                <a:cubicBezTo>
                  <a:pt x="66926" y="1231565"/>
                  <a:pt x="66926" y="1231565"/>
                  <a:pt x="66926" y="1231565"/>
                </a:cubicBezTo>
                <a:cubicBezTo>
                  <a:pt x="73821" y="1234809"/>
                  <a:pt x="73821" y="1234809"/>
                  <a:pt x="73821" y="1234809"/>
                </a:cubicBezTo>
                <a:cubicBezTo>
                  <a:pt x="8924" y="1284286"/>
                  <a:pt x="8924" y="1284286"/>
                  <a:pt x="8924" y="1284286"/>
                </a:cubicBezTo>
                <a:cubicBezTo>
                  <a:pt x="196318" y="1429472"/>
                  <a:pt x="196318" y="1429472"/>
                  <a:pt x="196318" y="1429472"/>
                </a:cubicBezTo>
                <a:cubicBezTo>
                  <a:pt x="384119" y="1286719"/>
                  <a:pt x="384119" y="1286719"/>
                  <a:pt x="384119" y="1286719"/>
                </a:cubicBezTo>
                <a:cubicBezTo>
                  <a:pt x="196724" y="1141534"/>
                  <a:pt x="196724" y="1141534"/>
                  <a:pt x="196724" y="1141534"/>
                </a:cubicBezTo>
                <a:cubicBezTo>
                  <a:pt x="74227" y="1234403"/>
                  <a:pt x="74227" y="1234403"/>
                  <a:pt x="74227" y="1234403"/>
                </a:cubicBezTo>
                <a:cubicBezTo>
                  <a:pt x="67332" y="1231159"/>
                  <a:pt x="67332" y="1231159"/>
                  <a:pt x="67332" y="1231159"/>
                </a:cubicBezTo>
                <a:cubicBezTo>
                  <a:pt x="191856" y="1136667"/>
                  <a:pt x="191856" y="1136667"/>
                  <a:pt x="191856" y="1136667"/>
                </a:cubicBezTo>
                <a:cubicBezTo>
                  <a:pt x="191856" y="1044607"/>
                  <a:pt x="191856" y="1044607"/>
                  <a:pt x="191856" y="1044607"/>
                </a:cubicBezTo>
                <a:cubicBezTo>
                  <a:pt x="198752" y="1045419"/>
                  <a:pt x="198752" y="1045419"/>
                  <a:pt x="198752" y="1045419"/>
                </a:cubicBezTo>
                <a:cubicBezTo>
                  <a:pt x="198752" y="1133828"/>
                  <a:pt x="198752" y="1133828"/>
                  <a:pt x="198752" y="1133828"/>
                </a:cubicBezTo>
                <a:cubicBezTo>
                  <a:pt x="384524" y="1278203"/>
                  <a:pt x="384524" y="1278203"/>
                  <a:pt x="384524" y="1278203"/>
                </a:cubicBezTo>
                <a:cubicBezTo>
                  <a:pt x="384524" y="1099762"/>
                  <a:pt x="384524" y="1099762"/>
                  <a:pt x="384524" y="1099762"/>
                </a:cubicBezTo>
                <a:cubicBezTo>
                  <a:pt x="296912" y="1032037"/>
                  <a:pt x="296912" y="1032037"/>
                  <a:pt x="296912" y="1032037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388175" y="1094085"/>
                  <a:pt x="388175" y="1094085"/>
                  <a:pt x="388175" y="1094085"/>
                </a:cubicBezTo>
                <a:cubicBezTo>
                  <a:pt x="575977" y="951332"/>
                  <a:pt x="575977" y="951332"/>
                  <a:pt x="575977" y="951332"/>
                </a:cubicBezTo>
                <a:cubicBezTo>
                  <a:pt x="434822" y="841835"/>
                  <a:pt x="434822" y="841835"/>
                  <a:pt x="434822" y="841835"/>
                </a:cubicBezTo>
                <a:cubicBezTo>
                  <a:pt x="438878" y="836158"/>
                  <a:pt x="438878" y="836158"/>
                  <a:pt x="438878" y="836158"/>
                </a:cubicBezTo>
                <a:cubicBezTo>
                  <a:pt x="578816" y="944843"/>
                  <a:pt x="578816" y="944843"/>
                  <a:pt x="578816" y="944843"/>
                </a:cubicBezTo>
                <a:cubicBezTo>
                  <a:pt x="578816" y="766808"/>
                  <a:pt x="578816" y="766808"/>
                  <a:pt x="578816" y="766808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525274" y="716927"/>
                  <a:pt x="525274" y="716927"/>
                  <a:pt x="525274" y="716927"/>
                </a:cubicBezTo>
                <a:cubicBezTo>
                  <a:pt x="582061" y="761131"/>
                  <a:pt x="582061" y="761131"/>
                  <a:pt x="582061" y="761131"/>
                </a:cubicBezTo>
                <a:cubicBezTo>
                  <a:pt x="769862" y="618379"/>
                  <a:pt x="769862" y="618379"/>
                  <a:pt x="769862" y="618379"/>
                </a:cubicBezTo>
                <a:cubicBezTo>
                  <a:pt x="582872" y="472787"/>
                  <a:pt x="582872" y="472787"/>
                  <a:pt x="582872" y="472787"/>
                </a:cubicBezTo>
                <a:cubicBezTo>
                  <a:pt x="395071" y="615540"/>
                  <a:pt x="395071" y="615540"/>
                  <a:pt x="395071" y="615540"/>
                </a:cubicBezTo>
                <a:cubicBezTo>
                  <a:pt x="524868" y="716521"/>
                  <a:pt x="524868" y="716521"/>
                  <a:pt x="524868" y="716521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392637" y="622434"/>
                  <a:pt x="392637" y="622434"/>
                  <a:pt x="392637" y="622434"/>
                </a:cubicBezTo>
                <a:cubicBezTo>
                  <a:pt x="392637" y="800875"/>
                  <a:pt x="392637" y="800875"/>
                  <a:pt x="392637" y="800875"/>
                </a:cubicBezTo>
                <a:cubicBezTo>
                  <a:pt x="438472" y="836158"/>
                  <a:pt x="438472" y="836158"/>
                  <a:pt x="438472" y="836158"/>
                </a:cubicBezTo>
                <a:cubicBezTo>
                  <a:pt x="434416" y="841430"/>
                  <a:pt x="434416" y="841430"/>
                  <a:pt x="434416" y="841430"/>
                </a:cubicBezTo>
                <a:cubicBezTo>
                  <a:pt x="391015" y="807769"/>
                  <a:pt x="391015" y="807769"/>
                  <a:pt x="391015" y="807769"/>
                </a:cubicBezTo>
                <a:cubicBezTo>
                  <a:pt x="203214" y="950521"/>
                  <a:pt x="203214" y="950521"/>
                  <a:pt x="203214" y="950521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296912" y="1031630"/>
                  <a:pt x="296912" y="1031630"/>
                  <a:pt x="296912" y="1031630"/>
                </a:cubicBezTo>
                <a:cubicBezTo>
                  <a:pt x="198752" y="955388"/>
                  <a:pt x="198752" y="955388"/>
                  <a:pt x="198752" y="955388"/>
                </a:cubicBezTo>
                <a:cubicBezTo>
                  <a:pt x="198752" y="1045013"/>
                  <a:pt x="198752" y="1045013"/>
                  <a:pt x="198752" y="1045013"/>
                </a:cubicBezTo>
                <a:cubicBezTo>
                  <a:pt x="191856" y="1044202"/>
                  <a:pt x="191856" y="1044202"/>
                  <a:pt x="191856" y="1044202"/>
                </a:cubicBezTo>
                <a:cubicBezTo>
                  <a:pt x="191856" y="952954"/>
                  <a:pt x="191856" y="952954"/>
                  <a:pt x="191856" y="952954"/>
                </a:cubicBezTo>
                <a:cubicBezTo>
                  <a:pt x="183744" y="946465"/>
                  <a:pt x="183744" y="946465"/>
                  <a:pt x="183744" y="946465"/>
                </a:cubicBezTo>
                <a:cubicBezTo>
                  <a:pt x="183744" y="937949"/>
                  <a:pt x="183744" y="937949"/>
                  <a:pt x="183744" y="937949"/>
                </a:cubicBezTo>
                <a:cubicBezTo>
                  <a:pt x="192668" y="944843"/>
                  <a:pt x="192668" y="944843"/>
                  <a:pt x="192668" y="944843"/>
                </a:cubicBezTo>
                <a:cubicBezTo>
                  <a:pt x="192668" y="766808"/>
                  <a:pt x="192668" y="766808"/>
                  <a:pt x="192668" y="766808"/>
                </a:cubicBezTo>
                <a:cubicBezTo>
                  <a:pt x="183744" y="759914"/>
                  <a:pt x="183744" y="759914"/>
                  <a:pt x="183744" y="759914"/>
                </a:cubicBezTo>
                <a:cubicBezTo>
                  <a:pt x="183744" y="751398"/>
                  <a:pt x="183744" y="751398"/>
                  <a:pt x="183744" y="751398"/>
                </a:cubicBezTo>
                <a:cubicBezTo>
                  <a:pt x="196318" y="761131"/>
                  <a:pt x="196318" y="761131"/>
                  <a:pt x="196318" y="761131"/>
                </a:cubicBezTo>
                <a:cubicBezTo>
                  <a:pt x="384119" y="618379"/>
                  <a:pt x="384119" y="618379"/>
                  <a:pt x="384119" y="618379"/>
                </a:cubicBezTo>
                <a:cubicBezTo>
                  <a:pt x="196724" y="472787"/>
                  <a:pt x="196724" y="472787"/>
                  <a:pt x="196724" y="472787"/>
                </a:cubicBezTo>
                <a:cubicBezTo>
                  <a:pt x="8924" y="615540"/>
                  <a:pt x="8924" y="615540"/>
                  <a:pt x="8924" y="615540"/>
                </a:cubicBezTo>
                <a:cubicBezTo>
                  <a:pt x="183339" y="750992"/>
                  <a:pt x="183339" y="750992"/>
                  <a:pt x="183339" y="750992"/>
                </a:cubicBezTo>
                <a:cubicBezTo>
                  <a:pt x="183339" y="759508"/>
                  <a:pt x="183339" y="759508"/>
                  <a:pt x="183339" y="759508"/>
                </a:cubicBezTo>
                <a:cubicBezTo>
                  <a:pt x="6490" y="622434"/>
                  <a:pt x="6490" y="622434"/>
                  <a:pt x="6490" y="622434"/>
                </a:cubicBezTo>
                <a:cubicBezTo>
                  <a:pt x="6490" y="800875"/>
                  <a:pt x="6490" y="800875"/>
                  <a:pt x="6490" y="800875"/>
                </a:cubicBezTo>
                <a:lnTo>
                  <a:pt x="183339" y="937544"/>
                </a:lnTo>
                <a:cubicBezTo>
                  <a:pt x="183339" y="946060"/>
                  <a:pt x="183339" y="946060"/>
                  <a:pt x="183339" y="946060"/>
                </a:cubicBezTo>
                <a:cubicBezTo>
                  <a:pt x="0" y="804119"/>
                  <a:pt x="0" y="804119"/>
                  <a:pt x="0" y="804119"/>
                </a:cubicBezTo>
                <a:cubicBezTo>
                  <a:pt x="0" y="613917"/>
                  <a:pt x="0" y="613917"/>
                  <a:pt x="0" y="613917"/>
                </a:cubicBezTo>
                <a:cubicBezTo>
                  <a:pt x="191856" y="468327"/>
                  <a:pt x="191856" y="468327"/>
                  <a:pt x="191856" y="468327"/>
                </a:cubicBezTo>
                <a:cubicBezTo>
                  <a:pt x="191856" y="289076"/>
                  <a:pt x="191856" y="289076"/>
                  <a:pt x="191856" y="289076"/>
                </a:cubicBezTo>
                <a:cubicBezTo>
                  <a:pt x="198752" y="294348"/>
                  <a:pt x="198752" y="294348"/>
                  <a:pt x="198752" y="294348"/>
                </a:cubicBezTo>
                <a:cubicBezTo>
                  <a:pt x="198752" y="465488"/>
                  <a:pt x="198752" y="465488"/>
                  <a:pt x="198752" y="465488"/>
                </a:cubicBezTo>
                <a:cubicBezTo>
                  <a:pt x="384524" y="609862"/>
                  <a:pt x="384524" y="609862"/>
                  <a:pt x="384524" y="609862"/>
                </a:cubicBezTo>
                <a:cubicBezTo>
                  <a:pt x="384524" y="431828"/>
                  <a:pt x="384524" y="431828"/>
                  <a:pt x="384524" y="431828"/>
                </a:cubicBezTo>
                <a:cubicBezTo>
                  <a:pt x="198752" y="287453"/>
                  <a:pt x="198752" y="287453"/>
                  <a:pt x="198752" y="287453"/>
                </a:cubicBezTo>
                <a:cubicBezTo>
                  <a:pt x="198752" y="293942"/>
                  <a:pt x="198752" y="293942"/>
                  <a:pt x="198752" y="293942"/>
                </a:cubicBezTo>
                <a:cubicBezTo>
                  <a:pt x="191856" y="288670"/>
                  <a:pt x="191856" y="288670"/>
                  <a:pt x="191856" y="288670"/>
                </a:cubicBezTo>
                <a:cubicBezTo>
                  <a:pt x="191856" y="278937"/>
                  <a:pt x="191856" y="278937"/>
                  <a:pt x="191856" y="278937"/>
                </a:cubicBezTo>
                <a:cubicBezTo>
                  <a:pt x="377629" y="137401"/>
                  <a:pt x="377629" y="137401"/>
                  <a:pt x="377629" y="137401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200780" y="280559"/>
                  <a:pt x="200780" y="280559"/>
                  <a:pt x="200780" y="280559"/>
                </a:cubicBezTo>
                <a:cubicBezTo>
                  <a:pt x="388175" y="425745"/>
                  <a:pt x="388175" y="425745"/>
                  <a:pt x="388175" y="425745"/>
                </a:cubicBezTo>
                <a:cubicBezTo>
                  <a:pt x="575977" y="282993"/>
                  <a:pt x="575977" y="282993"/>
                  <a:pt x="575977" y="282993"/>
                </a:cubicBezTo>
                <a:cubicBezTo>
                  <a:pt x="388580" y="137807"/>
                  <a:pt x="388580" y="137807"/>
                  <a:pt x="388580" y="137807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378035" y="137401"/>
                  <a:pt x="378035" y="137401"/>
                  <a:pt x="378035" y="137401"/>
                </a:cubicBezTo>
                <a:cubicBezTo>
                  <a:pt x="386147" y="131318"/>
                  <a:pt x="386147" y="131318"/>
                  <a:pt x="386147" y="131318"/>
                </a:cubicBezTo>
                <a:cubicBezTo>
                  <a:pt x="386147" y="59650"/>
                  <a:pt x="386147" y="21577"/>
                  <a:pt x="386147" y="1350"/>
                </a:cubicBezTo>
                <a:close/>
              </a:path>
            </a:pathLst>
          </a:custGeom>
          <a:gradFill flip="none" rotWithShape="1">
            <a:gsLst>
              <a:gs pos="7000">
                <a:schemeClr val="bg1"/>
              </a:gs>
              <a:gs pos="26000">
                <a:schemeClr val="bg1">
                  <a:alpha val="80000"/>
                </a:schemeClr>
              </a:gs>
            </a:gsLst>
            <a:lin ang="0" scaled="1"/>
            <a:tileRect/>
          </a:gradFill>
        </p:spPr>
        <p:txBody>
          <a:bodyPr wrap="square" lIns="2160000" rIns="756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fr-FR" dirty="0"/>
              <a:t>Cliquez pour modifier les styles du texte du masque  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B62CD770-3131-7686-5D22-0AC580D9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725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D8A6D559-B5F2-C10A-5216-55551821C047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09039" y="1866901"/>
            <a:ext cx="1409699" cy="1409700"/>
          </a:xfrm>
          <a:solidFill>
            <a:srgbClr val="000000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A89DC66-E329-2BA7-093B-F605D23EBE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6EBAB840-A288-E4AE-DD2B-ABD52849168F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123108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3E9C6ABE-0C15-ECEA-4B26-53769D8EAC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7957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4" name="Espace réservé du texte 11">
            <a:extLst>
              <a:ext uri="{FF2B5EF4-FFF2-40B4-BE49-F238E27FC236}">
                <a16:creationId xmlns:a16="http://schemas.microsoft.com/office/drawing/2014/main" id="{24B29917-CE4F-A965-FAA6-E3B453333B7E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337177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6F1352A1-512B-F388-3483-16D51BDD2D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2026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u texte 11">
            <a:extLst>
              <a:ext uri="{FF2B5EF4-FFF2-40B4-BE49-F238E27FC236}">
                <a16:creationId xmlns:a16="http://schemas.microsoft.com/office/drawing/2014/main" id="{C4BAD260-C56B-B79F-C093-46D3C16BCC87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7551246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E3294DD8-C0C7-7FF7-2AF0-2A6B1C7861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6095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Espace réservé du texte 11">
            <a:extLst>
              <a:ext uri="{FF2B5EF4-FFF2-40B4-BE49-F238E27FC236}">
                <a16:creationId xmlns:a16="http://schemas.microsoft.com/office/drawing/2014/main" id="{043259EC-B8D8-255D-A2B2-B6984873CA6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765314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24D806FB-89F5-15B1-42D4-FB45DB6CC61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80163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501BFA8-B9A9-BC60-9090-AC04B424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160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 2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E4F447-1473-CEC3-0C4B-859E1566BDE9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318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7F676C8B-EE69-3CAC-C9F6-BFDEFD0527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5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89215B80-BD0F-D77B-4046-84DBB6530C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50698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50E15DEA-ADB9-4EAD-9B8B-400BF2AF4F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423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2" name="Espace réservé du texte 14">
            <a:extLst>
              <a:ext uri="{FF2B5EF4-FFF2-40B4-BE49-F238E27FC236}">
                <a16:creationId xmlns:a16="http://schemas.microsoft.com/office/drawing/2014/main" id="{31D594DF-B2F9-BDEA-68CF-C1C92B869A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61440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4EB8106A-BAE6-87F6-A881-562ED8FA41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868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6FA8E9A1-911D-DD9D-7A76-ADDB4C2E4317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2908981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9C62950-23F5-0C27-DBF0-B851B616C800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51006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ABF9A6B1-3BC9-0F8E-8148-B1CF03BB61CA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7219723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97EC53BB-3B6C-3AF7-68E1-48C8465AC201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386855" y="1583490"/>
            <a:ext cx="1652399" cy="16524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D2C0AC3-31B7-69C8-1880-96C477E5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324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6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39232968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 Gris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5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0D902288-F09E-3DF3-4FA0-8680492FC7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81B85C49-3012-97FD-C776-3C7299B5E4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DFC68CDA-E659-1835-4722-CB92A2FFFE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0514183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Contact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73F48AE-496F-F02F-5148-8492F7C616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105625"/>
            <a:ext cx="4651374" cy="1510845"/>
          </a:xfrm>
        </p:spPr>
        <p:txBody>
          <a:bodyPr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2pPr>
            <a:lvl3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</a:defRPr>
            </a:lvl4pPr>
            <a:lvl5pPr marL="538163" indent="-180975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103F96-5E5B-60F7-F077-8E6E1ABD9DF4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Prénom NOM = 1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er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 -  Email / Tél, =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1838" y="726066"/>
            <a:ext cx="1806198" cy="1806198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22219D0D-87E0-357C-56D2-13A29A891F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2600" y="5892800"/>
            <a:ext cx="3357563" cy="558800"/>
          </a:xfrm>
        </p:spPr>
        <p:txBody>
          <a:bodyPr rIns="0">
            <a:normAutofit/>
          </a:bodyPr>
          <a:lstStyle>
            <a:lvl1pPr algn="r"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26703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i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838" y="728663"/>
            <a:ext cx="4053599" cy="18049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0AE585-3E8A-32F0-6876-68FBB4218CF7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isas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10377C-96DE-1F86-CAD9-8510009CBC0B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5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FBAC49-4802-3440-8107-C65AE7ADA0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8" y="1381125"/>
            <a:ext cx="8329612" cy="4795838"/>
          </a:xfrm>
        </p:spPr>
        <p:txBody>
          <a:bodyPr lIns="0"/>
          <a:lstStyle>
            <a:lvl1pPr marL="358775" indent="-358775">
              <a:spcBef>
                <a:spcPts val="1800"/>
              </a:spcBef>
              <a:buClr>
                <a:schemeClr val="bg1"/>
              </a:buClr>
              <a:buSzPct val="100000"/>
              <a:buFont typeface="+mj-lt"/>
              <a:buAutoNum type="arabicPeriod"/>
              <a:defRPr>
                <a:solidFill>
                  <a:schemeClr val="bg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</a:t>
            </a: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717F4D1-D2E3-F44D-BEED-8456047420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53" b="2802"/>
          <a:stretch/>
        </p:blipFill>
        <p:spPr>
          <a:xfrm>
            <a:off x="11647944" y="-1"/>
            <a:ext cx="544056" cy="6858001"/>
          </a:xfrm>
          <a:prstGeom prst="rect">
            <a:avLst/>
          </a:prstGeom>
        </p:spPr>
      </p:pic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914C3EDF-84FF-56C5-6EEE-62348DC5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CA229E7D-5925-577A-6E99-3E009A5C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25" name="Espace réservé du numéro de diapositive 24">
            <a:extLst>
              <a:ext uri="{FF2B5EF4-FFF2-40B4-BE49-F238E27FC236}">
                <a16:creationId xmlns:a16="http://schemas.microsoft.com/office/drawing/2014/main" id="{E0039A2A-B2A3-3003-AC28-98B94837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7076" y="1765299"/>
            <a:ext cx="8659812" cy="4148139"/>
          </a:xfrm>
        </p:spPr>
        <p:txBody>
          <a:bodyPr lIns="0" numCol="2" spcCol="360000"/>
          <a:lstStyle>
            <a:lvl1pPr marL="358775" indent="-358775">
              <a:spcBef>
                <a:spcPts val="1800"/>
              </a:spcBef>
              <a:buClr>
                <a:schemeClr val="tx2"/>
              </a:buClr>
              <a:buSzPct val="100000"/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 light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1E7187-2172-D725-E095-C0FCE93238AE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:Ce sommaire est sur deux colonnes, pour passer sur une colonne : Clic droit sur la zone de texte + « Format de la forme » / « Options de texte » / « Colonnes » = 1 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076" y="314036"/>
            <a:ext cx="10733087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329AAF-3546-DCEA-619B-466FB9B54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42" b="2802"/>
          <a:stretch/>
        </p:blipFill>
        <p:spPr>
          <a:xfrm>
            <a:off x="11647944" y="0"/>
            <a:ext cx="544056" cy="6858000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AB8B2ECB-EC50-E1E8-3A70-D0DF5B546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38548604-3796-63A0-C437-28EAB17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43A448DB-A450-22D2-9A30-CE94EAFD7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431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E5019BD-FEE2-4904-8DD7-C35C97AA3B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</a:p>
        </p:txBody>
      </p:sp>
      <p:pic>
        <p:nvPicPr>
          <p:cNvPr id="26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grpSp>
        <p:nvGrpSpPr>
          <p:cNvPr id="2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2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054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5675086" y="0"/>
            <a:ext cx="65169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light</a:t>
            </a:r>
          </a:p>
        </p:txBody>
      </p:sp>
      <p:pic>
        <p:nvPicPr>
          <p:cNvPr id="8" name="PATTERN 14">
            <a:extLst>
              <a:ext uri="{FF2B5EF4-FFF2-40B4-BE49-F238E27FC236}">
                <a16:creationId xmlns:a16="http://schemas.microsoft.com/office/drawing/2014/main" id="{2582F57D-4CEF-BB5A-C74F-450386FD8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5" t="80145" r="2860" b="-12214"/>
          <a:stretch/>
        </p:blipFill>
        <p:spPr>
          <a:xfrm>
            <a:off x="0" y="0"/>
            <a:ext cx="12192001" cy="974400"/>
          </a:xfrm>
          <a:prstGeom prst="rect">
            <a:avLst/>
          </a:prstGeom>
        </p:spPr>
      </p:pic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4B8F1117-0C05-E4A8-4E70-E7172B08AA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ABB4C71F-0E19-B583-5B43-59128B9CB2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035A95C-D228-2D25-8FE9-AE69EC8177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8613F5A-9984-C727-F600-CCBEDD5858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E05DBD74-1959-0025-2022-DD6D5BC56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D0683F2-0083-B473-85FA-BF21CA1AA74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9564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Gris</a:t>
            </a:r>
          </a:p>
        </p:txBody>
      </p:sp>
      <p:pic>
        <p:nvPicPr>
          <p:cNvPr id="14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5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805F626-181E-BCC6-1382-C547F81E4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F5C4E32-AAC2-242C-F6B9-3F8CFBDB1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28AA9B25-BFB9-155C-3383-B48A6E03F6A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8602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62F5FE-77B2-23B0-C532-AEB2E287C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81125"/>
            <a:ext cx="10728325" cy="45323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023659-435A-02ED-1399-865530A10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26600" y="63436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C35D0C-47E7-5C23-F3E1-F607F10E2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6600" y="6343650"/>
            <a:ext cx="883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8E43D-0343-547B-3EBE-C6B616E5A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9334" y="6343650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+mn-lt"/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0" name="PATTERN CARRE DECAL" hidden="1">
            <a:extLst>
              <a:ext uri="{FF2B5EF4-FFF2-40B4-BE49-F238E27FC236}">
                <a16:creationId xmlns:a16="http://schemas.microsoft.com/office/drawing/2014/main" id="{57B8022F-6BAC-B272-714C-3051A2DF8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7446433" y="-1"/>
            <a:ext cx="4745567" cy="416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0" r:id="rId3"/>
    <p:sldLayoutId id="2147483661" r:id="rId4"/>
    <p:sldLayoutId id="2147483664" r:id="rId5"/>
    <p:sldLayoutId id="2147483665" r:id="rId6"/>
    <p:sldLayoutId id="2147483651" r:id="rId7"/>
    <p:sldLayoutId id="2147483683" r:id="rId8"/>
    <p:sldLayoutId id="2147483678" r:id="rId9"/>
    <p:sldLayoutId id="2147483676" r:id="rId10"/>
    <p:sldLayoutId id="2147483650" r:id="rId11"/>
    <p:sldLayoutId id="2147483666" r:id="rId12"/>
    <p:sldLayoutId id="2147483669" r:id="rId13"/>
    <p:sldLayoutId id="2147483653" r:id="rId14"/>
    <p:sldLayoutId id="2147483685" r:id="rId15"/>
    <p:sldLayoutId id="2147483684" r:id="rId16"/>
    <p:sldLayoutId id="2147483671" r:id="rId17"/>
    <p:sldLayoutId id="2147483690" r:id="rId18"/>
    <p:sldLayoutId id="2147483672" r:id="rId19"/>
    <p:sldLayoutId id="2147483687" r:id="rId20"/>
    <p:sldLayoutId id="2147483686" r:id="rId21"/>
    <p:sldLayoutId id="2147483654" r:id="rId22"/>
    <p:sldLayoutId id="2147483655" r:id="rId23"/>
    <p:sldLayoutId id="2147483691" r:id="rId24"/>
    <p:sldLayoutId id="2147483692" r:id="rId25"/>
    <p:sldLayoutId id="2147483667" r:id="rId26"/>
    <p:sldLayoutId id="2147483673" r:id="rId27"/>
    <p:sldLayoutId id="2147483674" r:id="rId28"/>
    <p:sldLayoutId id="2147483675" r:id="rId29"/>
    <p:sldLayoutId id="2147483681" r:id="rId30"/>
    <p:sldLayoutId id="2147483682" r:id="rId31"/>
    <p:sldLayoutId id="2147483693" r:id="rId32"/>
    <p:sldLayoutId id="2147483688" r:id="rId33"/>
    <p:sldLayoutId id="2147483689" r:id="rId34"/>
    <p:sldLayoutId id="2147483662" r:id="rId35"/>
    <p:sldLayoutId id="2147483694" r:id="rId36"/>
    <p:sldLayoutId id="214748366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9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47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orient="horz" pos="3861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7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00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0.png"/><Relationship Id="rId5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31837" y="2809187"/>
            <a:ext cx="5405012" cy="1826368"/>
          </a:xfrm>
        </p:spPr>
        <p:txBody>
          <a:bodyPr>
            <a:normAutofit fontScale="90000"/>
          </a:bodyPr>
          <a:lstStyle/>
          <a:p>
            <a:r>
              <a:rPr lang="en-GB" dirty="0"/>
              <a:t>Benign termination of runaway electron beams at JET: Radiated power and bolometry during massive material injections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31837" y="4752974"/>
            <a:ext cx="4434051" cy="116522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dirty="0" smtClean="0"/>
              <a:t>N. Schoonheere</a:t>
            </a:r>
            <a:r>
              <a:rPr lang="en-GB" dirty="0"/>
              <a:t>, C. </a:t>
            </a:r>
            <a:r>
              <a:rPr lang="en-GB" dirty="0" err="1"/>
              <a:t>Reux</a:t>
            </a:r>
            <a:r>
              <a:rPr lang="en-GB" dirty="0"/>
              <a:t>, H. Meister, P. Carvalho, I. Coffey, K. Lawson, P. Puglia, U. Sheikh, JET contributors, and the </a:t>
            </a:r>
            <a:r>
              <a:rPr lang="en-GB" dirty="0" err="1"/>
              <a:t>EUROfusion</a:t>
            </a:r>
            <a:r>
              <a:rPr lang="en-GB" dirty="0"/>
              <a:t> Tokamak Exploitation Team</a:t>
            </a:r>
          </a:p>
          <a:p>
            <a:endParaRPr lang="en-GB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739834"/>
            <a:ext cx="4015362" cy="179038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7" y="6123688"/>
            <a:ext cx="1902176" cy="45604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0" b="24587"/>
          <a:stretch/>
        </p:blipFill>
        <p:spPr>
          <a:xfrm>
            <a:off x="14239887" y="8418701"/>
            <a:ext cx="3550443" cy="3071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Espace réservé pour une image 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7794" r="12147" b="14871"/>
          <a:stretch/>
        </p:blipFill>
        <p:spPr>
          <a:xfrm>
            <a:off x="6136848" y="0"/>
            <a:ext cx="6055151" cy="6858000"/>
          </a:xfr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811F0D9A-94BA-EE48-9317-87017801B2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30" y="5967142"/>
            <a:ext cx="3770512" cy="77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0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benign termination scheme</a:t>
            </a:r>
          </a:p>
          <a:p>
            <a:r>
              <a:rPr lang="en-GB" dirty="0" smtClean="0"/>
              <a:t>Spectroscopy study of mitigated runaway beams</a:t>
            </a:r>
          </a:p>
          <a:p>
            <a:r>
              <a:rPr lang="en-GB" dirty="0" smtClean="0"/>
              <a:t>Bolometry measurements after large gas injections</a:t>
            </a:r>
          </a:p>
          <a:p>
            <a:r>
              <a:rPr lang="en-GB" dirty="0" smtClean="0"/>
              <a:t>Conclusions and perspectives</a:t>
            </a:r>
            <a:endParaRPr lang="en-GB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332583" y="1185863"/>
            <a:ext cx="4724399" cy="1936750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8" name="Rectangle 7"/>
          <p:cNvSpPr/>
          <p:nvPr/>
        </p:nvSpPr>
        <p:spPr>
          <a:xfrm>
            <a:off x="552739" y="4065444"/>
            <a:ext cx="5127625" cy="1243012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3433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/>
          <a:srcRect l="6218"/>
          <a:stretch/>
        </p:blipFill>
        <p:spPr>
          <a:xfrm>
            <a:off x="878889" y="1854229"/>
            <a:ext cx="5833527" cy="3975237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172960" y="2269434"/>
            <a:ext cx="4287203" cy="364400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No plasma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No radiation expected</a:t>
            </a: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algn="ctr"/>
            <a:r>
              <a:rPr lang="en-GB" sz="2000" dirty="0" smtClean="0"/>
              <a:t>Signal interpreted as several megawatts of radiated power</a:t>
            </a:r>
          </a:p>
          <a:p>
            <a:pPr algn="ctr"/>
            <a:r>
              <a:rPr lang="en-GB" sz="2000" dirty="0" smtClean="0"/>
              <a:t>Correlated with neutral pressure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11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Radiated power measured in empty vessel </a:t>
            </a:r>
          </a:p>
        </p:txBody>
      </p:sp>
      <p:sp>
        <p:nvSpPr>
          <p:cNvPr id="9" name="Rectangle 8"/>
          <p:cNvSpPr/>
          <p:nvPr/>
        </p:nvSpPr>
        <p:spPr>
          <a:xfrm>
            <a:off x="3944218" y="2023506"/>
            <a:ext cx="2352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/>
              <a:t>Radiated power [MW]</a:t>
            </a:r>
            <a:endParaRPr lang="en-GB" sz="1400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4533598" y="3757209"/>
            <a:ext cx="17627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400" dirty="0" smtClean="0"/>
              <a:t>Pressure [Pa]</a:t>
            </a:r>
            <a:endParaRPr lang="en-GB" sz="1400" dirty="0"/>
          </a:p>
        </p:txBody>
      </p:sp>
      <p:sp>
        <p:nvSpPr>
          <p:cNvPr id="11" name="Rectangle 10"/>
          <p:cNvSpPr/>
          <p:nvPr/>
        </p:nvSpPr>
        <p:spPr>
          <a:xfrm>
            <a:off x="7296891" y="3581575"/>
            <a:ext cx="4039340" cy="1368148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7651" y="1355140"/>
            <a:ext cx="79524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Massive D</a:t>
            </a:r>
            <a:r>
              <a:rPr lang="en-GB" sz="2000" b="1" baseline="-25000" dirty="0"/>
              <a:t>2</a:t>
            </a:r>
            <a:r>
              <a:rPr lang="en-GB" sz="2000" b="1" dirty="0"/>
              <a:t> gas injection (MGI) into the empty vacuum vessel</a:t>
            </a:r>
          </a:p>
        </p:txBody>
      </p:sp>
      <p:sp>
        <p:nvSpPr>
          <p:cNvPr id="8" name="Rectangle 7"/>
          <p:cNvSpPr/>
          <p:nvPr/>
        </p:nvSpPr>
        <p:spPr>
          <a:xfrm>
            <a:off x="747651" y="1854229"/>
            <a:ext cx="5964765" cy="1831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1215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12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Resistive bolometers</a:t>
            </a:r>
            <a:endParaRPr lang="en-GB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316" y="678944"/>
            <a:ext cx="3267195" cy="215039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722407" y="996711"/>
            <a:ext cx="6600909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 smtClean="0"/>
              <a:t>Radiation incident on measurement absorber.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 smtClean="0"/>
              <a:t>The temperature difference between measurement and reference sensor shielded from radiation is measured with thermistors in a </a:t>
            </a:r>
            <a:r>
              <a:rPr lang="en-GB" dirty="0"/>
              <a:t>W</a:t>
            </a:r>
            <a:r>
              <a:rPr lang="en-GB" dirty="0" smtClean="0"/>
              <a:t>heatstone bridge 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 </a:t>
            </a:r>
            <a:endParaRPr lang="en-GB" dirty="0" smtClean="0">
              <a:sym typeface="Wingdings" panose="05000000000000000000" pitchFamily="2" charset="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 smtClean="0">
                <a:sym typeface="Wingdings" panose="05000000000000000000" pitchFamily="2" charset="2"/>
              </a:rPr>
              <a:t>Measured voltage ∆U interpreted as radiated power</a:t>
            </a:r>
            <a:r>
              <a:rPr lang="en-GB" dirty="0" smtClean="0"/>
              <a:t> </a:t>
            </a:r>
          </a:p>
          <a:p>
            <a:pPr algn="just"/>
            <a:endParaRPr lang="en-GB" dirty="0"/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42675" y="3787650"/>
            <a:ext cx="9106650" cy="2556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924800" y="3863903"/>
            <a:ext cx="1257300" cy="10524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523811" y="2927232"/>
                <a:ext cx="3316577" cy="20996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GB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GB" b="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den>
                      </m:f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∆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∆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GB" dirty="0" smtClean="0"/>
              </a:p>
              <a:p>
                <a:endParaRPr lang="en-GB" dirty="0" smtClean="0"/>
              </a:p>
              <a:p>
                <a:r>
                  <a:rPr lang="en-GB" dirty="0" smtClean="0"/>
                  <a:t>Calibrated constants: </a:t>
                </a:r>
                <a:endParaRPr lang="en-GB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GB" dirty="0" smtClean="0"/>
                  <a:t> :  cooling time [ </a:t>
                </a:r>
                <a:r>
                  <a:rPr lang="en-GB" dirty="0" err="1" smtClean="0"/>
                  <a:t>ms</a:t>
                </a:r>
                <a:r>
                  <a:rPr lang="en-GB" dirty="0" smtClean="0"/>
                  <a:t> ]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</m:t>
                    </m:r>
                  </m:oMath>
                </a14:m>
                <a:r>
                  <a:rPr lang="en-GB" dirty="0" smtClean="0"/>
                  <a:t>: Sensitivity  [ V/W ]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811" y="2927232"/>
                <a:ext cx="3316577" cy="2099677"/>
              </a:xfrm>
              <a:prstGeom prst="rect">
                <a:avLst/>
              </a:prstGeom>
              <a:blipFill>
                <a:blip r:embed="rId4"/>
                <a:stretch>
                  <a:fillRect l="-14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94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13</a:t>
            </a:fld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ym typeface="Wingdings" panose="05000000000000000000" pitchFamily="2" charset="2"/>
              </a:rPr>
              <a:t>Effect of neutral gas pressure</a:t>
            </a:r>
            <a:endParaRPr lang="en-GB" dirty="0"/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3"/>
          <a:srcRect r="1189"/>
          <a:stretch/>
        </p:blipFill>
        <p:spPr>
          <a:xfrm>
            <a:off x="1522225" y="4366772"/>
            <a:ext cx="9120375" cy="20761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Espace réservé du contenu 1"/>
              <p:cNvSpPr txBox="1">
                <a:spLocks/>
              </p:cNvSpPr>
              <p:nvPr/>
            </p:nvSpPr>
            <p:spPr>
              <a:xfrm>
                <a:off x="731838" y="1009032"/>
                <a:ext cx="9381652" cy="4704099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tx2"/>
                  </a:buClr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1338" indent="-274638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0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4738" indent="-2667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SzPct val="90000"/>
                  <a:buFont typeface="Arial" panose="020B0604020202020204" pitchFamily="34" charset="0"/>
                  <a:buChar char="■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000" dirty="0" smtClean="0"/>
                  <a:t>Conduction through the gas affects the thermal dynamics of the bolometer sensors</a:t>
                </a:r>
              </a:p>
              <a:p>
                <a:r>
                  <a:rPr lang="en-GB" sz="2000" dirty="0" smtClean="0"/>
                  <a:t> </a:t>
                </a:r>
                <a:endParaRPr lang="en-GB" sz="2000" dirty="0"/>
              </a:p>
              <a:p>
                <a:r>
                  <a:rPr lang="en-GB" sz="2000" b="1" dirty="0">
                    <a:sym typeface="Wingdings" panose="05000000000000000000" pitchFamily="2" charset="2"/>
                  </a:rPr>
                  <a:t>Thermal conductivity </a:t>
                </a:r>
                <a:r>
                  <a:rPr lang="en-GB" sz="2000" b="1" dirty="0" smtClean="0">
                    <a:sym typeface="Wingdings" panose="05000000000000000000" pitchFamily="2" charset="2"/>
                  </a:rPr>
                  <a:t>model</a:t>
                </a:r>
                <a:r>
                  <a:rPr lang="en-GB" sz="2000" dirty="0">
                    <a:sym typeface="Wingdings" panose="05000000000000000000" pitchFamily="2" charset="2"/>
                  </a:rPr>
                  <a:t> </a:t>
                </a:r>
                <a:r>
                  <a:rPr lang="en-GB" sz="2000" dirty="0" smtClean="0">
                    <a:sym typeface="Wingdings" panose="05000000000000000000" pitchFamily="2" charset="2"/>
                  </a:rPr>
                  <a:t>(developed </a:t>
                </a:r>
                <a:r>
                  <a:rPr lang="en-GB" sz="2000" dirty="0">
                    <a:sym typeface="Wingdings" panose="05000000000000000000" pitchFamily="2" charset="2"/>
                  </a:rPr>
                  <a:t>with the help of H. Meister [</a:t>
                </a:r>
                <a:r>
                  <a:rPr lang="en-GB" sz="2000" dirty="0" smtClean="0">
                    <a:sym typeface="Wingdings" panose="05000000000000000000" pitchFamily="2" charset="2"/>
                  </a:rPr>
                  <a:t>1]) </a:t>
                </a:r>
                <a:endParaRPr lang="en-GB" sz="2000" b="1" dirty="0" smtClean="0">
                  <a:sym typeface="Wingdings" panose="05000000000000000000" pitchFamily="2" charset="2"/>
                </a:endParaRPr>
              </a:p>
              <a:p>
                <a:r>
                  <a:rPr lang="fr-FR" sz="1900" dirty="0" smtClean="0">
                    <a:sym typeface="Wingdings" panose="05000000000000000000" pitchFamily="2" charset="2"/>
                  </a:rPr>
                  <a:t>Power balance of the </a:t>
                </a:r>
                <a:r>
                  <a:rPr lang="fr-FR" sz="1900" dirty="0" err="1" smtClean="0">
                    <a:sym typeface="Wingdings" panose="05000000000000000000" pitchFamily="2" charset="2"/>
                  </a:rPr>
                  <a:t>sensor</a:t>
                </a:r>
                <a:r>
                  <a:rPr lang="fr-FR" sz="1900" dirty="0" smtClean="0">
                    <a:sym typeface="Wingdings" panose="05000000000000000000" pitchFamily="2" charset="2"/>
                  </a:rPr>
                  <a:t> :     </a:t>
                </a:r>
                <a:endParaRPr lang="fr-FR" sz="2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𝐶𝑉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𝑑𝑇</m:t>
                          </m:r>
                        </m:num>
                        <m:den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𝑡𝑐</m:t>
                              </m:r>
                            </m:sub>
                          </m:sSub>
                        </m:num>
                        <m:den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</m:sub>
                          </m:sSub>
                        </m:num>
                        <m:den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sz="2000" dirty="0" smtClean="0"/>
              </a:p>
              <a:p>
                <a:endParaRPr lang="en-GB" sz="2000" dirty="0" smtClean="0"/>
              </a:p>
              <a:p>
                <a:pPr marL="266700" lvl="2" indent="0" algn="ctr">
                  <a:buNone/>
                </a:pPr>
                <a:r>
                  <a:rPr lang="en-GB" dirty="0" smtClean="0"/>
                  <a:t>Different geometry </a:t>
                </a:r>
                <a:r>
                  <a:rPr lang="en-GB" dirty="0" smtClean="0">
                    <a:sym typeface="Wingdings" panose="05000000000000000000" pitchFamily="2" charset="2"/>
                  </a:rPr>
                  <a:t> different cooling efficiency</a:t>
                </a:r>
              </a:p>
              <a:p>
                <a:pPr marL="266700" lvl="2" indent="0" algn="ctr">
                  <a:buNone/>
                </a:pPr>
                <a:endParaRPr lang="en-GB" dirty="0">
                  <a:sym typeface="Wingdings" panose="05000000000000000000" pitchFamily="2" charset="2"/>
                </a:endParaRPr>
              </a:p>
              <a:p>
                <a:pPr marL="266700" lvl="2" indent="0" algn="ctr">
                  <a:buNone/>
                </a:pPr>
                <a:r>
                  <a:rPr lang="en-GB" dirty="0" smtClean="0">
                    <a:sym typeface="Wingdings" panose="05000000000000000000" pitchFamily="2" charset="2"/>
                  </a:rPr>
                  <a:t> </a:t>
                </a:r>
              </a:p>
              <a:p>
                <a:endParaRPr lang="en-GB" dirty="0"/>
              </a:p>
              <a:p>
                <a:endParaRPr lang="en-GB" dirty="0" smtClean="0"/>
              </a:p>
              <a:p>
                <a:endParaRPr lang="en-GB" sz="2000" b="1" dirty="0" smtClean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0" name="Espace réservé du conten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38" y="1009032"/>
                <a:ext cx="9381652" cy="4704099"/>
              </a:xfrm>
              <a:prstGeom prst="rect">
                <a:avLst/>
              </a:prstGeom>
              <a:blipFill>
                <a:blip r:embed="rId4"/>
                <a:stretch>
                  <a:fillRect l="-1624" t="-649" r="-3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286406" y="4421442"/>
            <a:ext cx="11646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Long conduction length</a:t>
            </a:r>
            <a:endParaRPr lang="en-GB" sz="1400" b="1" dirty="0"/>
          </a:p>
        </p:txBody>
      </p:sp>
      <p:sp>
        <p:nvSpPr>
          <p:cNvPr id="8" name="Rectangle 7"/>
          <p:cNvSpPr/>
          <p:nvPr/>
        </p:nvSpPr>
        <p:spPr>
          <a:xfrm>
            <a:off x="9052834" y="4421442"/>
            <a:ext cx="2035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Short conduction </a:t>
            </a:r>
            <a:r>
              <a:rPr lang="en-GB" sz="1400" b="1" dirty="0"/>
              <a:t>length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8611340" y="4683052"/>
            <a:ext cx="441494" cy="3505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4981575" y="6479093"/>
            <a:ext cx="3771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[1] </a:t>
            </a:r>
            <a:r>
              <a:rPr lang="en-GB" sz="1400" dirty="0" err="1" smtClean="0"/>
              <a:t>H.Meister</a:t>
            </a:r>
            <a:r>
              <a:rPr lang="en-GB" sz="1400" dirty="0" smtClean="0"/>
              <a:t> et al, submitted to RSI (2024)</a:t>
            </a:r>
            <a:endParaRPr lang="en-GB" sz="1400" dirty="0"/>
          </a:p>
        </p:txBody>
      </p:sp>
      <p:sp>
        <p:nvSpPr>
          <p:cNvPr id="15" name="Rectangle 14"/>
          <p:cNvSpPr/>
          <p:nvPr/>
        </p:nvSpPr>
        <p:spPr>
          <a:xfrm>
            <a:off x="3012375" y="3833673"/>
            <a:ext cx="5110692" cy="480542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98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50873"/>
          <a:stretch/>
        </p:blipFill>
        <p:spPr>
          <a:xfrm>
            <a:off x="446088" y="1589858"/>
            <a:ext cx="5576874" cy="3820342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14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Cooling times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6338888" y="1589858"/>
                <a:ext cx="5172075" cy="44771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GB" sz="20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𝒄</m:t>
                              </m:r>
                            </m:sub>
                          </m:sSub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den>
                      </m:f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  <m:r>
                                <a:rPr lang="en-GB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∆</m:t>
                              </m:r>
                              <m:r>
                                <a:rPr lang="en-GB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  <m:d>
                                <m:d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GB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∆</m:t>
                              </m:r>
                              <m:r>
                                <a:rPr lang="en-GB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  <m:d>
                                <m:d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GB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den>
                          </m:f>
                          <m:r>
                            <a:rPr lang="en-GB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  <a:p>
                <a:endParaRPr lang="en-GB" sz="2000" dirty="0" smtClean="0"/>
              </a:p>
              <a:p>
                <a:endParaRPr lang="en-GB" sz="2000" dirty="0"/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GB" sz="2000" dirty="0" smtClean="0"/>
                  <a:t>Difference in cooling times between the measurement and reference sensors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endParaRPr lang="en-GB" sz="2000" dirty="0"/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GB" sz="2000" dirty="0" smtClean="0"/>
                  <a:t>The changing cooling time affects the calculated incident radiated power </a:t>
                </a:r>
              </a:p>
              <a:p>
                <a:endParaRPr lang="en-GB" sz="2000" dirty="0" smtClean="0"/>
              </a:p>
              <a:p>
                <a:endParaRPr lang="en-GB" sz="2000" dirty="0" smtClean="0"/>
              </a:p>
              <a:p>
                <a:r>
                  <a:rPr lang="en-GB" sz="2000" dirty="0" smtClean="0"/>
                  <a:t>But doesn’t explain the measured power in the absence of radiation </a:t>
                </a:r>
                <a:endParaRPr lang="en-GB" sz="20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888" y="1589858"/>
                <a:ext cx="5172075" cy="4477188"/>
              </a:xfrm>
              <a:prstGeom prst="rect">
                <a:avLst/>
              </a:prstGeom>
              <a:blipFill>
                <a:blip r:embed="rId4"/>
                <a:stretch>
                  <a:fillRect l="-1297" b="-16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6248126" y="5257205"/>
            <a:ext cx="5098077" cy="827710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848840" y="2114446"/>
                <a:ext cx="61471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n-GB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840" y="2114446"/>
                <a:ext cx="614719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343672" y="1914525"/>
            <a:ext cx="752475" cy="2178000"/>
          </a:xfrm>
          <a:prstGeom prst="rect">
            <a:avLst/>
          </a:prstGeom>
          <a:solidFill>
            <a:srgbClr val="1F2542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9" name="Rectangle 8"/>
          <p:cNvSpPr/>
          <p:nvPr/>
        </p:nvSpPr>
        <p:spPr>
          <a:xfrm>
            <a:off x="1042692" y="1589471"/>
            <a:ext cx="15055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Nominal </a:t>
            </a:r>
            <a:r>
              <a:rPr lang="en-GB" sz="1200" dirty="0" smtClean="0"/>
              <a:t>pressures </a:t>
            </a:r>
            <a:endParaRPr lang="en-GB" sz="1200" dirty="0"/>
          </a:p>
        </p:txBody>
      </p:sp>
      <p:sp>
        <p:nvSpPr>
          <p:cNvPr id="13" name="Rectangle 12"/>
          <p:cNvSpPr/>
          <p:nvPr/>
        </p:nvSpPr>
        <p:spPr>
          <a:xfrm>
            <a:off x="3001961" y="1914742"/>
            <a:ext cx="969963" cy="2178000"/>
          </a:xfrm>
          <a:prstGeom prst="rect">
            <a:avLst/>
          </a:prstGeom>
          <a:solidFill>
            <a:srgbClr val="C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2691310" y="1584022"/>
            <a:ext cx="18742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/>
              <a:t>Pressures after injection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44756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15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Equilibrium temperatures</a:t>
            </a:r>
            <a:endParaRPr lang="en-GB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847" t="3590" r="4364" b="5919"/>
          <a:stretch/>
        </p:blipFill>
        <p:spPr>
          <a:xfrm>
            <a:off x="950935" y="3949061"/>
            <a:ext cx="3796051" cy="24706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l="4716" t="4798" r="4792" b="3283"/>
          <a:stretch/>
        </p:blipFill>
        <p:spPr>
          <a:xfrm>
            <a:off x="7031458" y="4004580"/>
            <a:ext cx="3767884" cy="235963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731839" y="1207834"/>
            <a:ext cx="28686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Joule heating power from the excitation voltage of the Wheatstone bridge (40 V P2P)</a:t>
            </a:r>
          </a:p>
          <a:p>
            <a:endParaRPr lang="fr-FR" i="1" dirty="0" smtClean="0">
              <a:latin typeface="Cambria Math" panose="02040503050406030204" pitchFamily="18" charset="0"/>
            </a:endParaRPr>
          </a:p>
          <a:p>
            <a:endParaRPr lang="en-GB" dirty="0"/>
          </a:p>
        </p:txBody>
      </p:sp>
      <p:sp>
        <p:nvSpPr>
          <p:cNvPr id="13" name="ZoneTexte 12"/>
          <p:cNvSpPr txBox="1"/>
          <p:nvPr/>
        </p:nvSpPr>
        <p:spPr>
          <a:xfrm>
            <a:off x="6041109" y="3340267"/>
            <a:ext cx="574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Measured voltage = measured radiated power</a:t>
            </a:r>
            <a:endParaRPr lang="en-GB" b="1" dirty="0"/>
          </a:p>
        </p:txBody>
      </p:sp>
      <p:sp>
        <p:nvSpPr>
          <p:cNvPr id="16" name="Flèche vers le bas 15"/>
          <p:cNvSpPr/>
          <p:nvPr/>
        </p:nvSpPr>
        <p:spPr>
          <a:xfrm rot="16200000">
            <a:off x="5871523" y="4792187"/>
            <a:ext cx="448954" cy="635457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1031183" y="3340267"/>
            <a:ext cx="3839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/>
              <a:t>Different equilibrium temperature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867400" y="1569679"/>
                <a:ext cx="6096000" cy="118045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𝐶𝑉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𝑑𝑇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𝑡𝑐</m:t>
                              </m:r>
                            </m:sub>
                          </m:sSub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</m:sub>
                          </m:sSub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endParaRPr lang="fr-F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𝑖𝑛𝑐𝑖𝑑𝑒𝑛𝑡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𝑂h𝑚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1569679"/>
                <a:ext cx="6096000" cy="11804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1812594" y="4735455"/>
            <a:ext cx="14984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/>
              <a:t>Temperature [°c]</a:t>
            </a:r>
            <a:endParaRPr lang="en-GB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8042574" y="4410051"/>
                <a:ext cx="5498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a:rPr lang="en-GB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𝑈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2574" y="4410051"/>
                <a:ext cx="54983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3825" y="1104542"/>
            <a:ext cx="2544876" cy="167498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355591" y="4091430"/>
            <a:ext cx="526475" cy="1548000"/>
          </a:xfrm>
          <a:prstGeom prst="rect">
            <a:avLst/>
          </a:prstGeom>
          <a:solidFill>
            <a:srgbClr val="1F2542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3" name="Rectangle 22"/>
          <p:cNvSpPr/>
          <p:nvPr/>
        </p:nvSpPr>
        <p:spPr>
          <a:xfrm>
            <a:off x="2590510" y="4091430"/>
            <a:ext cx="720861" cy="1548000"/>
          </a:xfrm>
          <a:prstGeom prst="rect">
            <a:avLst/>
          </a:prstGeom>
          <a:solidFill>
            <a:srgbClr val="C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7472118" y="4064149"/>
            <a:ext cx="502558" cy="1962000"/>
          </a:xfrm>
          <a:prstGeom prst="rect">
            <a:avLst/>
          </a:prstGeom>
          <a:solidFill>
            <a:srgbClr val="1F2542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5" name="Rectangle 24"/>
          <p:cNvSpPr/>
          <p:nvPr/>
        </p:nvSpPr>
        <p:spPr>
          <a:xfrm>
            <a:off x="8684688" y="4064149"/>
            <a:ext cx="720000" cy="1962000"/>
          </a:xfrm>
          <a:prstGeom prst="rect">
            <a:avLst/>
          </a:prstGeom>
          <a:solidFill>
            <a:srgbClr val="C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6" name="Rectangle 25"/>
          <p:cNvSpPr/>
          <p:nvPr/>
        </p:nvSpPr>
        <p:spPr>
          <a:xfrm>
            <a:off x="918957" y="3778076"/>
            <a:ext cx="139974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/>
              <a:t>Nominal </a:t>
            </a:r>
            <a:r>
              <a:rPr lang="en-GB" sz="1050" dirty="0" smtClean="0"/>
              <a:t>pressures </a:t>
            </a:r>
            <a:endParaRPr lang="en-GB" sz="1050" dirty="0"/>
          </a:p>
        </p:txBody>
      </p:sp>
      <p:sp>
        <p:nvSpPr>
          <p:cNvPr id="27" name="Rectangle 26"/>
          <p:cNvSpPr/>
          <p:nvPr/>
        </p:nvSpPr>
        <p:spPr>
          <a:xfrm>
            <a:off x="2350677" y="3776676"/>
            <a:ext cx="173477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/>
              <a:t>Pressures after injection </a:t>
            </a:r>
            <a:endParaRPr lang="en-GB" sz="1050" dirty="0"/>
          </a:p>
        </p:txBody>
      </p:sp>
      <p:sp>
        <p:nvSpPr>
          <p:cNvPr id="28" name="Rectangle 27"/>
          <p:cNvSpPr/>
          <p:nvPr/>
        </p:nvSpPr>
        <p:spPr>
          <a:xfrm>
            <a:off x="7105583" y="3808250"/>
            <a:ext cx="139974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/>
              <a:t>Nominal </a:t>
            </a:r>
            <a:r>
              <a:rPr lang="en-GB" sz="1050" dirty="0" smtClean="0"/>
              <a:t>pressures </a:t>
            </a:r>
            <a:endParaRPr lang="en-GB" sz="1050" dirty="0"/>
          </a:p>
        </p:txBody>
      </p:sp>
      <p:sp>
        <p:nvSpPr>
          <p:cNvPr id="29" name="Rectangle 28"/>
          <p:cNvSpPr/>
          <p:nvPr/>
        </p:nvSpPr>
        <p:spPr>
          <a:xfrm>
            <a:off x="8537303" y="3806850"/>
            <a:ext cx="173477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/>
              <a:t>Pressures after injection 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87947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8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1"/>
          <a:stretch/>
        </p:blipFill>
        <p:spPr>
          <a:xfrm>
            <a:off x="205830" y="1034557"/>
            <a:ext cx="5977423" cy="5205806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16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Modelled channel power</a:t>
            </a:r>
            <a:r>
              <a:rPr lang="fr-FR" dirty="0" smtClean="0"/>
              <a:t> </a:t>
            </a:r>
            <a:endParaRPr lang="en-GB" dirty="0"/>
          </a:p>
        </p:txBody>
      </p:sp>
      <p:sp>
        <p:nvSpPr>
          <p:cNvPr id="12" name="ZoneTexte 11"/>
          <p:cNvSpPr txBox="1"/>
          <p:nvPr/>
        </p:nvSpPr>
        <p:spPr>
          <a:xfrm>
            <a:off x="6338888" y="1589858"/>
            <a:ext cx="51720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sz="2000" dirty="0" smtClean="0"/>
              <a:t>A bridge imbalance and measured voltage arises following the increase in neutral pressure</a:t>
            </a:r>
          </a:p>
          <a:p>
            <a:endParaRPr lang="en-GB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The « incident power » on the sensor is calculated with the code used to process bolometry measurements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endParaRPr lang="en-GB" sz="2000" dirty="0" smtClean="0"/>
          </a:p>
          <a:p>
            <a:pPr algn="ctr"/>
            <a:r>
              <a:rPr lang="en-GB" sz="2000" dirty="0" smtClean="0"/>
              <a:t>Good quantitative agreement with some channels, qualitative for others</a:t>
            </a:r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13" name="Rectangle 12"/>
          <p:cNvSpPr/>
          <p:nvPr/>
        </p:nvSpPr>
        <p:spPr>
          <a:xfrm>
            <a:off x="6443662" y="4600147"/>
            <a:ext cx="4962525" cy="865595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31163" y="4261593"/>
            <a:ext cx="23520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/>
              <a:t>Radiated power [MW m</a:t>
            </a:r>
            <a:r>
              <a:rPr lang="en-GB" sz="1400" baseline="30000" dirty="0" smtClean="0"/>
              <a:t>-2</a:t>
            </a:r>
            <a:r>
              <a:rPr lang="en-GB" sz="1600" dirty="0" smtClean="0"/>
              <a:t>]</a:t>
            </a:r>
            <a:endParaRPr lang="en-GB" sz="1600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190670" y="1420581"/>
            <a:ext cx="17627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400" dirty="0" smtClean="0"/>
              <a:t>Pressure [Pa</a:t>
            </a:r>
            <a:r>
              <a:rPr lang="fr-FR" sz="1600" dirty="0" smtClean="0"/>
              <a:t>]</a:t>
            </a:r>
            <a:endParaRPr lang="en-GB" sz="1600" dirty="0"/>
          </a:p>
        </p:txBody>
      </p:sp>
      <p:sp>
        <p:nvSpPr>
          <p:cNvPr id="14" name="Rectangle 13"/>
          <p:cNvSpPr/>
          <p:nvPr/>
        </p:nvSpPr>
        <p:spPr>
          <a:xfrm>
            <a:off x="3601290" y="2882011"/>
            <a:ext cx="23520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/>
              <a:t>Voltage [mV</a:t>
            </a:r>
            <a:r>
              <a:rPr lang="en-GB" sz="1600" dirty="0" smtClean="0"/>
              <a:t>]</a:t>
            </a:r>
            <a:endParaRPr lang="en-GB" sz="1600" baseline="-25000" dirty="0"/>
          </a:p>
        </p:txBody>
      </p:sp>
      <p:sp>
        <p:nvSpPr>
          <p:cNvPr id="2" name="Rectangle 1"/>
          <p:cNvSpPr/>
          <p:nvPr/>
        </p:nvSpPr>
        <p:spPr>
          <a:xfrm>
            <a:off x="3471689" y="931270"/>
            <a:ext cx="2789382" cy="522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2997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023" y="1713388"/>
            <a:ext cx="5937969" cy="3746379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17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Total radiated power</a:t>
            </a:r>
            <a:endParaRPr lang="en-GB" dirty="0"/>
          </a:p>
        </p:txBody>
      </p:sp>
      <p:sp>
        <p:nvSpPr>
          <p:cNvPr id="8" name="ZoneTexte 7"/>
          <p:cNvSpPr txBox="1"/>
          <p:nvPr/>
        </p:nvSpPr>
        <p:spPr>
          <a:xfrm>
            <a:off x="6288088" y="1713388"/>
            <a:ext cx="51720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We assume that all channels experience the same modelled voltage dependence </a:t>
            </a:r>
          </a:p>
          <a:p>
            <a:endParaRPr lang="en-GB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Total </a:t>
            </a:r>
            <a:r>
              <a:rPr lang="en-GB" sz="2000" dirty="0"/>
              <a:t>radiated power calculated from all channels using the algorithm used on JET real </a:t>
            </a:r>
            <a:r>
              <a:rPr lang="en-GB" sz="2000" dirty="0" smtClean="0"/>
              <a:t>data (weighted sum of all channels)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/>
          </a:p>
          <a:p>
            <a:pPr algn="ctr"/>
            <a:r>
              <a:rPr lang="en-GB" sz="2000" dirty="0" smtClean="0"/>
              <a:t>Good reproduction of the time evolution </a:t>
            </a:r>
          </a:p>
          <a:p>
            <a:endParaRPr lang="en-GB" sz="2000" dirty="0"/>
          </a:p>
        </p:txBody>
      </p:sp>
      <p:sp>
        <p:nvSpPr>
          <p:cNvPr id="9" name="Rectangle 8"/>
          <p:cNvSpPr/>
          <p:nvPr/>
        </p:nvSpPr>
        <p:spPr>
          <a:xfrm>
            <a:off x="6538167" y="4405567"/>
            <a:ext cx="4674329" cy="592561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81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31839" y="1691840"/>
            <a:ext cx="4545012" cy="4532313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The model captures the difference between D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 and N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 ,due to their respective cooling efficiencies, but to a lesser degree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The </a:t>
            </a:r>
            <a:r>
              <a:rPr lang="en-GB" sz="2000" dirty="0"/>
              <a:t>saturation effect at higher pressure for D</a:t>
            </a:r>
            <a:r>
              <a:rPr lang="en-GB" sz="2000" baseline="-25000" dirty="0"/>
              <a:t>2</a:t>
            </a:r>
            <a:r>
              <a:rPr lang="en-GB" sz="2000" dirty="0" smtClean="0"/>
              <a:t> </a:t>
            </a:r>
            <a:r>
              <a:rPr lang="en-GB" sz="2000" dirty="0"/>
              <a:t>is not reproduced </a:t>
            </a:r>
            <a:endParaRPr lang="en-GB" dirty="0" smtClean="0"/>
          </a:p>
          <a:p>
            <a:endParaRPr lang="en-GB" dirty="0" smtClean="0"/>
          </a:p>
          <a:p>
            <a:r>
              <a:rPr lang="en-GB" sz="2000" dirty="0" smtClean="0"/>
              <a:t>Within the same order of magnitude as the measured radiated power </a:t>
            </a:r>
            <a:endParaRPr lang="en-GB" dirty="0" smtClean="0"/>
          </a:p>
          <a:p>
            <a:endParaRPr lang="en-GB" sz="2000" dirty="0" smtClean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18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Total radiated power peak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25355" y="4172112"/>
            <a:ext cx="4757980" cy="989419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172" y="1691840"/>
            <a:ext cx="5422900" cy="355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0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benign termination scheme</a:t>
            </a:r>
          </a:p>
          <a:p>
            <a:r>
              <a:rPr lang="en-GB" dirty="0" smtClean="0"/>
              <a:t>Spectroscopy study of mitigated runaway beams</a:t>
            </a:r>
          </a:p>
          <a:p>
            <a:r>
              <a:rPr lang="en-GB" dirty="0" smtClean="0"/>
              <a:t>Bolometry measurements after large gas injections</a:t>
            </a:r>
          </a:p>
          <a:p>
            <a:r>
              <a:rPr lang="en-GB" dirty="0" smtClean="0"/>
              <a:t>Conclusions and perspectives</a:t>
            </a:r>
            <a:endParaRPr lang="en-GB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546389" y="1185863"/>
            <a:ext cx="4314825" cy="2784475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5133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benign termination scheme</a:t>
            </a:r>
          </a:p>
          <a:p>
            <a:r>
              <a:rPr lang="en-GB" dirty="0" smtClean="0"/>
              <a:t>Spectroscopy study of mitigated runaway beams</a:t>
            </a:r>
          </a:p>
          <a:p>
            <a:r>
              <a:rPr lang="en-GB" dirty="0" smtClean="0"/>
              <a:t>Bolometry measurements after large gas injections</a:t>
            </a:r>
          </a:p>
          <a:p>
            <a:r>
              <a:rPr lang="en-GB" dirty="0" smtClean="0"/>
              <a:t>Conclusions and perspectives</a:t>
            </a:r>
            <a:endParaRPr lang="en-GB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707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20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 and perspectives</a:t>
            </a:r>
            <a:endParaRPr lang="en-GB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 smtClean="0"/>
              <a:t>The rise in radiated power cannot be due to thermal radiation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 smtClean="0"/>
              <a:t>Unlikely to be due to UV deuterium lines due to strong opacity</a:t>
            </a:r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/>
              <a:t>Spurious radiated power at neutral pressures &gt; 0.1 </a:t>
            </a:r>
            <a:r>
              <a:rPr lang="en-GB" sz="2000" dirty="0" smtClean="0"/>
              <a:t>Pa  up to several megawatts!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 smtClean="0"/>
              <a:t>Represents </a:t>
            </a:r>
            <a:r>
              <a:rPr lang="en-GB" sz="2000" dirty="0"/>
              <a:t>the majority of the signal in runaway electron mitigation experiments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 smtClean="0"/>
              <a:t>The </a:t>
            </a:r>
            <a:r>
              <a:rPr lang="en-GB" sz="2000" dirty="0"/>
              <a:t>magnitude of the effect depends on the gas </a:t>
            </a:r>
            <a:r>
              <a:rPr lang="en-GB" sz="2000" dirty="0" smtClean="0"/>
              <a:t>species </a:t>
            </a:r>
            <a:r>
              <a:rPr lang="en-GB" sz="2000" dirty="0"/>
              <a:t>due to their individual cooling efficiencies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 smtClean="0"/>
              <a:t>The change in </a:t>
            </a:r>
            <a:r>
              <a:rPr lang="en-GB" sz="2000" smtClean="0"/>
              <a:t>calibrated </a:t>
            </a:r>
            <a:r>
              <a:rPr lang="en-GB" sz="2000" smtClean="0"/>
              <a:t>constants can affect </a:t>
            </a:r>
            <a:r>
              <a:rPr lang="en-GB" sz="2000" dirty="0" smtClean="0"/>
              <a:t>the calculated incident radiated power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 smtClean="0"/>
              <a:t>Radiated power increase also for SPI in empty vessel</a:t>
            </a:r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 smtClean="0"/>
              <a:t>Radiation asymmetries: Vertical and horizontal bolometer cameras are affected differently </a:t>
            </a:r>
          </a:p>
        </p:txBody>
      </p:sp>
    </p:spTree>
    <p:extLst>
      <p:ext uri="{BB962C8B-B14F-4D97-AF65-F5344CB8AC3E}">
        <p14:creationId xmlns:p14="http://schemas.microsoft.com/office/powerpoint/2010/main" val="41174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3"/>
          </p:nvPr>
        </p:nvSpPr>
        <p:spPr>
          <a:xfrm>
            <a:off x="6240164" y="1381125"/>
            <a:ext cx="2789536" cy="4532313"/>
          </a:xfrm>
        </p:spPr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sz="2000" dirty="0" smtClean="0"/>
          </a:p>
          <a:p>
            <a:r>
              <a:rPr lang="en-GB" sz="2000" dirty="0" smtClean="0"/>
              <a:t>D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 massive gas injection @ 48.044s</a:t>
            </a:r>
          </a:p>
          <a:p>
            <a:pPr algn="ctr"/>
            <a:endParaRPr lang="en-GB" sz="2000" dirty="0" smtClean="0"/>
          </a:p>
          <a:p>
            <a:r>
              <a:rPr lang="en-GB" sz="2000" dirty="0" smtClean="0"/>
              <a:t>Reionisation event       @ 48.125s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</a:t>
            </a:r>
            <a:r>
              <a:rPr lang="en-GB" baseline="-25000" dirty="0"/>
              <a:t>2</a:t>
            </a:r>
            <a:r>
              <a:rPr lang="en-GB" dirty="0"/>
              <a:t> injection into RE beam</a:t>
            </a:r>
          </a:p>
        </p:txBody>
      </p:sp>
      <p:pic>
        <p:nvPicPr>
          <p:cNvPr id="2" name="KLDT-E5WE_105636_20s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6775" t="3132" r="34583" b="9046"/>
          <a:stretch/>
        </p:blipFill>
        <p:spPr>
          <a:xfrm>
            <a:off x="2673375" y="872544"/>
            <a:ext cx="3492000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4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22</a:t>
            </a:fld>
            <a:endParaRPr lang="fr-FR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Backup : Power balance</a:t>
            </a:r>
            <a:endParaRPr lang="en-GB" dirty="0"/>
          </a:p>
        </p:txBody>
      </p:sp>
      <p:sp>
        <p:nvSpPr>
          <p:cNvPr id="19" name="Espace réservé du texte 6"/>
          <p:cNvSpPr txBox="1">
            <a:spLocks/>
          </p:cNvSpPr>
          <p:nvPr/>
        </p:nvSpPr>
        <p:spPr>
          <a:xfrm>
            <a:off x="7283850" y="1759850"/>
            <a:ext cx="4409222" cy="463549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dirty="0" smtClean="0"/>
              <a:t>Equating the power gain to the REs accelerated by the electric field to the power loss through collisions, Bremsstrahlung tabulated in the ESTAR database and synchrotron radiation</a:t>
            </a:r>
          </a:p>
          <a:p>
            <a:endParaRPr lang="en-GB" dirty="0" smtClean="0"/>
          </a:p>
          <a:p>
            <a:r>
              <a:rPr lang="en-GB" b="1" dirty="0" smtClean="0"/>
              <a:t>ESTAR: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Collision stopping power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Radiative stopping power: Bremsstrahlung </a:t>
            </a:r>
          </a:p>
          <a:p>
            <a:endParaRPr lang="en-GB" b="1" dirty="0" smtClean="0"/>
          </a:p>
          <a:p>
            <a:endParaRPr lang="en-GB" b="1" dirty="0" smtClean="0"/>
          </a:p>
          <a:p>
            <a:r>
              <a:rPr lang="en-GB" b="1" dirty="0" smtClean="0"/>
              <a:t>Assumptions: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Homogeneous neutral density inside RE beam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Mono-energetic RE population at 10 MeV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Ar : D2 ratio equal to ratio of initial quantities injected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No RE losses to the wall 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18" y="2279040"/>
            <a:ext cx="6600825" cy="2581275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635977" y="5319346"/>
            <a:ext cx="5140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ym typeface="Wingdings" panose="05000000000000000000" pitchFamily="2" charset="2"/>
              </a:rPr>
              <a:t>Solve for deuterium density  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635977" y="5230667"/>
            <a:ext cx="3335948" cy="546689"/>
          </a:xfrm>
          <a:prstGeom prst="rect">
            <a:avLst/>
          </a:prstGeom>
          <a:noFill/>
          <a:ln w="28575" cap="flat" cmpd="sng" algn="ctr">
            <a:solidFill>
              <a:srgbClr val="254AA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ZoneTexte 22"/>
          <p:cNvSpPr txBox="1"/>
          <p:nvPr/>
        </p:nvSpPr>
        <p:spPr>
          <a:xfrm>
            <a:off x="501162" y="888023"/>
            <a:ext cx="99968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Objective: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Estimate the radiated power emitted by D line radiation inside a RE beam using Photo emissivity coefficients (PEC)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But the D2 density inside the RE beam is unknown  </a:t>
            </a:r>
            <a:endParaRPr lang="en-GB" sz="160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35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23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Backup : </a:t>
            </a:r>
            <a:r>
              <a:rPr lang="en-GB" dirty="0" smtClean="0"/>
              <a:t>Deuterium </a:t>
            </a:r>
            <a:endParaRPr lang="en-GB" dirty="0"/>
          </a:p>
        </p:txBody>
      </p:sp>
      <p:pic>
        <p:nvPicPr>
          <p:cNvPr id="7" name="Espace réservé du contenu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" t="10236" r="31916" b="9336"/>
          <a:stretch/>
        </p:blipFill>
        <p:spPr>
          <a:xfrm>
            <a:off x="1924050" y="1892430"/>
            <a:ext cx="2672897" cy="2966262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1924050" y="2110355"/>
            <a:ext cx="335727" cy="21794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1118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Espace réservé du contenu 24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6126503" y="3258468"/>
            <a:ext cx="5219700" cy="3186211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Backup: Lyman alpha</a:t>
            </a:r>
            <a:endParaRPr lang="en-GB"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 suspicion was that the Lyman alpha could be absorbed by the neutral deuterium but could escape as it can only be re-emitted as a Lyman alpha. </a:t>
            </a:r>
          </a:p>
          <a:p>
            <a:endParaRPr lang="en-GB" dirty="0" smtClean="0"/>
          </a:p>
          <a:p>
            <a:r>
              <a:rPr lang="en-GB" dirty="0" smtClean="0"/>
              <a:t>However, a spectroscopy measurement available for a single pulse shows the Lyman alpha decreasing</a:t>
            </a:r>
          </a:p>
          <a:p>
            <a:endParaRPr lang="en-GB" dirty="0" smtClean="0"/>
          </a:p>
          <a:p>
            <a:r>
              <a:rPr lang="en-GB" dirty="0" smtClean="0"/>
              <a:t>Not responsible for the radiated power </a:t>
            </a:r>
          </a:p>
          <a:p>
            <a:endParaRPr lang="en-GB" dirty="0"/>
          </a:p>
          <a:p>
            <a:r>
              <a:rPr lang="en-GB" dirty="0" smtClean="0"/>
              <a:t>No conclusion for the signal increase of the diamond UV detector</a:t>
            </a:r>
            <a:endParaRPr lang="en-GB" dirty="0"/>
          </a:p>
        </p:txBody>
      </p:sp>
      <p:pic>
        <p:nvPicPr>
          <p:cNvPr id="26" name="Espace réservé du contenu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" t="10236" r="31916" b="9336"/>
          <a:stretch/>
        </p:blipFill>
        <p:spPr>
          <a:xfrm>
            <a:off x="7039956" y="314036"/>
            <a:ext cx="2586644" cy="2870542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16018" y="3981889"/>
            <a:ext cx="5163615" cy="819170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3"/>
          </p:nvPr>
        </p:nvSpPr>
        <p:spPr>
          <a:xfrm>
            <a:off x="6714309" y="1381125"/>
            <a:ext cx="4754883" cy="4532313"/>
          </a:xfrm>
        </p:spPr>
        <p:txBody>
          <a:bodyPr/>
          <a:lstStyle/>
          <a:p>
            <a:r>
              <a:rPr lang="en-GB" dirty="0" smtClean="0"/>
              <a:t>The dependence on the amount of deuterium injected in dry runs matches what we observe in runway beams.</a:t>
            </a:r>
          </a:p>
          <a:p>
            <a:endParaRPr lang="en-GB" dirty="0"/>
          </a:p>
          <a:p>
            <a:r>
              <a:rPr lang="en-GB" dirty="0" smtClean="0"/>
              <a:t>The magnitude is also comparable. </a:t>
            </a:r>
          </a:p>
          <a:p>
            <a:endParaRPr lang="en-GB" dirty="0"/>
          </a:p>
          <a:p>
            <a:r>
              <a:rPr lang="en-GB" dirty="0" smtClean="0"/>
              <a:t>Some radiation appears to remain in real pulses</a:t>
            </a:r>
          </a:p>
          <a:p>
            <a:endParaRPr lang="en-GB" dirty="0"/>
          </a:p>
          <a:p>
            <a:r>
              <a:rPr lang="en-GB" dirty="0" smtClean="0"/>
              <a:t>We want to be able to recover the “real” radiated power 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>
          <a:xfrm>
            <a:off x="9467850" y="6343650"/>
            <a:ext cx="1174750" cy="365125"/>
          </a:xfrm>
        </p:spPr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Backup : Comparing </a:t>
            </a:r>
            <a:r>
              <a:rPr lang="en-GB" dirty="0" smtClean="0"/>
              <a:t>dry runs and real pulses</a:t>
            </a:r>
            <a:endParaRPr lang="en-GB" dirty="0"/>
          </a:p>
        </p:txBody>
      </p:sp>
      <p:pic>
        <p:nvPicPr>
          <p:cNvPr id="8" name="Espace réservé du contenu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4" t="9896" r="9155" b="3362"/>
          <a:stretch/>
        </p:blipFill>
        <p:spPr>
          <a:xfrm>
            <a:off x="722313" y="1750457"/>
            <a:ext cx="5809116" cy="354861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40969" y="5174662"/>
            <a:ext cx="5490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Mean radiated power measured 0.17s after SPI / MGI arrival.</a:t>
            </a:r>
          </a:p>
          <a:p>
            <a:endParaRPr lang="en-GB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731838" y="1381125"/>
            <a:ext cx="481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RE pulses: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55650" y="3524762"/>
            <a:ext cx="5057230" cy="1005673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114800" y="2439750"/>
            <a:ext cx="8229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High Ar content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78864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550" y="1888331"/>
            <a:ext cx="5686717" cy="3752851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26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Backup : Neutral pressure dependence</a:t>
            </a:r>
            <a:endParaRPr lang="en-GB" dirty="0"/>
          </a:p>
        </p:txBody>
      </p:sp>
      <p:sp>
        <p:nvSpPr>
          <p:cNvPr id="8" name="Espace réservé du contenu 1"/>
          <p:cNvSpPr txBox="1">
            <a:spLocks/>
          </p:cNvSpPr>
          <p:nvPr/>
        </p:nvSpPr>
        <p:spPr>
          <a:xfrm>
            <a:off x="7172960" y="1970240"/>
            <a:ext cx="4287203" cy="394319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 smtClean="0"/>
              <a:t>Cryopumps</a:t>
            </a:r>
            <a:r>
              <a:rPr lang="en-GB" sz="2000" dirty="0" smtClean="0"/>
              <a:t> are responsible for the majority of the pumping on JET</a:t>
            </a:r>
          </a:p>
          <a:p>
            <a:endParaRPr lang="en-GB" sz="2000" dirty="0"/>
          </a:p>
          <a:p>
            <a:r>
              <a:rPr lang="en-GB" sz="2000" dirty="0" smtClean="0"/>
              <a:t>When turned off, the “radiated power” takes a longer time to decrease</a:t>
            </a:r>
          </a:p>
          <a:p>
            <a:endParaRPr lang="en-GB" sz="2000" dirty="0"/>
          </a:p>
          <a:p>
            <a:pPr algn="ctr"/>
            <a:r>
              <a:rPr lang="en-GB" sz="2000" dirty="0" smtClean="0"/>
              <a:t>The bolometer response follows the neutral gas pressure evolution </a:t>
            </a:r>
          </a:p>
        </p:txBody>
      </p:sp>
      <p:sp>
        <p:nvSpPr>
          <p:cNvPr id="9" name="Rectangle 8"/>
          <p:cNvSpPr/>
          <p:nvPr/>
        </p:nvSpPr>
        <p:spPr>
          <a:xfrm>
            <a:off x="7172959" y="4282910"/>
            <a:ext cx="4357855" cy="1008180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1838" y="1458119"/>
            <a:ext cx="8356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/>
              <a:t>D</a:t>
            </a:r>
            <a:r>
              <a:rPr lang="en-GB" sz="2000" b="1" baseline="-25000" dirty="0" smtClean="0"/>
              <a:t>2</a:t>
            </a:r>
            <a:r>
              <a:rPr lang="en-GB" sz="2000" b="1" dirty="0" smtClean="0"/>
              <a:t> MGIs into </a:t>
            </a:r>
            <a:r>
              <a:rPr lang="en-GB" sz="2000" b="1" dirty="0"/>
              <a:t>the empty vacuum </a:t>
            </a:r>
            <a:r>
              <a:rPr lang="en-GB" sz="2000" b="1" dirty="0" smtClean="0"/>
              <a:t>vessel with </a:t>
            </a:r>
            <a:r>
              <a:rPr lang="en-GB" sz="2000" b="1" dirty="0" err="1" smtClean="0"/>
              <a:t>cryopumps</a:t>
            </a:r>
            <a:r>
              <a:rPr lang="en-GB" sz="2000" b="1" dirty="0" smtClean="0"/>
              <a:t> on and off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1482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u contenu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5304" y="732249"/>
            <a:ext cx="7072002" cy="3995060"/>
          </a:xfrm>
          <a:prstGeom prst="rect">
            <a:avLst/>
          </a:prstGeom>
        </p:spPr>
      </p:pic>
      <p:pic>
        <p:nvPicPr>
          <p:cNvPr id="10" name="Espace réservé du contenu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223993" y="3280994"/>
            <a:ext cx="4703614" cy="2892629"/>
          </a:xfrm>
          <a:prstGeom prst="rect">
            <a:avLst/>
          </a:prstGeom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27</a:t>
            </a:fld>
            <a:endParaRPr lang="fr-FR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Backup: Injection location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205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28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Backup : Peak radiated power after MGI</a:t>
            </a:r>
            <a:endParaRPr lang="en-GB" dirty="0"/>
          </a:p>
        </p:txBody>
      </p:sp>
      <p:sp>
        <p:nvSpPr>
          <p:cNvPr id="8" name="ZoneTexte 7"/>
          <p:cNvSpPr txBox="1"/>
          <p:nvPr/>
        </p:nvSpPr>
        <p:spPr>
          <a:xfrm>
            <a:off x="6800295" y="2332175"/>
            <a:ext cx="44565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Spurious radiated power measured at neutral pressures &gt; 0.1 Pa </a:t>
            </a:r>
          </a:p>
          <a:p>
            <a:endParaRPr lang="en-GB" sz="2000" dirty="0"/>
          </a:p>
          <a:p>
            <a:endParaRPr lang="en-GB" sz="2000" dirty="0" smtClean="0"/>
          </a:p>
          <a:p>
            <a:r>
              <a:rPr lang="en-GB" sz="2000" dirty="0" smtClean="0"/>
              <a:t>Dependent on:</a:t>
            </a:r>
          </a:p>
          <a:p>
            <a:r>
              <a:rPr lang="en-GB" sz="2000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Quantity of gas injected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Gas species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endParaRPr lang="en-GB" sz="2000" dirty="0"/>
          </a:p>
        </p:txBody>
      </p:sp>
      <p:sp>
        <p:nvSpPr>
          <p:cNvPr id="9" name="Rectangle 8"/>
          <p:cNvSpPr/>
          <p:nvPr/>
        </p:nvSpPr>
        <p:spPr>
          <a:xfrm>
            <a:off x="731838" y="1249951"/>
            <a:ext cx="66334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/>
              <a:t>Peak “radiated power” dependence on peak neutral pressure reached after massive gas injection (MGI) </a:t>
            </a:r>
            <a:endParaRPr lang="en-GB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6570826" y="4065972"/>
            <a:ext cx="4428508" cy="1127463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88" y="1947649"/>
            <a:ext cx="5953088" cy="382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7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>
          <a:xfrm>
            <a:off x="9334500" y="6343650"/>
            <a:ext cx="1308100" cy="365125"/>
          </a:xfrm>
        </p:spPr>
        <p:txBody>
          <a:bodyPr/>
          <a:lstStyle/>
          <a:p>
            <a:r>
              <a:rPr lang="en-US" dirty="0" smtClean="0"/>
              <a:t>04/09/2023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smtClean="0"/>
              <a:t>Présentation CSI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SPI into dry runs</a:t>
            </a:r>
            <a:endParaRPr lang="en-GB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488" y="1434174"/>
            <a:ext cx="6305930" cy="420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09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pic>
        <p:nvPicPr>
          <p:cNvPr id="19" name="Espace réservé du contenu 1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72" y="1544756"/>
            <a:ext cx="7099951" cy="4183212"/>
          </a:xfr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36600" y="320094"/>
            <a:ext cx="10728325" cy="871827"/>
          </a:xfrm>
        </p:spPr>
        <p:txBody>
          <a:bodyPr/>
          <a:lstStyle/>
          <a:p>
            <a:r>
              <a:rPr lang="en-GB" dirty="0" smtClean="0"/>
              <a:t>Benign termination scenario</a:t>
            </a:r>
            <a:endParaRPr lang="en-GB" dirty="0"/>
          </a:p>
        </p:txBody>
      </p:sp>
      <p:cxnSp>
        <p:nvCxnSpPr>
          <p:cNvPr id="9" name="Connecteur droit 8"/>
          <p:cNvCxnSpPr/>
          <p:nvPr/>
        </p:nvCxnSpPr>
        <p:spPr bwMode="auto">
          <a:xfrm>
            <a:off x="1283017" y="1584327"/>
            <a:ext cx="0" cy="3708000"/>
          </a:xfrm>
          <a:prstGeom prst="line">
            <a:avLst/>
          </a:prstGeom>
          <a:solidFill>
            <a:srgbClr val="00B8FF"/>
          </a:solidFill>
          <a:ln w="57150" cap="flat" cmpd="sng" algn="ctr">
            <a:solidFill>
              <a:srgbClr val="2178B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necteur droit 12"/>
          <p:cNvCxnSpPr/>
          <p:nvPr/>
        </p:nvCxnSpPr>
        <p:spPr bwMode="auto">
          <a:xfrm>
            <a:off x="4955858" y="1584327"/>
            <a:ext cx="0" cy="3708000"/>
          </a:xfrm>
          <a:prstGeom prst="line">
            <a:avLst/>
          </a:prstGeom>
          <a:solidFill>
            <a:srgbClr val="00B8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ZoneTexte 13"/>
          <p:cNvSpPr txBox="1"/>
          <p:nvPr/>
        </p:nvSpPr>
        <p:spPr>
          <a:xfrm>
            <a:off x="685323" y="1206949"/>
            <a:ext cx="1195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2178B5"/>
                </a:solidFill>
              </a:rPr>
              <a:t>1</a:t>
            </a:r>
            <a:endParaRPr lang="en-GB" sz="2000" b="1" dirty="0">
              <a:solidFill>
                <a:srgbClr val="2178B5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199858" y="1212569"/>
            <a:ext cx="151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2</a:t>
            </a:r>
            <a:endParaRPr lang="en-GB" sz="2000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074757" y="1185085"/>
            <a:ext cx="35027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2000" dirty="0" smtClean="0">
                <a:solidFill>
                  <a:srgbClr val="2178B5"/>
                </a:solidFill>
              </a:rPr>
              <a:t>Argon</a:t>
            </a:r>
            <a:r>
              <a:rPr lang="en-GB" sz="2000" dirty="0" smtClean="0"/>
              <a:t> injection to trigger a disruption and RE beam</a:t>
            </a:r>
          </a:p>
          <a:p>
            <a:pPr marL="342900" indent="-342900">
              <a:buFont typeface="+mj-lt"/>
              <a:buAutoNum type="arabicPeriod"/>
            </a:pPr>
            <a:endParaRPr lang="en-GB" sz="2000" dirty="0" smtClean="0">
              <a:solidFill>
                <a:srgbClr val="E60019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dirty="0" smtClean="0">
                <a:solidFill>
                  <a:srgbClr val="E60019"/>
                </a:solidFill>
              </a:rPr>
              <a:t>D</a:t>
            </a:r>
            <a:r>
              <a:rPr lang="en-GB" sz="2000" baseline="-25000" dirty="0" smtClean="0">
                <a:solidFill>
                  <a:srgbClr val="E60019"/>
                </a:solidFill>
              </a:rPr>
              <a:t>2</a:t>
            </a:r>
            <a:r>
              <a:rPr lang="en-GB" sz="2000" dirty="0" smtClean="0"/>
              <a:t> (</a:t>
            </a:r>
            <a:r>
              <a:rPr lang="en-GB" sz="2000" dirty="0"/>
              <a:t>or H</a:t>
            </a:r>
            <a:r>
              <a:rPr lang="en-GB" sz="2000" baseline="-25000" dirty="0"/>
              <a:t>2</a:t>
            </a:r>
            <a:r>
              <a:rPr lang="en-GB" sz="2000" dirty="0" smtClean="0"/>
              <a:t>) injection with standard gas valve, MGI</a:t>
            </a:r>
            <a:r>
              <a:rPr lang="en-GB" sz="2000" dirty="0"/>
              <a:t> </a:t>
            </a:r>
            <a:r>
              <a:rPr lang="en-GB" sz="2000" dirty="0" smtClean="0"/>
              <a:t>or SPI</a:t>
            </a:r>
          </a:p>
          <a:p>
            <a:pPr marL="342900" indent="-342900">
              <a:buFont typeface="+mj-lt"/>
              <a:buAutoNum type="arabicPeriod"/>
            </a:pPr>
            <a:endParaRPr lang="en-GB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en-GB" sz="2000" dirty="0" smtClean="0"/>
              <a:t>Recombination of the companion plasma</a:t>
            </a:r>
          </a:p>
          <a:p>
            <a:pPr marL="342900" indent="-342900">
              <a:buFont typeface="+mj-lt"/>
              <a:buAutoNum type="arabicPeriod"/>
            </a:pPr>
            <a:endParaRPr lang="en-GB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en-GB" sz="2000" dirty="0" smtClean="0"/>
              <a:t>Final collapse: Large MHD instability + absence of regeneration </a:t>
            </a:r>
            <a:r>
              <a:rPr lang="en-GB" sz="2000" dirty="0" smtClean="0">
                <a:sym typeface="Wingdings" panose="05000000000000000000" pitchFamily="2" charset="2"/>
              </a:rPr>
              <a:t> benign termination </a:t>
            </a:r>
            <a:br>
              <a:rPr lang="en-GB" sz="2000" dirty="0" smtClean="0">
                <a:sym typeface="Wingdings" panose="05000000000000000000" pitchFamily="2" charset="2"/>
              </a:rPr>
            </a:br>
            <a:r>
              <a:rPr lang="en-GB" sz="2000" dirty="0" smtClean="0"/>
              <a:t>Demonstrated </a:t>
            </a:r>
            <a:r>
              <a:rPr lang="en-GB" sz="2000" dirty="0"/>
              <a:t>on JET, TCV, DIII-D and AUG</a:t>
            </a:r>
          </a:p>
          <a:p>
            <a:endParaRPr lang="en-GB" sz="2000" dirty="0" smtClean="0"/>
          </a:p>
          <a:p>
            <a:pPr marL="342900" indent="-342900">
              <a:buFont typeface="+mj-lt"/>
              <a:buAutoNum type="arabicPeriod"/>
            </a:pPr>
            <a:endParaRPr lang="en-GB" sz="2000" dirty="0"/>
          </a:p>
        </p:txBody>
      </p:sp>
      <p:sp>
        <p:nvSpPr>
          <p:cNvPr id="20" name="ZoneTexte 19"/>
          <p:cNvSpPr txBox="1"/>
          <p:nvPr/>
        </p:nvSpPr>
        <p:spPr>
          <a:xfrm>
            <a:off x="5758724" y="1526689"/>
            <a:ext cx="1195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4</a:t>
            </a:r>
          </a:p>
        </p:txBody>
      </p:sp>
      <p:cxnSp>
        <p:nvCxnSpPr>
          <p:cNvPr id="26" name="Connecteur droit avec flèche 25"/>
          <p:cNvCxnSpPr/>
          <p:nvPr/>
        </p:nvCxnSpPr>
        <p:spPr>
          <a:xfrm>
            <a:off x="6471821" y="1821279"/>
            <a:ext cx="430151" cy="1895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4630779" y="2569469"/>
            <a:ext cx="1195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3</a:t>
            </a:r>
          </a:p>
        </p:txBody>
      </p:sp>
      <p:cxnSp>
        <p:nvCxnSpPr>
          <p:cNvPr id="35" name="Connecteur droit avec flèche 34"/>
          <p:cNvCxnSpPr/>
          <p:nvPr/>
        </p:nvCxnSpPr>
        <p:spPr>
          <a:xfrm>
            <a:off x="5228473" y="2969579"/>
            <a:ext cx="0" cy="32634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2917588" y="2707969"/>
            <a:ext cx="1456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Companion plasma </a:t>
            </a:r>
            <a:endParaRPr lang="en-GB" sz="1400" dirty="0"/>
          </a:p>
        </p:txBody>
      </p:sp>
      <p:sp>
        <p:nvSpPr>
          <p:cNvPr id="2" name="ZoneTexte 1"/>
          <p:cNvSpPr txBox="1"/>
          <p:nvPr/>
        </p:nvSpPr>
        <p:spPr>
          <a:xfrm>
            <a:off x="831273" y="5607234"/>
            <a:ext cx="3368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JPN 95135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0077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0" grpId="0"/>
      <p:bldP spid="34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30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Backup : bridge voltage</a:t>
            </a:r>
            <a:endParaRPr lang="en-GB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9062" y="1993964"/>
            <a:ext cx="4820633" cy="317283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657" y="2405408"/>
            <a:ext cx="2747574" cy="105624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784411" y="3735199"/>
            <a:ext cx="1882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V</a:t>
            </a:r>
            <a:r>
              <a:rPr lang="en-GB" baseline="-25000" dirty="0" smtClean="0"/>
              <a:t>RMS</a:t>
            </a:r>
            <a:r>
              <a:rPr lang="en-GB" dirty="0" smtClean="0"/>
              <a:t> = 14.14 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81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31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Backup: bolometer equations</a:t>
            </a:r>
            <a:endParaRPr lang="en-GB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3218" y="1100832"/>
            <a:ext cx="8685041" cy="490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8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32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Backup : </a:t>
            </a:r>
            <a:r>
              <a:rPr lang="en-GB" dirty="0" smtClean="0"/>
              <a:t>Model equations </a:t>
            </a:r>
            <a:endParaRPr lang="en-GB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9786" y="4630691"/>
            <a:ext cx="2615044" cy="87600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486" y="1101201"/>
            <a:ext cx="4940470" cy="432209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767" y="5506699"/>
            <a:ext cx="3991082" cy="107661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196" y="3085395"/>
            <a:ext cx="2384224" cy="100152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30" y="1585146"/>
            <a:ext cx="6434356" cy="1040074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731838" y="2876365"/>
            <a:ext cx="58021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Conductivity through solids: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Conductivity through gas: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50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3538" y="2594769"/>
            <a:ext cx="8924925" cy="2105025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33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Backup : cooling time constant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70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Espace réservé du contenu 1"/>
              <p:cNvSpPr>
                <a:spLocks noGrp="1"/>
              </p:cNvSpPr>
              <p:nvPr>
                <p:ph idx="1"/>
              </p:nvPr>
            </p:nvSpPr>
            <p:spPr>
              <a:xfrm>
                <a:off x="656627" y="1185864"/>
                <a:ext cx="5439373" cy="4845050"/>
              </a:xfrm>
            </p:spPr>
            <p:txBody>
              <a:bodyPr>
                <a:normAutofit lnSpcReduction="10000"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 smtClean="0"/>
                  <a:t>Saturation of the Penning gauges on JET at high pressures (&gt; 1 Pa)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 smtClean="0">
                    <a:sym typeface="Wingdings" panose="05000000000000000000" pitchFamily="2" charset="2"/>
                  </a:rPr>
                  <a:t>Dependent on gas species measured</a:t>
                </a:r>
              </a:p>
              <a:p>
                <a:r>
                  <a:rPr lang="en-GB" sz="2000" b="1" dirty="0" smtClean="0">
                    <a:sym typeface="Wingdings" panose="05000000000000000000" pitchFamily="2" charset="2"/>
                  </a:rPr>
                  <a:t>Pumping model: </a:t>
                </a:r>
                <a:endParaRPr lang="en-GB" sz="2000" b="1" dirty="0">
                  <a:sym typeface="Wingdings" panose="05000000000000000000" pitchFamily="2" charset="2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>
                            <a:latin typeface="Cambria Math" panose="02040503050406030204" pitchFamily="18" charset="0"/>
                          </a:rPr>
                          <m:t>ⅆ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GB" sz="2800">
                            <a:latin typeface="Cambria Math" panose="02040503050406030204" pitchFamily="18" charset="0"/>
                          </a:rPr>
                          <m:t>ⅆ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en-GB" sz="2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GB" sz="2000" dirty="0" smtClean="0">
                    <a:sym typeface="Wingdings" panose="05000000000000000000" pitchFamily="2" charset="2"/>
                  </a:rPr>
                  <a:t> </a:t>
                </a:r>
                <a:endParaRPr lang="en-GB" sz="2000" dirty="0" smtClean="0"/>
              </a:p>
              <a:p>
                <a:endParaRPr lang="en-GB" dirty="0" smtClean="0"/>
              </a:p>
              <a:p>
                <a:r>
                  <a:rPr lang="en-GB" sz="1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</a:t>
                </a:r>
                <a:r>
                  <a:rPr lang="en-GB" sz="14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 </a:t>
                </a:r>
                <a:r>
                  <a:rPr lang="en-GB" sz="1400" dirty="0"/>
                  <a:t>: Flow rate (injection) = 0 Pa m</a:t>
                </a:r>
                <a:r>
                  <a:rPr lang="en-GB" sz="1400" baseline="30000" dirty="0"/>
                  <a:t>3 </a:t>
                </a:r>
                <a:r>
                  <a:rPr lang="en-GB" sz="1400" dirty="0"/>
                  <a:t> s</a:t>
                </a:r>
                <a:r>
                  <a:rPr lang="en-GB" sz="1400" baseline="30000" dirty="0"/>
                  <a:t>-1</a:t>
                </a:r>
                <a:r>
                  <a:rPr lang="en-GB" sz="1400" dirty="0"/>
                  <a:t> </a:t>
                </a:r>
              </a:p>
              <a:p>
                <a:r>
                  <a:rPr lang="en-GB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</a:t>
                </a:r>
                <a:r>
                  <a:rPr lang="en-GB" sz="1400" dirty="0" smtClean="0"/>
                  <a:t> </a:t>
                </a:r>
                <a:r>
                  <a:rPr lang="en-GB" sz="1400" dirty="0"/>
                  <a:t>: Pumping rate </a:t>
                </a:r>
                <a:r>
                  <a:rPr lang="en-GB" sz="1400" dirty="0" smtClean="0"/>
                  <a:t>(</a:t>
                </a:r>
                <a:r>
                  <a:rPr lang="en-GB" sz="1400" dirty="0"/>
                  <a:t>D</a:t>
                </a:r>
                <a:r>
                  <a:rPr lang="en-GB" sz="1400" baseline="-25000" dirty="0"/>
                  <a:t>2</a:t>
                </a:r>
                <a:r>
                  <a:rPr lang="en-GB" sz="1400" dirty="0" smtClean="0"/>
                  <a:t>) [1]</a:t>
                </a:r>
                <a:r>
                  <a:rPr lang="en-GB" sz="1400" baseline="-25000" dirty="0" smtClean="0"/>
                  <a:t> </a:t>
                </a:r>
                <a:r>
                  <a:rPr lang="en-GB" sz="1400" dirty="0" smtClean="0"/>
                  <a:t>= </a:t>
                </a:r>
                <a:r>
                  <a:rPr lang="en-GB" sz="1400" dirty="0"/>
                  <a:t>200 m</a:t>
                </a:r>
                <a:r>
                  <a:rPr lang="en-GB" sz="1400" baseline="30000" dirty="0"/>
                  <a:t>3 </a:t>
                </a:r>
                <a:r>
                  <a:rPr lang="en-GB" sz="1400" dirty="0"/>
                  <a:t> </a:t>
                </a:r>
                <a:r>
                  <a:rPr lang="en-GB" sz="1400" dirty="0" smtClean="0"/>
                  <a:t>s</a:t>
                </a:r>
                <a:r>
                  <a:rPr lang="en-GB" sz="1400" baseline="30000" dirty="0" smtClean="0"/>
                  <a:t>-1</a:t>
                </a:r>
                <a:endParaRPr lang="en-GB" sz="1400" dirty="0"/>
              </a:p>
              <a:p>
                <a:r>
                  <a:rPr lang="en-GB" sz="1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GB" sz="1400" dirty="0"/>
                  <a:t> : Vessel volume = 185 m</a:t>
                </a:r>
                <a:r>
                  <a:rPr lang="en-GB" sz="1400" baseline="30000" dirty="0"/>
                  <a:t>3 </a:t>
                </a:r>
                <a:endParaRPr lang="en-GB" sz="1400" dirty="0" smtClean="0"/>
              </a:p>
              <a:p>
                <a:r>
                  <a:rPr lang="en-GB" dirty="0" smtClean="0"/>
                  <a:t> 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GB" dirty="0" smtClean="0"/>
                  <a:t>Instantaneous gas dispersion 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GB" dirty="0" smtClean="0"/>
                  <a:t>Isothermal expansion</a:t>
                </a:r>
              </a:p>
              <a:p>
                <a:endParaRPr lang="en-GB" dirty="0" smtClean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Espace réservé du contenu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6627" y="1185864"/>
                <a:ext cx="5439373" cy="4845050"/>
              </a:xfrm>
              <a:blipFill>
                <a:blip r:embed="rId3"/>
                <a:stretch>
                  <a:fillRect l="-2915" t="-1259" b="-3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34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Backup : Pressure estimate</a:t>
            </a:r>
            <a:endParaRPr lang="en-GB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868" y="2088934"/>
            <a:ext cx="5119255" cy="335164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065818" y="1688824"/>
            <a:ext cx="3491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Neutral pressure after MGI</a:t>
            </a:r>
            <a:endParaRPr lang="en-GB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3956180" y="6266764"/>
            <a:ext cx="5976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[1] W</a:t>
            </a:r>
            <a:r>
              <a:rPr lang="en-GB" sz="1400" dirty="0"/>
              <a:t>. </a:t>
            </a:r>
            <a:r>
              <a:rPr lang="en-GB" sz="1400" dirty="0" err="1" smtClean="0"/>
              <a:t>Obert</a:t>
            </a:r>
            <a:r>
              <a:rPr lang="en-GB" sz="1400" dirty="0" smtClean="0"/>
              <a:t>, </a:t>
            </a:r>
            <a:r>
              <a:rPr lang="en-GB" sz="1400" i="1" dirty="0"/>
              <a:t>Proceedings of 16th International Symposium on Fusion </a:t>
            </a:r>
            <a:r>
              <a:rPr lang="en-GB" sz="1400" i="1" dirty="0" smtClean="0"/>
              <a:t>Engineering</a:t>
            </a:r>
            <a:r>
              <a:rPr lang="en-GB" sz="1400" dirty="0" smtClean="0"/>
              <a:t>, 1995</a:t>
            </a:r>
          </a:p>
        </p:txBody>
      </p:sp>
      <p:sp>
        <p:nvSpPr>
          <p:cNvPr id="8" name="Rectangle 7"/>
          <p:cNvSpPr/>
          <p:nvPr/>
        </p:nvSpPr>
        <p:spPr>
          <a:xfrm>
            <a:off x="4596193" y="5554174"/>
            <a:ext cx="7096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A fairly good match is obtained with penning gauges measurements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530218" y="5461812"/>
            <a:ext cx="7228828" cy="554055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71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1"/>
          <a:stretch/>
        </p:blipFill>
        <p:spPr>
          <a:xfrm>
            <a:off x="205830" y="1034557"/>
            <a:ext cx="5977423" cy="5205806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35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: Modelled channel power</a:t>
            </a:r>
            <a:r>
              <a:rPr lang="fr-FR" dirty="0" smtClean="0"/>
              <a:t> </a:t>
            </a:r>
            <a:endParaRPr lang="en-GB" dirty="0"/>
          </a:p>
        </p:txBody>
      </p:sp>
      <p:sp>
        <p:nvSpPr>
          <p:cNvPr id="12" name="ZoneTexte 11"/>
          <p:cNvSpPr txBox="1"/>
          <p:nvPr/>
        </p:nvSpPr>
        <p:spPr>
          <a:xfrm>
            <a:off x="6338888" y="1589858"/>
            <a:ext cx="51720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sz="2000" dirty="0" smtClean="0"/>
              <a:t>A bridge imbalance and measured voltage arises following the increase in neutral pressure</a:t>
            </a:r>
          </a:p>
          <a:p>
            <a:endParaRPr lang="en-GB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The « incident power » on the sensor is calculated with the code used to process bolometry measurements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endParaRPr lang="en-GB" sz="2000" dirty="0" smtClean="0"/>
          </a:p>
          <a:p>
            <a:pPr algn="ctr"/>
            <a:r>
              <a:rPr lang="en-GB" sz="2000" dirty="0" smtClean="0"/>
              <a:t>Good quantitative agreement with some channels, qualitative for others</a:t>
            </a:r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13" name="Rectangle 12"/>
          <p:cNvSpPr/>
          <p:nvPr/>
        </p:nvSpPr>
        <p:spPr>
          <a:xfrm>
            <a:off x="6443662" y="4600147"/>
            <a:ext cx="4962525" cy="865595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31163" y="4261593"/>
            <a:ext cx="23520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/>
              <a:t>Radiated power [MW m</a:t>
            </a:r>
            <a:r>
              <a:rPr lang="en-GB" sz="1400" baseline="30000" dirty="0" smtClean="0"/>
              <a:t>-2</a:t>
            </a:r>
            <a:r>
              <a:rPr lang="en-GB" sz="1600" dirty="0" smtClean="0"/>
              <a:t>]</a:t>
            </a:r>
            <a:endParaRPr lang="en-GB" sz="1600" baseline="-25000" dirty="0"/>
          </a:p>
        </p:txBody>
      </p:sp>
      <p:sp>
        <p:nvSpPr>
          <p:cNvPr id="11" name="Rectangle 10"/>
          <p:cNvSpPr/>
          <p:nvPr/>
        </p:nvSpPr>
        <p:spPr>
          <a:xfrm>
            <a:off x="4190670" y="1420581"/>
            <a:ext cx="17627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400" dirty="0" smtClean="0"/>
              <a:t>Pressure [Pa</a:t>
            </a:r>
            <a:r>
              <a:rPr lang="fr-FR" sz="1600" dirty="0" smtClean="0"/>
              <a:t>]</a:t>
            </a:r>
            <a:endParaRPr lang="en-GB" sz="1600" dirty="0"/>
          </a:p>
        </p:txBody>
      </p:sp>
      <p:sp>
        <p:nvSpPr>
          <p:cNvPr id="14" name="Rectangle 13"/>
          <p:cNvSpPr/>
          <p:nvPr/>
        </p:nvSpPr>
        <p:spPr>
          <a:xfrm>
            <a:off x="3601290" y="2882011"/>
            <a:ext cx="23520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/>
              <a:t>Voltage [mV</a:t>
            </a:r>
            <a:r>
              <a:rPr lang="en-GB" sz="1600" dirty="0" smtClean="0"/>
              <a:t>]</a:t>
            </a:r>
            <a:endParaRPr lang="en-GB" sz="1600" baseline="-25000" dirty="0"/>
          </a:p>
        </p:txBody>
      </p:sp>
    </p:spTree>
    <p:extLst>
      <p:ext uri="{BB962C8B-B14F-4D97-AF65-F5344CB8AC3E}">
        <p14:creationId xmlns:p14="http://schemas.microsoft.com/office/powerpoint/2010/main" val="306056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7543" y="1297809"/>
            <a:ext cx="5908660" cy="3308849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36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Backup : Channel responses</a:t>
            </a:r>
            <a:endParaRPr lang="en-GB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9" t="12632" r="5344" b="17223"/>
          <a:stretch/>
        </p:blipFill>
        <p:spPr>
          <a:xfrm>
            <a:off x="169329" y="2221669"/>
            <a:ext cx="2628369" cy="330989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11127" y="1660887"/>
            <a:ext cx="1998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Lines of sight - vertical bolometer camera </a:t>
            </a:r>
            <a:endParaRPr lang="en-GB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5807577" y="620409"/>
            <a:ext cx="5797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Normalised peak voltage measured across channels D</a:t>
            </a:r>
            <a:r>
              <a:rPr lang="en-GB" sz="2000" b="1" baseline="-25000" dirty="0" smtClean="0"/>
              <a:t>2</a:t>
            </a:r>
            <a:r>
              <a:rPr lang="en-GB" sz="2000" b="1" dirty="0" smtClean="0"/>
              <a:t> pulses: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76098" y="4730114"/>
            <a:ext cx="90482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dirty="0"/>
              <a:t>Large discrepancies between </a:t>
            </a:r>
            <a:r>
              <a:rPr lang="en-GB" dirty="0" smtClean="0"/>
              <a:t>channels</a:t>
            </a:r>
          </a:p>
          <a:p>
            <a:pPr algn="just"/>
            <a:endParaRPr lang="en-GB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dirty="0" smtClean="0"/>
              <a:t>Adjacent channels can have very different responses: Not just caused by gas propagation effects</a:t>
            </a:r>
            <a:endParaRPr lang="en-GB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dirty="0"/>
              <a:t>Depends on the channel’s individual </a:t>
            </a:r>
            <a:r>
              <a:rPr lang="en-GB" dirty="0" smtClean="0"/>
              <a:t>characteristics</a:t>
            </a:r>
            <a:endParaRPr lang="en-GB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565" y="26754631"/>
            <a:ext cx="1946191" cy="1123744"/>
          </a:xfrm>
          <a:prstGeom prst="roundRect">
            <a:avLst>
              <a:gd name="adj" fmla="val 1621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741179" y="3191022"/>
            <a:ext cx="1857177" cy="1067877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058651" y="2155956"/>
            <a:ext cx="1558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Bolometer head 4 channels</a:t>
            </a:r>
            <a:endParaRPr lang="en-GB" sz="1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731838" y="1192800"/>
            <a:ext cx="5797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Bolometer camera:</a:t>
            </a:r>
          </a:p>
        </p:txBody>
      </p:sp>
    </p:spTree>
    <p:extLst>
      <p:ext uri="{BB962C8B-B14F-4D97-AF65-F5344CB8AC3E}">
        <p14:creationId xmlns:p14="http://schemas.microsoft.com/office/powerpoint/2010/main" val="307580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37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Backup : Why do we see such large variations?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31838" y="1309166"/>
                <a:ext cx="6026755" cy="48013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GB" dirty="0" smtClean="0"/>
                  <a:t>The cooling time constants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</m:e>
                      <m:sub>
                        <m:r>
                          <a:rPr lang="en-GB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GB" dirty="0" smtClean="0"/>
                  <a:t>of each channel is determined (</a:t>
                </a:r>
                <a:r>
                  <a:rPr lang="en-GB" dirty="0"/>
                  <a:t>in vacuum) </a:t>
                </a:r>
                <a:r>
                  <a:rPr lang="en-GB" dirty="0" smtClean="0"/>
                  <a:t> by thermal conductivity of the: </a:t>
                </a:r>
              </a:p>
              <a:p>
                <a:pPr algn="just"/>
                <a:endParaRPr lang="en-GB" dirty="0" smtClean="0"/>
              </a:p>
              <a:p>
                <a:pPr marL="742950" lvl="1" indent="-285750" algn="just">
                  <a:buFont typeface="Wingdings" panose="05000000000000000000" pitchFamily="2" charset="2"/>
                  <a:buChar char="§"/>
                </a:pPr>
                <a:r>
                  <a:rPr lang="en-GB" dirty="0" smtClean="0"/>
                  <a:t>Thermal contact layer </a:t>
                </a:r>
              </a:p>
              <a:p>
                <a:pPr marL="742950" lvl="1" indent="-285750" algn="just">
                  <a:buFont typeface="Wingdings" panose="05000000000000000000" pitchFamily="2" charset="2"/>
                  <a:buChar char="§"/>
                </a:pPr>
                <a:r>
                  <a:rPr lang="en-GB" dirty="0" smtClean="0"/>
                  <a:t>Mica substrate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endParaRPr lang="en-GB" dirty="0"/>
              </a:p>
              <a:p>
                <a:pPr algn="just"/>
                <a:r>
                  <a:rPr lang="en-GB" dirty="0" smtClean="0"/>
                  <a:t>Variations in thermal conductivity arise due to </a:t>
                </a:r>
                <a:r>
                  <a:rPr lang="en-GB" b="1" dirty="0" smtClean="0"/>
                  <a:t>manufacturing tolerances </a:t>
                </a:r>
                <a:r>
                  <a:rPr lang="en-GB" dirty="0" smtClean="0"/>
                  <a:t>and </a:t>
                </a:r>
                <a:r>
                  <a:rPr lang="en-GB" b="1" dirty="0" smtClean="0"/>
                  <a:t>ageing</a:t>
                </a:r>
                <a:r>
                  <a:rPr lang="en-GB" dirty="0" smtClean="0"/>
                  <a:t> of the materials</a:t>
                </a:r>
              </a:p>
              <a:p>
                <a:pPr algn="just"/>
                <a:endParaRPr lang="en-GB" dirty="0" smtClean="0"/>
              </a:p>
              <a:p>
                <a:pPr algn="just"/>
                <a:endParaRPr lang="en-GB" dirty="0"/>
              </a:p>
              <a:p>
                <a:pPr algn="just"/>
                <a:r>
                  <a:rPr lang="en-GB" dirty="0" smtClean="0"/>
                  <a:t>Calibrated cooling times: </a:t>
                </a:r>
                <a:r>
                  <a:rPr lang="en-GB" b="1" dirty="0" smtClean="0"/>
                  <a:t>123 – 252 </a:t>
                </a:r>
                <a:r>
                  <a:rPr lang="en-GB" b="1" dirty="0" err="1" smtClean="0"/>
                  <a:t>ms</a:t>
                </a:r>
                <a:r>
                  <a:rPr lang="en-GB" b="1" dirty="0" smtClean="0"/>
                  <a:t> ! </a:t>
                </a:r>
              </a:p>
              <a:p>
                <a:pPr algn="just"/>
                <a:endParaRPr lang="en-GB" dirty="0" smtClean="0"/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r>
                  <a:rPr lang="en-GB" dirty="0" smtClean="0"/>
                  <a:t>These can also vary between the measurement and reference absorber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r>
                  <a:rPr lang="en-GB" dirty="0" smtClean="0"/>
                  <a:t>The temperature coefficient of resistivity can also vary between each resistor 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GB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38" y="1309166"/>
                <a:ext cx="6026755" cy="4801314"/>
              </a:xfrm>
              <a:prstGeom prst="rect">
                <a:avLst/>
              </a:prstGeom>
              <a:blipFill>
                <a:blip r:embed="rId2"/>
                <a:stretch>
                  <a:fillRect l="-809" t="-762" r="-9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Espace réservé du contenu 12"/>
          <p:cNvPicPr>
            <a:picLocks noChangeAspect="1"/>
          </p:cNvPicPr>
          <p:nvPr/>
        </p:nvPicPr>
        <p:blipFill rotWithShape="1">
          <a:blip r:embed="rId3"/>
          <a:srcRect r="49772"/>
          <a:stretch/>
        </p:blipFill>
        <p:spPr>
          <a:xfrm>
            <a:off x="6948267" y="1682966"/>
            <a:ext cx="4574040" cy="2556000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7309287" y="4820575"/>
            <a:ext cx="385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Difficult to model exactly without experimental measurements! </a:t>
            </a:r>
            <a:endParaRPr lang="en-GB" sz="2000" dirty="0"/>
          </a:p>
        </p:txBody>
      </p:sp>
      <p:sp>
        <p:nvSpPr>
          <p:cNvPr id="15" name="Rectangle 14"/>
          <p:cNvSpPr/>
          <p:nvPr/>
        </p:nvSpPr>
        <p:spPr>
          <a:xfrm>
            <a:off x="7085416" y="4741720"/>
            <a:ext cx="4299741" cy="865595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6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240" y="1478827"/>
            <a:ext cx="4791690" cy="3168000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38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Backup : Peak channel voltage</a:t>
            </a:r>
            <a:endParaRPr lang="en-GB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580" y="1478827"/>
            <a:ext cx="4759266" cy="316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45266" y="1078717"/>
            <a:ext cx="82806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/>
              <a:t>Average peak voltage reached after MGI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3213" y="4646827"/>
            <a:ext cx="106969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 smtClean="0"/>
              <a:t>Error bars show the minimum and maximum voltage across all channels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 smtClean="0"/>
              <a:t>Modelled voltage within the same order of magnitude as the experimental results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 smtClean="0"/>
              <a:t>But very large error bars, particularly at high pressures!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2701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6607" y="1030467"/>
            <a:ext cx="3970023" cy="2520000"/>
          </a:xfrm>
          <a:prstGeom prst="rect">
            <a:avLst/>
          </a:prstGeo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39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Backup: parameter study</a:t>
            </a:r>
            <a:endParaRPr lang="en-GB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289" y="1030467"/>
            <a:ext cx="3823852" cy="252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847" y="3648641"/>
            <a:ext cx="3771506" cy="2520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25476"/>
            <a:ext cx="3684414" cy="25200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088" y="3648641"/>
            <a:ext cx="393308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31838" y="1381125"/>
            <a:ext cx="5668962" cy="4532313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Experimental observations: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dirty="0" smtClean="0"/>
              <a:t>Condition for benign termination:</a:t>
            </a:r>
          </a:p>
          <a:p>
            <a:pPr marL="609600" lvl="1" indent="-342900">
              <a:buFont typeface="Wingdings" panose="05000000000000000000" pitchFamily="2" charset="2"/>
              <a:buChar char="§"/>
            </a:pPr>
            <a:r>
              <a:rPr lang="en-GB" sz="2000" dirty="0"/>
              <a:t>R</a:t>
            </a:r>
            <a:r>
              <a:rPr lang="en-GB" sz="2000" dirty="0" smtClean="0"/>
              <a:t>ecombination of the companion plasma and</a:t>
            </a:r>
            <a:r>
              <a:rPr lang="en-GB" sz="2000" b="1" dirty="0" smtClean="0"/>
              <a:t> stays </a:t>
            </a:r>
            <a:r>
              <a:rPr lang="en-GB" sz="2000" dirty="0" smtClean="0"/>
              <a:t>recombined  </a:t>
            </a:r>
          </a:p>
          <a:p>
            <a:pPr lvl="1" indent="0">
              <a:buNone/>
            </a:pPr>
            <a:endParaRPr lang="en-GB" sz="20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dirty="0" smtClean="0"/>
              <a:t>Minimum amount of deuterium </a:t>
            </a:r>
          </a:p>
          <a:p>
            <a:pPr marL="609600" lvl="1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Neutral D</a:t>
            </a:r>
            <a:r>
              <a:rPr lang="en-GB" sz="2000" baseline="-25000" dirty="0" smtClean="0"/>
              <a:t>2</a:t>
            </a:r>
            <a:r>
              <a:rPr lang="en-GB" sz="2000" dirty="0" smtClean="0"/>
              <a:t> provide heat transport to the walls</a:t>
            </a:r>
          </a:p>
          <a:p>
            <a:pPr lvl="1" indent="0">
              <a:buNone/>
            </a:pPr>
            <a:endParaRPr lang="en-GB" sz="20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dirty="0" smtClean="0"/>
              <a:t>Maximum amount of argon or deuterium </a:t>
            </a:r>
          </a:p>
          <a:p>
            <a:pPr marL="609600" lvl="1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Makes the companion plasma more resistive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3"/>
          </p:nvPr>
        </p:nvSpPr>
        <p:spPr>
          <a:xfrm>
            <a:off x="6807199" y="1504950"/>
            <a:ext cx="4652963" cy="4408488"/>
          </a:xfrm>
        </p:spPr>
        <p:txBody>
          <a:bodyPr>
            <a:normAutofit/>
          </a:bodyPr>
          <a:lstStyle/>
          <a:p>
            <a:pPr algn="ctr"/>
            <a:endParaRPr lang="en-GB" sz="2000" dirty="0" smtClean="0"/>
          </a:p>
          <a:p>
            <a:pPr algn="ctr"/>
            <a:r>
              <a:rPr lang="en-GB" sz="2000" dirty="0" smtClean="0"/>
              <a:t>Balance between runaway interaction with the companion plasma and energy loss mechanisms  </a:t>
            </a:r>
          </a:p>
          <a:p>
            <a:pPr algn="ctr"/>
            <a:endParaRPr lang="en-GB" sz="2000" dirty="0" smtClean="0"/>
          </a:p>
          <a:p>
            <a:pPr algn="ctr"/>
            <a:r>
              <a:rPr lang="en-GB" sz="2000" b="1" dirty="0" smtClean="0"/>
              <a:t>The composition and power balance of the companion plasma matters! </a:t>
            </a:r>
            <a:endParaRPr lang="en-GB" sz="2000" b="1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Benign termination – </a:t>
            </a:r>
            <a:r>
              <a:rPr lang="en-GB" b="1" dirty="0"/>
              <a:t>Operational limits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807199" y="3326524"/>
            <a:ext cx="4724251" cy="1086014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23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pic>
        <p:nvPicPr>
          <p:cNvPr id="19" name="Espace réservé du contenu 1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72" y="1544756"/>
            <a:ext cx="7099951" cy="4183212"/>
          </a:xfr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36600" y="320094"/>
            <a:ext cx="10728325" cy="871827"/>
          </a:xfrm>
        </p:spPr>
        <p:txBody>
          <a:bodyPr/>
          <a:lstStyle/>
          <a:p>
            <a:r>
              <a:rPr lang="en-GB" dirty="0" smtClean="0"/>
              <a:t>Benign termination – radiated power</a:t>
            </a:r>
            <a:endParaRPr lang="en-GB" dirty="0"/>
          </a:p>
        </p:txBody>
      </p:sp>
      <p:cxnSp>
        <p:nvCxnSpPr>
          <p:cNvPr id="9" name="Connecteur droit 8"/>
          <p:cNvCxnSpPr/>
          <p:nvPr/>
        </p:nvCxnSpPr>
        <p:spPr bwMode="auto">
          <a:xfrm>
            <a:off x="1283017" y="1584327"/>
            <a:ext cx="0" cy="3708000"/>
          </a:xfrm>
          <a:prstGeom prst="line">
            <a:avLst/>
          </a:prstGeom>
          <a:solidFill>
            <a:srgbClr val="00B8FF"/>
          </a:solidFill>
          <a:ln w="57150" cap="flat" cmpd="sng" algn="ctr">
            <a:solidFill>
              <a:srgbClr val="2178B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necteur droit 12"/>
          <p:cNvCxnSpPr/>
          <p:nvPr/>
        </p:nvCxnSpPr>
        <p:spPr bwMode="auto">
          <a:xfrm>
            <a:off x="4955858" y="1584327"/>
            <a:ext cx="0" cy="3708000"/>
          </a:xfrm>
          <a:prstGeom prst="line">
            <a:avLst/>
          </a:prstGeom>
          <a:solidFill>
            <a:srgbClr val="00B8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ZoneTexte 13"/>
          <p:cNvSpPr txBox="1"/>
          <p:nvPr/>
        </p:nvSpPr>
        <p:spPr>
          <a:xfrm>
            <a:off x="600078" y="1207855"/>
            <a:ext cx="1373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2178B5"/>
                </a:solidFill>
              </a:rPr>
              <a:t>Ar trigger</a:t>
            </a:r>
            <a:endParaRPr lang="en-GB" sz="2000" dirty="0">
              <a:solidFill>
                <a:srgbClr val="2178B5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199858" y="1212569"/>
            <a:ext cx="151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0000"/>
                </a:solidFill>
              </a:rPr>
              <a:t>D</a:t>
            </a:r>
            <a:r>
              <a:rPr lang="fr-FR" sz="2000" baseline="-25000" dirty="0" smtClean="0">
                <a:solidFill>
                  <a:srgbClr val="FF0000"/>
                </a:solidFill>
              </a:rPr>
              <a:t>2</a:t>
            </a:r>
            <a:r>
              <a:rPr lang="fr-FR" sz="2000" dirty="0" smtClean="0">
                <a:solidFill>
                  <a:srgbClr val="FF0000"/>
                </a:solidFill>
              </a:rPr>
              <a:t> injection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074757" y="1185085"/>
            <a:ext cx="350277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Before D</a:t>
            </a:r>
            <a:r>
              <a:rPr lang="en-GB" sz="2000" b="1" baseline="-25000" dirty="0" smtClean="0"/>
              <a:t>2</a:t>
            </a:r>
            <a:r>
              <a:rPr lang="en-GB" sz="2000" b="1" dirty="0" smtClean="0"/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Cold companion plasma ~12 eV [1]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sz="2000" b="1" dirty="0"/>
              <a:t>After D</a:t>
            </a:r>
            <a:r>
              <a:rPr lang="en-GB" sz="2000" b="1" baseline="-25000" dirty="0"/>
              <a:t>2 </a:t>
            </a:r>
            <a:r>
              <a:rPr lang="en-GB" sz="2000" b="1" dirty="0" smtClean="0"/>
              <a:t>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Recombined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 smtClean="0"/>
              <a:t>We expect the radiated power to go down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r>
              <a:rPr lang="en-GB" sz="2000" b="1" dirty="0" smtClean="0"/>
              <a:t>But..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/>
          </a:p>
          <a:p>
            <a:r>
              <a:rPr lang="en-GB" sz="2000" b="1" dirty="0" smtClean="0"/>
              <a:t>Several megawatts of radiated power measured</a:t>
            </a:r>
            <a:endParaRPr lang="en-GB" sz="20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2058726" y="1483531"/>
            <a:ext cx="346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 b="1" dirty="0">
              <a:solidFill>
                <a:srgbClr val="FFC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46600" y="6387712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 smtClean="0">
                <a:latin typeface="Utopia-Regular"/>
              </a:rPr>
              <a:t>[1] </a:t>
            </a:r>
            <a:r>
              <a:rPr lang="en-GB" sz="1200" dirty="0" err="1" smtClean="0">
                <a:latin typeface="Utopia-Regular"/>
              </a:rPr>
              <a:t>S.Sridhar</a:t>
            </a:r>
            <a:r>
              <a:rPr lang="en-GB" sz="1200" dirty="0" smtClean="0">
                <a:latin typeface="Utopia-Regular"/>
              </a:rPr>
              <a:t>, PhD thesis, 2020</a:t>
            </a:r>
            <a:endParaRPr lang="en-GB" sz="1200" dirty="0"/>
          </a:p>
        </p:txBody>
      </p:sp>
      <p:sp>
        <p:nvSpPr>
          <p:cNvPr id="23" name="Rectangle 22"/>
          <p:cNvSpPr/>
          <p:nvPr/>
        </p:nvSpPr>
        <p:spPr>
          <a:xfrm>
            <a:off x="7999455" y="4519850"/>
            <a:ext cx="3391408" cy="780695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Flèche vers le bas 15"/>
          <p:cNvSpPr/>
          <p:nvPr/>
        </p:nvSpPr>
        <p:spPr>
          <a:xfrm flipV="1">
            <a:off x="5222639" y="3888419"/>
            <a:ext cx="222439" cy="488272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18" name="ZoneTexte 17"/>
          <p:cNvSpPr txBox="1"/>
          <p:nvPr/>
        </p:nvSpPr>
        <p:spPr>
          <a:xfrm>
            <a:off x="831273" y="5607234"/>
            <a:ext cx="3368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JPN 95135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6146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benign termination scheme</a:t>
            </a:r>
          </a:p>
          <a:p>
            <a:r>
              <a:rPr lang="en-GB" dirty="0" smtClean="0"/>
              <a:t>Spectroscopy study of mitigated runaway beams</a:t>
            </a:r>
          </a:p>
          <a:p>
            <a:r>
              <a:rPr lang="en-GB" dirty="0" smtClean="0"/>
              <a:t>Bolometry measurements after large gas injections</a:t>
            </a:r>
          </a:p>
          <a:p>
            <a:r>
              <a:rPr lang="en-GB" dirty="0" smtClean="0"/>
              <a:t>Conclusions and perspectives </a:t>
            </a:r>
            <a:endParaRPr lang="en-GB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597745" y="1153029"/>
            <a:ext cx="5127625" cy="1243012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3770" y="3330862"/>
            <a:ext cx="5181600" cy="1381125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8538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" t="51599" r="10427" b="8051"/>
          <a:stretch/>
        </p:blipFill>
        <p:spPr>
          <a:xfrm>
            <a:off x="731838" y="2169210"/>
            <a:ext cx="9698711" cy="2460510"/>
          </a:xfrm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7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JET diagnostics – spectrum coverage </a:t>
            </a:r>
            <a:endParaRPr lang="en-GB" dirty="0"/>
          </a:p>
        </p:txBody>
      </p:sp>
      <p:sp>
        <p:nvSpPr>
          <p:cNvPr id="8" name="ZoneTexte 7"/>
          <p:cNvSpPr txBox="1"/>
          <p:nvPr/>
        </p:nvSpPr>
        <p:spPr>
          <a:xfrm>
            <a:off x="732283" y="1056355"/>
            <a:ext cx="682305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 smtClean="0"/>
              <a:t>Objective: </a:t>
            </a:r>
            <a:endParaRPr lang="en-GB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 smtClean="0"/>
              <a:t>Find the origin of this radiated power </a:t>
            </a:r>
          </a:p>
          <a:p>
            <a:endParaRPr lang="en-GB" sz="2000" b="1" dirty="0" smtClean="0"/>
          </a:p>
          <a:p>
            <a:endParaRPr lang="en-GB" b="1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6546408" y="1773069"/>
            <a:ext cx="8323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ym typeface="Symbol" panose="05050102010706020507" pitchFamily="18" charset="2"/>
              </a:rPr>
              <a:t>Lyma</a:t>
            </a:r>
            <a:r>
              <a:rPr lang="en-GB" sz="1400" dirty="0">
                <a:sym typeface="Symbol" panose="05050102010706020507" pitchFamily="18" charset="2"/>
              </a:rPr>
              <a:t>n</a:t>
            </a:r>
            <a:endParaRPr lang="en-GB" sz="1400" dirty="0" smtClean="0">
              <a:sym typeface="Symbol" panose="05050102010706020507" pitchFamily="18" charset="2"/>
            </a:endParaRPr>
          </a:p>
          <a:p>
            <a:r>
              <a:rPr lang="en-GB" sz="1400" dirty="0" smtClean="0">
                <a:sym typeface="Symbol" panose="05050102010706020507" pitchFamily="18" charset="2"/>
              </a:rPr>
              <a:t>  </a:t>
            </a:r>
            <a:r>
              <a:rPr lang="en-GB" sz="1400" dirty="0" smtClean="0"/>
              <a:t>α</a:t>
            </a:r>
            <a:endParaRPr lang="en-GB" sz="1400" dirty="0"/>
          </a:p>
        </p:txBody>
      </p:sp>
      <p:sp>
        <p:nvSpPr>
          <p:cNvPr id="13" name="Rectangle 12"/>
          <p:cNvSpPr/>
          <p:nvPr/>
        </p:nvSpPr>
        <p:spPr>
          <a:xfrm>
            <a:off x="7595381" y="1767416"/>
            <a:ext cx="752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ym typeface="Symbol" panose="05050102010706020507" pitchFamily="18" charset="2"/>
              </a:rPr>
              <a:t>Balmer</a:t>
            </a:r>
          </a:p>
          <a:p>
            <a:r>
              <a:rPr lang="en-GB" sz="1400" dirty="0" smtClean="0">
                <a:sym typeface="Symbol" panose="05050102010706020507" pitchFamily="18" charset="2"/>
              </a:rPr>
              <a:t> </a:t>
            </a:r>
            <a:r>
              <a:rPr lang="en-GB" sz="1400" dirty="0" smtClean="0"/>
              <a:t>  α</a:t>
            </a:r>
            <a:endParaRPr lang="en-GB" sz="1400" dirty="0"/>
          </a:p>
        </p:txBody>
      </p:sp>
      <p:sp>
        <p:nvSpPr>
          <p:cNvPr id="16" name="Rectangle 15"/>
          <p:cNvSpPr/>
          <p:nvPr/>
        </p:nvSpPr>
        <p:spPr>
          <a:xfrm>
            <a:off x="731838" y="4829656"/>
            <a:ext cx="70218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Conclusions: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/>
              <a:t>Some gaps remain but no obvious mechanism would explain the power in these ranges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/>
              <a:t>Difference between the two UV detectors: Only the </a:t>
            </a:r>
            <a:r>
              <a:rPr lang="en-GB" dirty="0"/>
              <a:t>Lyman α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49367" y="3115040"/>
            <a:ext cx="357187" cy="296815"/>
          </a:xfrm>
          <a:prstGeom prst="rect">
            <a:avLst/>
          </a:prstGeom>
          <a:solidFill>
            <a:srgbClr val="FFE3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18" name="ZoneTexte 17"/>
          <p:cNvSpPr txBox="1"/>
          <p:nvPr/>
        </p:nvSpPr>
        <p:spPr>
          <a:xfrm>
            <a:off x="2349054" y="2700702"/>
            <a:ext cx="550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Bolometer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2457004" y="3348402"/>
            <a:ext cx="654050" cy="184150"/>
          </a:xfrm>
          <a:prstGeom prst="rect">
            <a:avLst/>
          </a:prstGeom>
          <a:solidFill>
            <a:srgbClr val="EBD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1" name="Rectangle 20"/>
          <p:cNvSpPr/>
          <p:nvPr/>
        </p:nvSpPr>
        <p:spPr>
          <a:xfrm>
            <a:off x="2822128" y="3626770"/>
            <a:ext cx="720725" cy="184150"/>
          </a:xfrm>
          <a:prstGeom prst="rect">
            <a:avLst/>
          </a:prstGeom>
          <a:solidFill>
            <a:srgbClr val="CDCD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2" name="Rectangle 21"/>
          <p:cNvSpPr/>
          <p:nvPr/>
        </p:nvSpPr>
        <p:spPr>
          <a:xfrm>
            <a:off x="5689714" y="3338314"/>
            <a:ext cx="720725" cy="184150"/>
          </a:xfrm>
          <a:prstGeom prst="rect">
            <a:avLst/>
          </a:prstGeom>
          <a:solidFill>
            <a:srgbClr val="EBD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3" name="Rectangle 22"/>
          <p:cNvSpPr/>
          <p:nvPr/>
        </p:nvSpPr>
        <p:spPr>
          <a:xfrm>
            <a:off x="5905613" y="3617848"/>
            <a:ext cx="720725" cy="184150"/>
          </a:xfrm>
          <a:prstGeom prst="rect">
            <a:avLst/>
          </a:prstGeom>
          <a:solidFill>
            <a:srgbClr val="CDCD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7850694" y="3381621"/>
            <a:ext cx="152400" cy="184150"/>
          </a:xfrm>
          <a:prstGeom prst="rect">
            <a:avLst/>
          </a:prstGeom>
          <a:solidFill>
            <a:srgbClr val="EB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5" name="Rectangle 24"/>
          <p:cNvSpPr/>
          <p:nvPr/>
        </p:nvSpPr>
        <p:spPr>
          <a:xfrm>
            <a:off x="7773073" y="3374100"/>
            <a:ext cx="57600" cy="184150"/>
          </a:xfrm>
          <a:prstGeom prst="rect">
            <a:avLst/>
          </a:prstGeom>
          <a:solidFill>
            <a:srgbClr val="EBD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6" name="Rectangle 25"/>
          <p:cNvSpPr/>
          <p:nvPr/>
        </p:nvSpPr>
        <p:spPr>
          <a:xfrm flipH="1">
            <a:off x="7833789" y="3388025"/>
            <a:ext cx="10800" cy="184150"/>
          </a:xfrm>
          <a:prstGeom prst="rect">
            <a:avLst/>
          </a:prstGeom>
          <a:solidFill>
            <a:srgbClr val="796D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27" name="ZoneTexte 26"/>
          <p:cNvSpPr txBox="1"/>
          <p:nvPr/>
        </p:nvSpPr>
        <p:spPr>
          <a:xfrm>
            <a:off x="1777554" y="3070034"/>
            <a:ext cx="2024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SXR</a:t>
            </a:r>
            <a:endParaRPr lang="en-GB" sz="1400" dirty="0"/>
          </a:p>
        </p:txBody>
      </p:sp>
      <p:sp>
        <p:nvSpPr>
          <p:cNvPr id="28" name="Rectangle 27"/>
          <p:cNvSpPr/>
          <p:nvPr/>
        </p:nvSpPr>
        <p:spPr>
          <a:xfrm>
            <a:off x="2420493" y="3558249"/>
            <a:ext cx="15430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SXR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237163" y="3076208"/>
            <a:ext cx="16013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/>
              <a:t>UV </a:t>
            </a:r>
          </a:p>
          <a:p>
            <a:pPr algn="ctr"/>
            <a:r>
              <a:rPr lang="en-GB" sz="1400" dirty="0" smtClean="0"/>
              <a:t>spectrometer</a:t>
            </a:r>
            <a:endParaRPr lang="en-GB" sz="1400" dirty="0"/>
          </a:p>
        </p:txBody>
      </p:sp>
      <p:sp>
        <p:nvSpPr>
          <p:cNvPr id="32" name="ZoneTexte 31"/>
          <p:cNvSpPr txBox="1"/>
          <p:nvPr/>
        </p:nvSpPr>
        <p:spPr>
          <a:xfrm>
            <a:off x="5237163" y="3558249"/>
            <a:ext cx="2071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UV diamond det.</a:t>
            </a:r>
            <a:endParaRPr lang="en-GB" sz="1400" dirty="0"/>
          </a:p>
        </p:txBody>
      </p:sp>
      <p:sp>
        <p:nvSpPr>
          <p:cNvPr id="33" name="Rectangle 32"/>
          <p:cNvSpPr/>
          <p:nvPr/>
        </p:nvSpPr>
        <p:spPr>
          <a:xfrm>
            <a:off x="8218226" y="2700702"/>
            <a:ext cx="16013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/>
              <a:t>Visible </a:t>
            </a:r>
          </a:p>
          <a:p>
            <a:pPr algn="ctr"/>
            <a:r>
              <a:rPr lang="en-GB" sz="1400" dirty="0" smtClean="0"/>
              <a:t>spectrometer</a:t>
            </a:r>
            <a:endParaRPr lang="en-GB" sz="1400" dirty="0"/>
          </a:p>
        </p:txBody>
      </p:sp>
      <p:cxnSp>
        <p:nvCxnSpPr>
          <p:cNvPr id="35" name="Connecteur droit avec flèche 34"/>
          <p:cNvCxnSpPr/>
          <p:nvPr/>
        </p:nvCxnSpPr>
        <p:spPr>
          <a:xfrm flipH="1">
            <a:off x="8112124" y="3115040"/>
            <a:ext cx="310070" cy="2333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028500" y="5874327"/>
            <a:ext cx="6428557" cy="432657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2943787" y="3480100"/>
            <a:ext cx="361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2518169" y="3000608"/>
            <a:ext cx="361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5856858" y="3060818"/>
            <a:ext cx="361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6630976" y="3428683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</a:rPr>
              <a:t>?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7461829" y="3237999"/>
            <a:ext cx="361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115852" y="1969274"/>
            <a:ext cx="40559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/>
              <a:t>Observations after D</a:t>
            </a:r>
            <a:r>
              <a:rPr lang="en-GB" sz="2000" b="1" baseline="-25000" dirty="0"/>
              <a:t>2 </a:t>
            </a:r>
            <a:r>
              <a:rPr lang="en-GB" sz="2000" b="1" dirty="0"/>
              <a:t>injection: 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4222567" y="317499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Gap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6879342" y="3174995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Gap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21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6" grpId="0" animBg="1"/>
      <p:bldP spid="38" grpId="0"/>
      <p:bldP spid="39" grpId="0"/>
      <p:bldP spid="43" grpId="0"/>
      <p:bldP spid="44" grpId="0"/>
      <p:bldP spid="45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8</a:t>
            </a:fld>
            <a:endParaRPr lang="fr-FR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Opacity and the Lyman </a:t>
            </a:r>
            <a:r>
              <a:rPr lang="el-GR" dirty="0"/>
              <a:t>α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56" y="865537"/>
            <a:ext cx="5452478" cy="3504588"/>
          </a:xfrm>
          <a:prstGeom prst="rect">
            <a:avLst/>
          </a:prstGeom>
        </p:spPr>
      </p:pic>
      <p:sp>
        <p:nvSpPr>
          <p:cNvPr id="10" name="Espace réservé du contenu 2"/>
          <p:cNvSpPr>
            <a:spLocks noGrp="1"/>
          </p:cNvSpPr>
          <p:nvPr>
            <p:ph sz="quarter" idx="4"/>
          </p:nvPr>
        </p:nvSpPr>
        <p:spPr>
          <a:xfrm>
            <a:off x="6018834" y="1478867"/>
            <a:ext cx="4172916" cy="1450242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↑ Balmer </a:t>
            </a:r>
            <a:r>
              <a:rPr lang="en-GB" dirty="0" smtClean="0"/>
              <a:t>α  |  Lyman </a:t>
            </a:r>
            <a:r>
              <a:rPr lang="en-GB" dirty="0" smtClean="0">
                <a:sym typeface="Symbol" panose="05050102010706020507" pitchFamily="18" charset="2"/>
              </a:rPr>
              <a:t> stay constant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both originate from n=3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These two lines should follow the same evolution</a:t>
            </a:r>
          </a:p>
        </p:txBody>
      </p:sp>
      <p:sp>
        <p:nvSpPr>
          <p:cNvPr id="12" name="Flèche vers le bas 11"/>
          <p:cNvSpPr/>
          <p:nvPr/>
        </p:nvSpPr>
        <p:spPr>
          <a:xfrm>
            <a:off x="7476643" y="3242766"/>
            <a:ext cx="288325" cy="360000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GB" dirty="0" smtClean="0"/>
          </a:p>
        </p:txBody>
      </p:sp>
      <p:sp>
        <p:nvSpPr>
          <p:cNvPr id="3" name="Rectangle 2"/>
          <p:cNvSpPr/>
          <p:nvPr/>
        </p:nvSpPr>
        <p:spPr>
          <a:xfrm>
            <a:off x="6165988" y="3795874"/>
            <a:ext cx="28584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Strong opacity of the Lyman series from neutral </a:t>
            </a:r>
            <a:r>
              <a:rPr lang="en-GB" dirty="0"/>
              <a:t>D</a:t>
            </a:r>
            <a:r>
              <a:rPr lang="en-GB" baseline="-25000" dirty="0"/>
              <a:t>2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6191572" y="3795874"/>
            <a:ext cx="2858466" cy="954307"/>
          </a:xfrm>
          <a:prstGeom prst="rect">
            <a:avLst/>
          </a:prstGeom>
          <a:noFill/>
          <a:ln w="38100" cap="flat" cmpd="sng" algn="ctr">
            <a:solidFill>
              <a:srgbClr val="E6001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Espace réservé du contenu 2"/>
          <p:cNvSpPr>
            <a:spLocks noGrp="1"/>
          </p:cNvSpPr>
          <p:nvPr>
            <p:ph sz="quarter" idx="4"/>
          </p:nvPr>
        </p:nvSpPr>
        <p:spPr>
          <a:xfrm>
            <a:off x="731838" y="5019675"/>
            <a:ext cx="9910762" cy="1447800"/>
          </a:xfrm>
        </p:spPr>
        <p:txBody>
          <a:bodyPr>
            <a:noAutofit/>
          </a:bodyPr>
          <a:lstStyle/>
          <a:p>
            <a:r>
              <a:rPr lang="en-GB" b="1" dirty="0" smtClean="0"/>
              <a:t>Postulate to explain the diamond detector signal: </a:t>
            </a:r>
          </a:p>
          <a:p>
            <a:r>
              <a:rPr lang="en-GB" dirty="0" smtClean="0"/>
              <a:t>The </a:t>
            </a:r>
            <a:r>
              <a:rPr lang="en-GB" dirty="0"/>
              <a:t>Lyman </a:t>
            </a:r>
            <a:r>
              <a:rPr lang="en-GB" dirty="0" smtClean="0"/>
              <a:t>α (carries most of the energy) is also absorbed by the neutral D but can only be re-emitted as a </a:t>
            </a:r>
            <a:r>
              <a:rPr lang="en-GB" dirty="0"/>
              <a:t>Lyman α </a:t>
            </a:r>
            <a:r>
              <a:rPr lang="en-GB" dirty="0" smtClean="0"/>
              <a:t>and can eventually exit the neutral gas after a number of absorptions-emissions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1469897" y="2229729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Balmer</a:t>
            </a:r>
            <a:r>
              <a:rPr lang="en-GB" dirty="0"/>
              <a:t> </a:t>
            </a:r>
            <a:r>
              <a:rPr lang="en-GB" dirty="0" smtClean="0"/>
              <a:t>α (visible) 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688995" y="3150562"/>
            <a:ext cx="1597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Lyman </a:t>
            </a:r>
            <a:r>
              <a:rPr lang="en-GB" dirty="0" smtClean="0">
                <a:sym typeface="Symbol" panose="05050102010706020507" pitchFamily="18" charset="2"/>
              </a:rPr>
              <a:t> (UV)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33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4" grpId="0" animBg="1"/>
      <p:bldP spid="1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731838" y="1350964"/>
                <a:ext cx="5220000" cy="3925886"/>
              </a:xfrm>
            </p:spPr>
            <p:txBody>
              <a:bodyPr>
                <a:norm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GB" dirty="0" smtClean="0"/>
                  <a:t>Neutral density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GB" dirty="0" smtClean="0"/>
                  <a:t>inside RE beam estimated with the power balance: </a:t>
                </a:r>
              </a:p>
              <a:p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𝑓𝑖𝑒𝑙𝑑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GB" b="1"/>
                              <m:t>∥</m:t>
                            </m:r>
                          </m:sub>
                        </m:sSub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𝑐𝑜𝑙𝑙𝑖𝑠𝑖𝑜𝑛𝑠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𝐸𝑆𝑇𝐴𝑅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𝐴𝑟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GB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𝑠𝑦𝑛𝑐h𝑟𝑜𝑡𝑟𝑜𝑛</m:t>
                        </m:r>
                      </m:sub>
                    </m:sSub>
                  </m:oMath>
                </a14:m>
                <a:endParaRPr lang="en-GB" i="1" dirty="0" smtClean="0">
                  <a:latin typeface="Cambria Math" panose="02040503050406030204" pitchFamily="18" charset="0"/>
                </a:endParaRPr>
              </a:p>
              <a:p>
                <a:pPr lvl="1" indent="0">
                  <a:buNone/>
                </a:pPr>
                <a:endParaRPr lang="en-GB" dirty="0" smtClean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GB" dirty="0" smtClean="0"/>
                  <a:t>D cooling rates from the ADAS database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GB" dirty="0" smtClean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GB" dirty="0" smtClean="0"/>
                  <a:t>Electron density = 10</a:t>
                </a:r>
                <a:r>
                  <a:rPr lang="en-GB" baseline="30000" dirty="0" smtClean="0"/>
                  <a:t>18</a:t>
                </a:r>
                <a:r>
                  <a:rPr lang="en-GB" dirty="0" smtClean="0"/>
                  <a:t> m</a:t>
                </a:r>
                <a:r>
                  <a:rPr lang="en-GB" baseline="30000" dirty="0" smtClean="0"/>
                  <a:t>-3</a:t>
                </a:r>
                <a:r>
                  <a:rPr lang="en-GB" dirty="0" smtClean="0"/>
                  <a:t> (measurement </a:t>
                </a:r>
                <a:r>
                  <a:rPr lang="en-GB" dirty="0"/>
                  <a:t>floor</a:t>
                </a:r>
                <a:r>
                  <a:rPr lang="en-GB" dirty="0" smtClean="0"/>
                  <a:t>)</a:t>
                </a:r>
              </a:p>
              <a:p>
                <a:pPr lvl="1" indent="0">
                  <a:buNone/>
                </a:pPr>
                <a:endParaRPr lang="en-GB" dirty="0" smtClean="0"/>
              </a:p>
              <a:p>
                <a:pPr lvl="1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31838" y="1350964"/>
                <a:ext cx="5220000" cy="3925886"/>
              </a:xfrm>
              <a:blipFill>
                <a:blip r:embed="rId3"/>
                <a:stretch>
                  <a:fillRect l="-2220" t="-932" r="-9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13/06/2024</a:t>
            </a:r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N. Schoonheere | REM 2024 </a:t>
            </a:r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9</a:t>
            </a:fld>
            <a:endParaRPr lang="fr-FR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Estimate of the D radiated power</a:t>
            </a:r>
            <a:endParaRPr lang="en-GB" dirty="0"/>
          </a:p>
        </p:txBody>
      </p:sp>
      <p:pic>
        <p:nvPicPr>
          <p:cNvPr id="10" name="Espace réservé du contenu 7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5951838" y="1339849"/>
            <a:ext cx="6011936" cy="364172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630394" y="1078190"/>
            <a:ext cx="3937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Total radiated power for all D lines</a:t>
            </a: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734219" y="5348585"/>
            <a:ext cx="88439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Conclusions</a:t>
            </a:r>
            <a:r>
              <a:rPr lang="en-GB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/>
              <a:t>D </a:t>
            </a:r>
            <a:r>
              <a:rPr lang="en-GB" dirty="0"/>
              <a:t>thermal radiation power is </a:t>
            </a:r>
            <a:r>
              <a:rPr lang="en-GB" dirty="0" smtClean="0"/>
              <a:t>negligible at these temperatures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/>
              <a:t>But doesn’t rule out non thermal radiation from RE interactions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27800" y="48942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Temperature for recombined D</a:t>
            </a:r>
            <a:r>
              <a:rPr lang="en-GB" baseline="-25000" dirty="0" smtClean="0"/>
              <a:t>2</a:t>
            </a:r>
            <a:r>
              <a:rPr lang="en-GB" dirty="0" smtClean="0"/>
              <a:t> ~ 1eV [1]</a:t>
            </a:r>
            <a:r>
              <a:rPr lang="en-GB" baseline="-25000" dirty="0" smtClean="0"/>
              <a:t> </a:t>
            </a:r>
            <a:endParaRPr lang="en-GB" dirty="0"/>
          </a:p>
        </p:txBody>
      </p:sp>
      <p:cxnSp>
        <p:nvCxnSpPr>
          <p:cNvPr id="16" name="Connecteur droit 15"/>
          <p:cNvCxnSpPr/>
          <p:nvPr/>
        </p:nvCxnSpPr>
        <p:spPr>
          <a:xfrm flipV="1">
            <a:off x="8964780" y="3448050"/>
            <a:ext cx="0" cy="1044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630394" y="3432750"/>
            <a:ext cx="234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546600" y="6387712"/>
            <a:ext cx="3073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latin typeface="Utopia-Regular"/>
              </a:rPr>
              <a:t>[1] E. Hollmann et al, POP (2020)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82173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4" grpId="0"/>
    </p:bldLst>
  </p:timing>
</p:sld>
</file>

<file path=ppt/theme/theme1.xml><?xml version="1.0" encoding="utf-8"?>
<a:theme xmlns:a="http://schemas.openxmlformats.org/drawingml/2006/main" name="Thème Office">
  <a:themeElements>
    <a:clrScheme name="CEA 2023">
      <a:dk1>
        <a:srgbClr val="262626"/>
      </a:dk1>
      <a:lt1>
        <a:sysClr val="window" lastClr="FFFFFF"/>
      </a:lt1>
      <a:dk2>
        <a:srgbClr val="E50019"/>
      </a:dk2>
      <a:lt2>
        <a:srgbClr val="FFFFFF"/>
      </a:lt2>
      <a:accent1>
        <a:srgbClr val="3E4A83"/>
      </a:accent1>
      <a:accent2>
        <a:srgbClr val="7E9CBB"/>
      </a:accent2>
      <a:accent3>
        <a:srgbClr val="FFCD31"/>
      </a:accent3>
      <a:accent4>
        <a:srgbClr val="DA837B"/>
      </a:accent4>
      <a:accent5>
        <a:srgbClr val="0093A7"/>
      </a:accent5>
      <a:accent6>
        <a:srgbClr val="BD987A"/>
      </a:accent6>
      <a:hlink>
        <a:srgbClr val="E50019"/>
      </a:hlink>
      <a:folHlink>
        <a:srgbClr val="E50019"/>
      </a:folHlink>
    </a:clrScheme>
    <a:fontScheme name="CE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144000" tIns="108000" rIns="144000" bIns="144000" rtlCol="0" anchor="ctr">
        <a:spAutoFit/>
      </a:bodyPr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-CEA final-V6.potx" id="{EC381E7A-0124-48FC-8DBE-B12F4FE076FD}" vid="{F86E971A-F893-4679-B8E7-24078A6E511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llabComments xmlns="91130d52-d7c5-4e9c-ae1e-8e8e5c28245c" xsi:nil="true"/>
    <CollabTypeDocument xmlns="98091354-8d82-4ad1-b5dd-6b09eb5ff196">Procédure</CollabTypeDocument>
    <CollabDate xmlns="91130d52-d7c5-4e9c-ae1e-8e8e5c28245c">2023-05-16T22:00:00+00:00</CollabDate>
    <CollabObjetResume xmlns="98091354-8d82-4ad1-b5dd-6b09eb5ff196" xsi:nil="true"/>
    <g65f1e9585ce45a29a8379f50f13cd0c xmlns="98091354-8d82-4ad1-b5dd-6b09eb5ff196">
      <Terms xmlns="http://schemas.microsoft.com/office/infopath/2007/PartnerControls">
        <TermInfo xmlns="http://schemas.microsoft.com/office/infopath/2007/PartnerControls">
          <TermName xmlns="http://schemas.microsoft.com/office/infopath/2007/PartnerControls">DCOM</TermName>
          <TermId xmlns="http://schemas.microsoft.com/office/infopath/2007/PartnerControls">5d454b4e-7aaa-470d-be17-032317e26456</TermId>
        </TermInfo>
      </Terms>
    </g65f1e9585ce45a29a8379f50f13cd0c>
    <TaxCatchAll xmlns="98091354-8d82-4ad1-b5dd-6b09eb5ff196">
      <Value>16</Value>
    </TaxCatchAll>
    <CollabExternalReferences xmlns="91130d52-d7c5-4e9c-ae1e-8e8e5c28245c">Masque-de-presentation-Arial-PPTX</CollabExternalReferences>
    <CollabEnVigueur xmlns="98091354-8d82-4ad1-b5dd-6b09eb5ff196">true</CollabEnVigueu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 référentiel" ma:contentTypeID="0x010100108A61D7BE634F76874FDC084DD0BD15009E39C29C26594BAC90AC8ED3FDFD77E000BCE28098BA0F0B45BA4517838BD1AEEF" ma:contentTypeVersion="33" ma:contentTypeDescription="" ma:contentTypeScope="" ma:versionID="4c5be590388616a1b551115da05bc43b">
  <xsd:schema xmlns:xsd="http://www.w3.org/2001/XMLSchema" xmlns:xs="http://www.w3.org/2001/XMLSchema" xmlns:p="http://schemas.microsoft.com/office/2006/metadata/properties" xmlns:ns1="98091354-8d82-4ad1-b5dd-6b09eb5ff196" xmlns:ns3="91130d52-d7c5-4e9c-ae1e-8e8e5c28245c" targetNamespace="http://schemas.microsoft.com/office/2006/metadata/properties" ma:root="true" ma:fieldsID="44338b7d3fa432cfa170dc216eb8433d" ns1:_="" ns3:_="">
    <xsd:import namespace="98091354-8d82-4ad1-b5dd-6b09eb5ff196"/>
    <xsd:import namespace="91130d52-d7c5-4e9c-ae1e-8e8e5c28245c"/>
    <xsd:element name="properties">
      <xsd:complexType>
        <xsd:sequence>
          <xsd:element name="documentManagement">
            <xsd:complexType>
              <xsd:all>
                <xsd:element ref="ns1:CollabTypeDocument"/>
                <xsd:element ref="ns1:CollabObjetResume" minOccurs="0"/>
                <xsd:element ref="ns3:CollabExternalReferences"/>
                <xsd:element ref="ns3:CollabDate"/>
                <xsd:element ref="ns3:CollabComments" minOccurs="0"/>
                <xsd:element ref="ns1:CollabEnVigueur" minOccurs="0"/>
                <xsd:element ref="ns1:g65f1e9585ce45a29a8379f50f13cd0c" minOccurs="0"/>
                <xsd:element ref="ns1:TaxCatchAll" minOccurs="0"/>
                <xsd:element ref="ns1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091354-8d82-4ad1-b5dd-6b09eb5ff196" elementFormDefault="qualified">
    <xsd:import namespace="http://schemas.microsoft.com/office/2006/documentManagement/types"/>
    <xsd:import namespace="http://schemas.microsoft.com/office/infopath/2007/PartnerControls"/>
    <xsd:element name="CollabTypeDocument" ma:index="0" ma:displayName="Type de document" ma:format="Dropdown" ma:internalName="CollabTypeDocument">
      <xsd:simpleType>
        <xsd:restriction base="dms:Choice">
          <xsd:enumeration value="Accord"/>
          <xsd:enumeration value="Circulaire"/>
          <xsd:enumeration value="Consigne"/>
          <xsd:enumeration value="Contrat objectifs"/>
          <xsd:enumeration value="Convention"/>
          <xsd:enumeration value="Dossier processus"/>
          <xsd:enumeration value="Fiche processus"/>
          <xsd:enumeration value="Formulaire"/>
          <xsd:enumeration value="Guide"/>
          <xsd:enumeration value="Lettre de mission"/>
          <xsd:enumeration value="Liste"/>
          <xsd:enumeration value="Liste Documents Applicables"/>
          <xsd:enumeration value="Logo"/>
          <xsd:enumeration value="Manuel opérateur"/>
          <xsd:enumeration value="Mode opératoire"/>
          <xsd:enumeration value="Note Instruction Générale (NIG)"/>
          <xsd:enumeration value="Note Instruction Générale CEA (NIGCEA)"/>
          <xsd:enumeration value="Note Instruction Générale groupe (NIGG)"/>
          <xsd:enumeration value="Note Instruction Particulière (NIP)"/>
          <xsd:enumeration value="Note"/>
          <xsd:enumeration value="Note Administrateur Général (Note AG)"/>
          <xsd:enumeration value="Note application"/>
          <xsd:enumeration value="Note nomination"/>
          <xsd:enumeration value="Note organisation"/>
          <xsd:enumeration value="Organigramme"/>
          <xsd:enumeration value="Plan Qualité"/>
          <xsd:enumeration value="Procédure"/>
          <xsd:enumeration value="Rapport"/>
          <xsd:enumeration value="Tableau de gestion"/>
        </xsd:restriction>
      </xsd:simpleType>
    </xsd:element>
    <xsd:element name="CollabObjetResume" ma:index="3" nillable="true" ma:displayName="Objet - Résumé" ma:internalName="CollabObjetResume" ma:readOnly="false">
      <xsd:simpleType>
        <xsd:restriction base="dms:Note"/>
      </xsd:simpleType>
    </xsd:element>
    <xsd:element name="CollabEnVigueur" ma:index="8" nillable="true" ma:displayName="En vigueur" ma:default="1" ma:internalName="CollabEnVigueur" ma:readOnly="false">
      <xsd:simpleType>
        <xsd:restriction base="dms:Boolean"/>
      </xsd:simpleType>
    </xsd:element>
    <xsd:element name="g65f1e9585ce45a29a8379f50f13cd0c" ma:index="14" ma:taxonomy="true" ma:internalName="g65f1e9585ce45a29a8379f50f13cd0c" ma:taxonomyFieldName="CollabEmetteur" ma:displayName="Emetteur" ma:readOnly="false" ma:default="" ma:fieldId="{065f1e95-85ce-45a2-9a83-79f50f13cd0c}" ma:taxonomyMulti="true" ma:sspId="ea6c1742-5521-40b5-9022-00c35f6f2763" ma:termSetId="b0eb54bb-5d02-4f03-af81-45912abcbe3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5" nillable="true" ma:displayName="Taxonomy Catch All Column" ma:hidden="true" ma:list="{2fcd52ac-d771-4543-96ea-276209a03e87}" ma:internalName="TaxCatchAll" ma:showField="CatchAllData" ma:web="98091354-8d82-4ad1-b5dd-6b09eb5ff1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2fcd52ac-d771-4543-96ea-276209a03e87}" ma:internalName="TaxCatchAllLabel" ma:readOnly="true" ma:showField="CatchAllDataLabel" ma:web="98091354-8d82-4ad1-b5dd-6b09eb5ff1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130d52-d7c5-4e9c-ae1e-8e8e5c28245c" elementFormDefault="qualified">
    <xsd:import namespace="http://schemas.microsoft.com/office/2006/documentManagement/types"/>
    <xsd:import namespace="http://schemas.microsoft.com/office/infopath/2007/PartnerControls"/>
    <xsd:element name="CollabExternalReferences" ma:index="4" ma:displayName="Référence" ma:internalName="CollabExternalReferences" ma:readOnly="false">
      <xsd:simpleType>
        <xsd:restriction base="dms:Text">
          <xsd:maxLength value="255"/>
        </xsd:restriction>
      </xsd:simpleType>
    </xsd:element>
    <xsd:element name="CollabDate" ma:index="5" ma:displayName="Date édition" ma:format="DateOnly" ma:LCID="1036" ma:internalName="CollabDate" ma:readOnly="false">
      <xsd:simpleType>
        <xsd:restriction base="dms:DateTime"/>
      </xsd:simpleType>
    </xsd:element>
    <xsd:element name="CollabComments" ma:index="7" nillable="true" ma:displayName="Observation(s)" ma:internalName="CollabComments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Type de contenu"/>
        <xsd:element ref="dc:title" maxOccurs="1" ma:index="2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2C3532-8AA7-4D5E-B9F2-1F8B1D0F2747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91130d52-d7c5-4e9c-ae1e-8e8e5c28245c"/>
    <ds:schemaRef ds:uri="http://schemas.microsoft.com/office/2006/metadata/properties"/>
    <ds:schemaRef ds:uri="98091354-8d82-4ad1-b5dd-6b09eb5ff196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D0FCFC4-E9EF-4472-B8C9-1B2A4F3589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091354-8d82-4ad1-b5dd-6b09eb5ff196"/>
    <ds:schemaRef ds:uri="91130d52-d7c5-4e9c-ae1e-8e8e5c2824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22A1DE-2B55-44AD-B375-4B8FA76543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PPT-CEA final-V6</Template>
  <TotalTime>6044</TotalTime>
  <Words>2409</Words>
  <Application>Microsoft Office PowerPoint</Application>
  <PresentationFormat>Grand écran</PresentationFormat>
  <Paragraphs>476</Paragraphs>
  <Slides>39</Slides>
  <Notes>11</Notes>
  <HiddenSlides>0</HiddenSlides>
  <MMClips>1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8" baseType="lpstr">
      <vt:lpstr>Arial</vt:lpstr>
      <vt:lpstr>Arial Black</vt:lpstr>
      <vt:lpstr>Calibri</vt:lpstr>
      <vt:lpstr>Cambria Math</vt:lpstr>
      <vt:lpstr>Symbol</vt:lpstr>
      <vt:lpstr>Times New Roman</vt:lpstr>
      <vt:lpstr>Utopia-Regular</vt:lpstr>
      <vt:lpstr>Wingdings</vt:lpstr>
      <vt:lpstr>Thème Office</vt:lpstr>
      <vt:lpstr>Benign termination of runaway electron beams at JET: Radiated power and bolometry during massive material injections</vt:lpstr>
      <vt:lpstr>Outline</vt:lpstr>
      <vt:lpstr>Benign termination scenario</vt:lpstr>
      <vt:lpstr>Benign termination – Operational limits</vt:lpstr>
      <vt:lpstr>Benign termination – radiated power</vt:lpstr>
      <vt:lpstr>Outline</vt:lpstr>
      <vt:lpstr>JET diagnostics – spectrum coverage </vt:lpstr>
      <vt:lpstr>Opacity and the Lyman α </vt:lpstr>
      <vt:lpstr>Estimate of the D radiated power</vt:lpstr>
      <vt:lpstr>Outline</vt:lpstr>
      <vt:lpstr>Radiated power measured in empty vessel </vt:lpstr>
      <vt:lpstr>Resistive bolometers</vt:lpstr>
      <vt:lpstr>Effect of neutral gas pressure</vt:lpstr>
      <vt:lpstr>Cooling times</vt:lpstr>
      <vt:lpstr>Equilibrium temperatures</vt:lpstr>
      <vt:lpstr>Modelled channel power </vt:lpstr>
      <vt:lpstr>Total radiated power</vt:lpstr>
      <vt:lpstr>Total radiated power peak</vt:lpstr>
      <vt:lpstr>Outline</vt:lpstr>
      <vt:lpstr>Conclusions and perspectives</vt:lpstr>
      <vt:lpstr>D2 injection into RE beam</vt:lpstr>
      <vt:lpstr>Backup : Power balance</vt:lpstr>
      <vt:lpstr>Backup : Deuterium </vt:lpstr>
      <vt:lpstr>Backup: Lyman alpha</vt:lpstr>
      <vt:lpstr>Backup : Comparing dry runs and real pulses</vt:lpstr>
      <vt:lpstr>Backup : Neutral pressure dependence</vt:lpstr>
      <vt:lpstr>Backup: Injection location</vt:lpstr>
      <vt:lpstr>Backup : Peak radiated power after MGI</vt:lpstr>
      <vt:lpstr>SPI into dry runs</vt:lpstr>
      <vt:lpstr>Backup : bridge voltage</vt:lpstr>
      <vt:lpstr>Backup: bolometer equations</vt:lpstr>
      <vt:lpstr>Backup : Model equations </vt:lpstr>
      <vt:lpstr>Backup : cooling time constant</vt:lpstr>
      <vt:lpstr>Backup : Pressure estimate</vt:lpstr>
      <vt:lpstr>Backup : Modelled channel power </vt:lpstr>
      <vt:lpstr>Backup : Channel responses</vt:lpstr>
      <vt:lpstr>Backup : Why do we see such large variations? </vt:lpstr>
      <vt:lpstr>Backup : Peak channel voltage</vt:lpstr>
      <vt:lpstr>Backup: parameter study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Masque-de-presentation-Arial-PPTX</dc:title>
  <dc:creator>HARTMANN Marion</dc:creator>
  <cp:lastModifiedBy>SCHOONHEERE Nathan 272154</cp:lastModifiedBy>
  <cp:revision>195</cp:revision>
  <dcterms:created xsi:type="dcterms:W3CDTF">2023-01-31T13:15:02Z</dcterms:created>
  <dcterms:modified xsi:type="dcterms:W3CDTF">2024-06-13T05:52:40Z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0x010100108A61D7BE634F76874FDC084DD0BD15009E39C29C26594BAC90AC8ED3FDFD77E000BCE28098BA0F0B45BA4517838BD1AEEF</vt:lpwstr>
  </property>
  <property fmtid="{D5CDD505-2E9C-101B-9397-08002B2CF9AE}" pid="3" name="CollabXmlContent">
    <vt:lpwstr>&lt;CollabItems&gt;_x000d_
  &lt;CollabItem&gt;_x000d_
    &lt;FileLeafRef&gt;Masque-de-presentation-Arial-PPTX.pptx&lt;/FileLeafRef&gt;_x000d_
    &lt;Title&gt;Masque-de-presentation-Arial-PPTX&lt;/Title&gt;_x000d_
    &lt;CollabTypeDocument&gt;Procédure&lt;/CollabTypeDocument&gt;_x000d_
    &lt;CollabObjetResume /&gt;_x000d_
    &lt;CollabExter</vt:lpwstr>
  </property>
  <property fmtid="{D5CDD505-2E9C-101B-9397-08002B2CF9AE}" pid="4" name="IsCollabDocument">
    <vt:bool>true</vt:bool>
  </property>
  <property fmtid="{D5CDD505-2E9C-101B-9397-08002B2CF9AE}" pid="5" name="CollabEmetteur">
    <vt:lpwstr>16;#DCOM|5d454b4e-7aaa-470d-be17-032317e26456</vt:lpwstr>
  </property>
  <property fmtid="{D5CDD505-2E9C-101B-9397-08002B2CF9AE}" pid="6" name="I2ICODE">
    <vt:lpwstr>COLLAB</vt:lpwstr>
  </property>
  <property fmtid="{D5CDD505-2E9C-101B-9397-08002B2CF9AE}" pid="7" name="WebApplicationID">
    <vt:lpwstr>bb36ce6d-0f69-46d8-b0d4-d9bf5a87d995</vt:lpwstr>
  </property>
  <property fmtid="{D5CDD505-2E9C-101B-9397-08002B2CF9AE}" pid="8" name="I2ISITECODE">
    <vt:lpwstr/>
  </property>
</Properties>
</file>