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260" r:id="rId5"/>
    <p:sldId id="283" r:id="rId6"/>
    <p:sldId id="284" r:id="rId7"/>
    <p:sldId id="285"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81" r:id="rId21"/>
    <p:sldId id="274" r:id="rId22"/>
    <p:sldId id="275" r:id="rId23"/>
    <p:sldId id="276" r:id="rId24"/>
    <p:sldId id="277" r:id="rId25"/>
    <p:sldId id="288" r:id="rId26"/>
    <p:sldId id="289" r:id="rId27"/>
    <p:sldId id="278" r:id="rId28"/>
    <p:sldId id="279" r:id="rId29"/>
    <p:sldId id="287" r:id="rId30"/>
  </p:sldIdLst>
  <p:sldSz cx="12192000" cy="6858000"/>
  <p:notesSz cx="6858000" cy="9144000"/>
  <p:embeddedFontLst>
    <p:embeddedFont>
      <p:font typeface="Arial Narrow" panose="020B0606020202030204" pitchFamily="34" charset="0"/>
      <p:regular r:id="rId32"/>
      <p:bold r:id="rId33"/>
      <p:italic r:id="rId34"/>
      <p:boldItalic r:id="rId35"/>
    </p:embeddedFont>
    <p:embeddedFont>
      <p:font typeface="Cambria Math" panose="02040503050406030204" pitchFamily="18" charset="0"/>
      <p:regular r:id="rId36"/>
    </p:embeddedFont>
    <p:embeddedFont>
      <p:font typeface="PT Serif" panose="020A0603040505020204" pitchFamily="18" charset="0"/>
      <p:regular r:id="rId37"/>
      <p:bold r:id="rId38"/>
      <p:italic r:id="rId39"/>
      <p:boldItalic r:id="rId40"/>
    </p:embeddedFont>
  </p:embeddedFontLst>
  <p:defaultTex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A4121C-25F0-4E0C-9AB3-3E3B2A8661F3}" v="62" dt="2024-06-13T07:56:36.909"/>
    <p1510:client id="{1E0CBE0B-9291-41EB-8474-D69D34CF9C9A}" v="30" dt="2024-06-13T09:20:05.962"/>
    <p1510:client id="{3823F8B0-821B-41E4-878C-9E39920C6E0A}" v="855" dt="2024-06-13T14:00:53.744"/>
    <p1510:client id="{43C0CC10-79CF-4285-B931-8180E24C903D}" v="37" dt="2024-06-13T10:50:10.209"/>
    <p1510:client id="{7F3C3E5D-D52B-4F9F-92BD-B62F938DF927}" v="1" dt="2024-06-13T10:58:26.695"/>
    <p1510:client id="{AA7E242B-F247-47E0-9CFD-57215D519908}" v="1" dt="2024-06-13T10:55:24.002"/>
    <p1510:client id="{B3274F9A-FB8F-401E-8C17-1713A95F85D4}" v="24" dt="2024-06-13T10:59:21.560"/>
    <p1510:client id="{C09F6D45-9634-44C0-9B0C-E38B7A666F86}" v="1" dt="2024-06-13T10:54:06.247"/>
    <p1510:client id="{D9F23C82-3770-4384-9892-58F0AAE3C185}" v="252" dt="2024-06-13T00:13:09.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Bersgtröm" userId="9a732215fae40532" providerId="Windows Live" clId="Web-{C8F0209D-6690-4680-B2AB-858ABB93EFC3}"/>
    <pc:docChg chg="addSld delSld modSld">
      <pc:chgData name="Hannes Bersgtröm" userId="9a732215fae40532" providerId="Windows Live" clId="Web-{C8F0209D-6690-4680-B2AB-858ABB93EFC3}" dt="2024-06-10T09:35:22.506" v="26" actId="1076"/>
      <pc:docMkLst>
        <pc:docMk/>
      </pc:docMkLst>
      <pc:sldChg chg="new del">
        <pc:chgData name="Hannes Bersgtröm" userId="9a732215fae40532" providerId="Windows Live" clId="Web-{C8F0209D-6690-4680-B2AB-858ABB93EFC3}" dt="2024-06-10T09:30:11.216" v="2"/>
        <pc:sldMkLst>
          <pc:docMk/>
          <pc:sldMk cId="1628155093" sldId="282"/>
        </pc:sldMkLst>
      </pc:sldChg>
      <pc:sldChg chg="modSp add">
        <pc:chgData name="Hannes Bersgtröm" userId="9a732215fae40532" providerId="Windows Live" clId="Web-{C8F0209D-6690-4680-B2AB-858ABB93EFC3}" dt="2024-06-10T09:35:22.506" v="26" actId="1076"/>
        <pc:sldMkLst>
          <pc:docMk/>
          <pc:sldMk cId="2996671392" sldId="283"/>
        </pc:sldMkLst>
        <pc:spChg chg="mod">
          <ac:chgData name="Hannes Bersgtröm" userId="9a732215fae40532" providerId="Windows Live" clId="Web-{C8F0209D-6690-4680-B2AB-858ABB93EFC3}" dt="2024-06-10T09:33:41.144" v="19" actId="14100"/>
          <ac:spMkLst>
            <pc:docMk/>
            <pc:sldMk cId="2996671392" sldId="283"/>
            <ac:spMk id="185" creationId="{00000000-0000-0000-0000-000000000000}"/>
          </ac:spMkLst>
        </pc:spChg>
        <pc:picChg chg="mod">
          <ac:chgData name="Hannes Bersgtröm" userId="9a732215fae40532" providerId="Windows Live" clId="Web-{C8F0209D-6690-4680-B2AB-858ABB93EFC3}" dt="2024-06-10T09:34:05.051" v="24" actId="1076"/>
          <ac:picMkLst>
            <pc:docMk/>
            <pc:sldMk cId="2996671392" sldId="283"/>
            <ac:picMk id="5" creationId="{3E527DCB-0E5D-FF40-581F-EB227F7A5D03}"/>
          </ac:picMkLst>
        </pc:picChg>
        <pc:picChg chg="mod">
          <ac:chgData name="Hannes Bersgtröm" userId="9a732215fae40532" providerId="Windows Live" clId="Web-{C8F0209D-6690-4680-B2AB-858ABB93EFC3}" dt="2024-06-10T09:35:22.506" v="26" actId="1076"/>
          <ac:picMkLst>
            <pc:docMk/>
            <pc:sldMk cId="2996671392" sldId="283"/>
            <ac:picMk id="6" creationId="{9EC21A28-95F2-C779-BF51-5CC110CFF71D}"/>
          </ac:picMkLst>
        </pc:picChg>
      </pc:sldChg>
    </pc:docChg>
  </pc:docChgLst>
  <pc:docChgLst>
    <pc:chgData name="Hannes Bersgtröm" userId="9a732215fae40532" providerId="Windows Live" clId="Web-{ABB93F1A-49F0-4F36-AD3E-D3C75EB4F06A}"/>
    <pc:docChg chg="modSld">
      <pc:chgData name="Hannes Bersgtröm" userId="9a732215fae40532" providerId="Windows Live" clId="Web-{ABB93F1A-49F0-4F36-AD3E-D3C75EB4F06A}" dt="2024-06-08T16:24:31.089" v="70" actId="20577"/>
      <pc:docMkLst>
        <pc:docMk/>
      </pc:docMkLst>
      <pc:sldChg chg="modSp">
        <pc:chgData name="Hannes Bersgtröm" userId="9a732215fae40532" providerId="Windows Live" clId="Web-{ABB93F1A-49F0-4F36-AD3E-D3C75EB4F06A}" dt="2024-06-08T16:24:31.089" v="70" actId="20577"/>
        <pc:sldMkLst>
          <pc:docMk/>
          <pc:sldMk cId="0" sldId="257"/>
        </pc:sldMkLst>
        <pc:spChg chg="mod">
          <ac:chgData name="Hannes Bersgtröm" userId="9a732215fae40532" providerId="Windows Live" clId="Web-{ABB93F1A-49F0-4F36-AD3E-D3C75EB4F06A}" dt="2024-06-08T16:24:31.089" v="70" actId="20577"/>
          <ac:spMkLst>
            <pc:docMk/>
            <pc:sldMk cId="0" sldId="257"/>
            <ac:spMk id="3" creationId="{00000000-0000-0000-0000-000000000000}"/>
          </ac:spMkLst>
        </pc:spChg>
        <pc:spChg chg="mod">
          <ac:chgData name="Hannes Bersgtröm" userId="9a732215fae40532" providerId="Windows Live" clId="Web-{ABB93F1A-49F0-4F36-AD3E-D3C75EB4F06A}" dt="2024-06-08T16:23:03.226" v="65" actId="20577"/>
          <ac:spMkLst>
            <pc:docMk/>
            <pc:sldMk cId="0" sldId="257"/>
            <ac:spMk id="112" creationId="{00000000-0000-0000-0000-000000000000}"/>
          </ac:spMkLst>
        </pc:spChg>
      </pc:sldChg>
    </pc:docChg>
  </pc:docChgLst>
  <pc:docChgLst>
    <pc:chgData name="Hannes Bersgtröm" userId="9a732215fae40532" providerId="Windows Live" clId="Web-{F2EA8DF1-D10E-400F-AF8C-1BB7E40AF751}"/>
    <pc:docChg chg="modSld">
      <pc:chgData name="Hannes Bersgtröm" userId="9a732215fae40532" providerId="Windows Live" clId="Web-{F2EA8DF1-D10E-400F-AF8C-1BB7E40AF751}" dt="2024-06-10T10:06:38.984" v="1"/>
      <pc:docMkLst>
        <pc:docMk/>
      </pc:docMkLst>
      <pc:sldChg chg="modSp">
        <pc:chgData name="Hannes Bersgtröm" userId="9a732215fae40532" providerId="Windows Live" clId="Web-{F2EA8DF1-D10E-400F-AF8C-1BB7E40AF751}" dt="2024-06-10T10:06:38.984" v="1"/>
        <pc:sldMkLst>
          <pc:docMk/>
          <pc:sldMk cId="2996671392" sldId="283"/>
        </pc:sldMkLst>
        <pc:picChg chg="mod">
          <ac:chgData name="Hannes Bersgtröm" userId="9a732215fae40532" providerId="Windows Live" clId="Web-{F2EA8DF1-D10E-400F-AF8C-1BB7E40AF751}" dt="2024-06-10T10:06:38.984" v="1"/>
          <ac:picMkLst>
            <pc:docMk/>
            <pc:sldMk cId="2996671392" sldId="283"/>
            <ac:picMk id="5" creationId="{3E527DCB-0E5D-FF40-581F-EB227F7A5D03}"/>
          </ac:picMkLst>
        </pc:picChg>
      </pc:sldChg>
    </pc:docChg>
  </pc:docChgLst>
  <pc:docChgLst>
    <pc:chgData name="Hannes Bersgtröm" userId="9a732215fae40532" providerId="Windows Live" clId="Web-{0AB6AD7B-DE34-476C-8A71-D45FC1B9D30F}"/>
    <pc:docChg chg="addSld delSld modSld">
      <pc:chgData name="Hannes Bersgtröm" userId="9a732215fae40532" providerId="Windows Live" clId="Web-{0AB6AD7B-DE34-476C-8A71-D45FC1B9D30F}" dt="2024-06-10T10:04:37.958" v="53" actId="1076"/>
      <pc:docMkLst>
        <pc:docMk/>
      </pc:docMkLst>
      <pc:sldChg chg="del">
        <pc:chgData name="Hannes Bersgtröm" userId="9a732215fae40532" providerId="Windows Live" clId="Web-{0AB6AD7B-DE34-476C-8A71-D45FC1B9D30F}" dt="2024-06-10T10:01:53.453" v="45"/>
        <pc:sldMkLst>
          <pc:docMk/>
          <pc:sldMk cId="0" sldId="261"/>
        </pc:sldMkLst>
      </pc:sldChg>
      <pc:sldChg chg="new del">
        <pc:chgData name="Hannes Bersgtröm" userId="9a732215fae40532" providerId="Windows Live" clId="Web-{0AB6AD7B-DE34-476C-8A71-D45FC1B9D30F}" dt="2024-06-10T08:06:32.334" v="2"/>
        <pc:sldMkLst>
          <pc:docMk/>
          <pc:sldMk cId="3095706432" sldId="282"/>
        </pc:sldMkLst>
      </pc:sldChg>
      <pc:sldChg chg="new del">
        <pc:chgData name="Hannes Bersgtröm" userId="9a732215fae40532" providerId="Windows Live" clId="Web-{0AB6AD7B-DE34-476C-8A71-D45FC1B9D30F}" dt="2024-06-10T08:06:36.022" v="3"/>
        <pc:sldMkLst>
          <pc:docMk/>
          <pc:sldMk cId="620892165" sldId="283"/>
        </pc:sldMkLst>
      </pc:sldChg>
      <pc:sldChg chg="delSp modSp delAnim">
        <pc:chgData name="Hannes Bersgtröm" userId="9a732215fae40532" providerId="Windows Live" clId="Web-{0AB6AD7B-DE34-476C-8A71-D45FC1B9D30F}" dt="2024-06-10T10:00:39.373" v="38" actId="1076"/>
        <pc:sldMkLst>
          <pc:docMk/>
          <pc:sldMk cId="2996671392" sldId="283"/>
        </pc:sldMkLst>
        <pc:spChg chg="mod">
          <ac:chgData name="Hannes Bersgtröm" userId="9a732215fae40532" providerId="Windows Live" clId="Web-{0AB6AD7B-DE34-476C-8A71-D45FC1B9D30F}" dt="2024-06-10T09:54:22.597" v="9" actId="20577"/>
          <ac:spMkLst>
            <pc:docMk/>
            <pc:sldMk cId="2996671392" sldId="283"/>
            <ac:spMk id="187" creationId="{00000000-0000-0000-0000-000000000000}"/>
          </ac:spMkLst>
        </pc:spChg>
        <pc:picChg chg="del">
          <ac:chgData name="Hannes Bersgtröm" userId="9a732215fae40532" providerId="Windows Live" clId="Web-{0AB6AD7B-DE34-476C-8A71-D45FC1B9D30F}" dt="2024-06-10T09:58:55.667" v="31"/>
          <ac:picMkLst>
            <pc:docMk/>
            <pc:sldMk cId="2996671392" sldId="283"/>
            <ac:picMk id="4" creationId="{A24227E1-2834-BAC2-B641-DE51D2E95BEF}"/>
          </ac:picMkLst>
        </pc:picChg>
        <pc:picChg chg="mod">
          <ac:chgData name="Hannes Bersgtröm" userId="9a732215fae40532" providerId="Windows Live" clId="Web-{0AB6AD7B-DE34-476C-8A71-D45FC1B9D30F}" dt="2024-06-10T10:00:39.373" v="38" actId="1076"/>
          <ac:picMkLst>
            <pc:docMk/>
            <pc:sldMk cId="2996671392" sldId="283"/>
            <ac:picMk id="5" creationId="{3E527DCB-0E5D-FF40-581F-EB227F7A5D03}"/>
          </ac:picMkLst>
        </pc:picChg>
        <pc:picChg chg="del mod ord">
          <ac:chgData name="Hannes Bersgtröm" userId="9a732215fae40532" providerId="Windows Live" clId="Web-{0AB6AD7B-DE34-476C-8A71-D45FC1B9D30F}" dt="2024-06-10T10:00:35.764" v="37"/>
          <ac:picMkLst>
            <pc:docMk/>
            <pc:sldMk cId="2996671392" sldId="283"/>
            <ac:picMk id="6" creationId="{9EC21A28-95F2-C779-BF51-5CC110CFF71D}"/>
          </ac:picMkLst>
        </pc:picChg>
      </pc:sldChg>
      <pc:sldChg chg="delSp modSp add replId delAnim">
        <pc:chgData name="Hannes Bersgtröm" userId="9a732215fae40532" providerId="Windows Live" clId="Web-{0AB6AD7B-DE34-476C-8A71-D45FC1B9D30F}" dt="2024-06-10T10:04:37.958" v="53" actId="1076"/>
        <pc:sldMkLst>
          <pc:docMk/>
          <pc:sldMk cId="1879075094" sldId="284"/>
        </pc:sldMkLst>
        <pc:spChg chg="mod">
          <ac:chgData name="Hannes Bersgtröm" userId="9a732215fae40532" providerId="Windows Live" clId="Web-{0AB6AD7B-DE34-476C-8A71-D45FC1B9D30F}" dt="2024-06-10T10:02:10.501" v="49" actId="20577"/>
          <ac:spMkLst>
            <pc:docMk/>
            <pc:sldMk cId="1879075094" sldId="284"/>
            <ac:spMk id="187" creationId="{00000000-0000-0000-0000-000000000000}"/>
          </ac:spMkLst>
        </pc:spChg>
        <pc:picChg chg="del">
          <ac:chgData name="Hannes Bersgtröm" userId="9a732215fae40532" providerId="Windows Live" clId="Web-{0AB6AD7B-DE34-476C-8A71-D45FC1B9D30F}" dt="2024-06-10T10:00:48.670" v="40"/>
          <ac:picMkLst>
            <pc:docMk/>
            <pc:sldMk cId="1879075094" sldId="284"/>
            <ac:picMk id="4" creationId="{A24227E1-2834-BAC2-B641-DE51D2E95BEF}"/>
          </ac:picMkLst>
        </pc:picChg>
        <pc:picChg chg="del">
          <ac:chgData name="Hannes Bersgtröm" userId="9a732215fae40532" providerId="Windows Live" clId="Web-{0AB6AD7B-DE34-476C-8A71-D45FC1B9D30F}" dt="2024-06-10T10:00:46.608" v="39"/>
          <ac:picMkLst>
            <pc:docMk/>
            <pc:sldMk cId="1879075094" sldId="284"/>
            <ac:picMk id="5" creationId="{3E527DCB-0E5D-FF40-581F-EB227F7A5D03}"/>
          </ac:picMkLst>
        </pc:picChg>
        <pc:picChg chg="mod">
          <ac:chgData name="Hannes Bersgtröm" userId="9a732215fae40532" providerId="Windows Live" clId="Web-{0AB6AD7B-DE34-476C-8A71-D45FC1B9D30F}" dt="2024-06-10T10:04:37.958" v="53" actId="1076"/>
          <ac:picMkLst>
            <pc:docMk/>
            <pc:sldMk cId="1879075094" sldId="284"/>
            <ac:picMk id="6" creationId="{9EC21A28-95F2-C779-BF51-5CC110CFF71D}"/>
          </ac:picMkLst>
        </pc:picChg>
      </pc:sldChg>
      <pc:sldChg chg="delSp modSp add replId delAnim">
        <pc:chgData name="Hannes Bersgtröm" userId="9a732215fae40532" providerId="Windows Live" clId="Web-{0AB6AD7B-DE34-476C-8A71-D45FC1B9D30F}" dt="2024-06-10T10:02:41.173" v="51" actId="20577"/>
        <pc:sldMkLst>
          <pc:docMk/>
          <pc:sldMk cId="1391989544" sldId="285"/>
        </pc:sldMkLst>
        <pc:spChg chg="mod">
          <ac:chgData name="Hannes Bersgtröm" userId="9a732215fae40532" providerId="Windows Live" clId="Web-{0AB6AD7B-DE34-476C-8A71-D45FC1B9D30F}" dt="2024-06-10T10:02:41.173" v="51" actId="20577"/>
          <ac:spMkLst>
            <pc:docMk/>
            <pc:sldMk cId="1391989544" sldId="285"/>
            <ac:spMk id="187" creationId="{00000000-0000-0000-0000-000000000000}"/>
          </ac:spMkLst>
        </pc:spChg>
        <pc:picChg chg="mod">
          <ac:chgData name="Hannes Bersgtröm" userId="9a732215fae40532" providerId="Windows Live" clId="Web-{0AB6AD7B-DE34-476C-8A71-D45FC1B9D30F}" dt="2024-06-10T10:00:57.952" v="44" actId="1076"/>
          <ac:picMkLst>
            <pc:docMk/>
            <pc:sldMk cId="1391989544" sldId="285"/>
            <ac:picMk id="4" creationId="{A24227E1-2834-BAC2-B641-DE51D2E95BEF}"/>
          </ac:picMkLst>
        </pc:picChg>
        <pc:picChg chg="del">
          <ac:chgData name="Hannes Bersgtröm" userId="9a732215fae40532" providerId="Windows Live" clId="Web-{0AB6AD7B-DE34-476C-8A71-D45FC1B9D30F}" dt="2024-06-10T10:00:51.452" v="41"/>
          <ac:picMkLst>
            <pc:docMk/>
            <pc:sldMk cId="1391989544" sldId="285"/>
            <ac:picMk id="5" creationId="{3E527DCB-0E5D-FF40-581F-EB227F7A5D03}"/>
          </ac:picMkLst>
        </pc:picChg>
        <pc:picChg chg="del">
          <ac:chgData name="Hannes Bersgtröm" userId="9a732215fae40532" providerId="Windows Live" clId="Web-{0AB6AD7B-DE34-476C-8A71-D45FC1B9D30F}" dt="2024-06-10T10:00:52.452" v="42"/>
          <ac:picMkLst>
            <pc:docMk/>
            <pc:sldMk cId="1391989544" sldId="285"/>
            <ac:picMk id="6" creationId="{9EC21A28-95F2-C779-BF51-5CC110CFF71D}"/>
          </ac:picMkLst>
        </pc:picChg>
      </pc:sldChg>
    </pc:docChg>
  </pc:docChgLst>
  <pc:docChgLst>
    <pc:chgData name="Hannes Bersgtröm" userId="9a732215fae40532" providerId="Windows Live" clId="Web-{4EC6415E-A3A6-405E-8C40-CA1B806E4B47}"/>
    <pc:docChg chg="modSld">
      <pc:chgData name="Hannes Bersgtröm" userId="9a732215fae40532" providerId="Windows Live" clId="Web-{4EC6415E-A3A6-405E-8C40-CA1B806E4B47}" dt="2024-06-09T10:55:23.611" v="145" actId="20577"/>
      <pc:docMkLst>
        <pc:docMk/>
      </pc:docMkLst>
      <pc:sldChg chg="addSp delSp modSp">
        <pc:chgData name="Hannes Bersgtröm" userId="9a732215fae40532" providerId="Windows Live" clId="Web-{4EC6415E-A3A6-405E-8C40-CA1B806E4B47}" dt="2024-06-09T10:55:23.611" v="145" actId="20577"/>
        <pc:sldMkLst>
          <pc:docMk/>
          <pc:sldMk cId="0" sldId="261"/>
        </pc:sldMkLst>
        <pc:spChg chg="del">
          <ac:chgData name="Hannes Bersgtröm" userId="9a732215fae40532" providerId="Windows Live" clId="Web-{4EC6415E-A3A6-405E-8C40-CA1B806E4B47}" dt="2024-06-09T10:50:56.875" v="5"/>
          <ac:spMkLst>
            <pc:docMk/>
            <pc:sldMk cId="0" sldId="261"/>
            <ac:spMk id="9" creationId="{00000000-0000-0000-0000-000000000000}"/>
          </ac:spMkLst>
        </pc:spChg>
        <pc:spChg chg="mod">
          <ac:chgData name="Hannes Bersgtröm" userId="9a732215fae40532" providerId="Windows Live" clId="Web-{4EC6415E-A3A6-405E-8C40-CA1B806E4B47}" dt="2024-06-09T10:55:23.611" v="145" actId="20577"/>
          <ac:spMkLst>
            <pc:docMk/>
            <pc:sldMk cId="0" sldId="261"/>
            <ac:spMk id="185" creationId="{00000000-0000-0000-0000-000000000000}"/>
          </ac:spMkLst>
        </pc:spChg>
        <pc:picChg chg="add mod">
          <ac:chgData name="Hannes Bersgtröm" userId="9a732215fae40532" providerId="Windows Live" clId="Web-{4EC6415E-A3A6-405E-8C40-CA1B806E4B47}" dt="2024-06-09T10:51:02.001" v="6" actId="1076"/>
          <ac:picMkLst>
            <pc:docMk/>
            <pc:sldMk cId="0" sldId="261"/>
            <ac:picMk id="4" creationId="{A24227E1-2834-BAC2-B641-DE51D2E95BEF}"/>
          </ac:picMkLst>
        </pc:picChg>
      </pc:sldChg>
    </pc:docChg>
  </pc:docChgLst>
  <pc:docChgLst>
    <pc:chgData name="Hannes Bersgtröm" userId="9a732215fae40532" providerId="Windows Live" clId="Web-{C09F6D45-9634-44C0-9B0C-E38B7A666F86}"/>
    <pc:docChg chg="modSld">
      <pc:chgData name="Hannes Bersgtröm" userId="9a732215fae40532" providerId="Windows Live" clId="Web-{C09F6D45-9634-44C0-9B0C-E38B7A666F86}" dt="2024-06-13T10:54:06.247" v="0" actId="20577"/>
      <pc:docMkLst>
        <pc:docMk/>
      </pc:docMkLst>
      <pc:sldChg chg="modSp">
        <pc:chgData name="Hannes Bersgtröm" userId="9a732215fae40532" providerId="Windows Live" clId="Web-{C09F6D45-9634-44C0-9B0C-E38B7A666F86}" dt="2024-06-13T10:54:06.247" v="0" actId="20577"/>
        <pc:sldMkLst>
          <pc:docMk/>
          <pc:sldMk cId="0" sldId="280"/>
        </pc:sldMkLst>
        <pc:spChg chg="mod">
          <ac:chgData name="Hannes Bersgtröm" userId="9a732215fae40532" providerId="Windows Live" clId="Web-{C09F6D45-9634-44C0-9B0C-E38B7A666F86}" dt="2024-06-13T10:54:06.247" v="0" actId="20577"/>
          <ac:spMkLst>
            <pc:docMk/>
            <pc:sldMk cId="0" sldId="280"/>
            <ac:spMk id="350" creationId="{00000000-0000-0000-0000-000000000000}"/>
          </ac:spMkLst>
        </pc:spChg>
      </pc:sldChg>
    </pc:docChg>
  </pc:docChgLst>
  <pc:docChgLst>
    <pc:chgData name="Hannes Bersgtröm" userId="9a732215fae40532" providerId="Windows Live" clId="Web-{D9F23C82-3770-4384-9892-58F0AAE3C185}"/>
    <pc:docChg chg="modSld">
      <pc:chgData name="Hannes Bersgtröm" userId="9a732215fae40532" providerId="Windows Live" clId="Web-{D9F23C82-3770-4384-9892-58F0AAE3C185}" dt="2024-06-13T00:13:09.127" v="232" actId="1076"/>
      <pc:docMkLst>
        <pc:docMk/>
      </pc:docMkLst>
      <pc:sldChg chg="delSp delAnim">
        <pc:chgData name="Hannes Bersgtröm" userId="9a732215fae40532" providerId="Windows Live" clId="Web-{D9F23C82-3770-4384-9892-58F0AAE3C185}" dt="2024-06-12T23:07:38.208" v="83"/>
        <pc:sldMkLst>
          <pc:docMk/>
          <pc:sldMk cId="0" sldId="262"/>
        </pc:sldMkLst>
        <pc:picChg chg="del">
          <ac:chgData name="Hannes Bersgtröm" userId="9a732215fae40532" providerId="Windows Live" clId="Web-{D9F23C82-3770-4384-9892-58F0AAE3C185}" dt="2024-06-12T23:07:38.208" v="83"/>
          <ac:picMkLst>
            <pc:docMk/>
            <pc:sldMk cId="0" sldId="262"/>
            <ac:picMk id="198" creationId="{00000000-0000-0000-0000-000000000000}"/>
          </ac:picMkLst>
        </pc:picChg>
      </pc:sldChg>
      <pc:sldChg chg="modSp">
        <pc:chgData name="Hannes Bersgtröm" userId="9a732215fae40532" providerId="Windows Live" clId="Web-{D9F23C82-3770-4384-9892-58F0AAE3C185}" dt="2024-06-13T00:04:33.116" v="193" actId="20577"/>
        <pc:sldMkLst>
          <pc:docMk/>
          <pc:sldMk cId="0" sldId="265"/>
        </pc:sldMkLst>
        <pc:spChg chg="mod">
          <ac:chgData name="Hannes Bersgtröm" userId="9a732215fae40532" providerId="Windows Live" clId="Web-{D9F23C82-3770-4384-9892-58F0AAE3C185}" dt="2024-06-13T00:04:33.116" v="193" actId="20577"/>
          <ac:spMkLst>
            <pc:docMk/>
            <pc:sldMk cId="0" sldId="265"/>
            <ac:spMk id="220" creationId="{00000000-0000-0000-0000-000000000000}"/>
          </ac:spMkLst>
        </pc:spChg>
        <pc:picChg chg="mod">
          <ac:chgData name="Hannes Bersgtröm" userId="9a732215fae40532" providerId="Windows Live" clId="Web-{D9F23C82-3770-4384-9892-58F0AAE3C185}" dt="2024-06-13T00:03:54.428" v="187" actId="1076"/>
          <ac:picMkLst>
            <pc:docMk/>
            <pc:sldMk cId="0" sldId="265"/>
            <ac:picMk id="4" creationId="{8E1813BB-AF80-2197-2003-9083A3AB42D3}"/>
          </ac:picMkLst>
        </pc:picChg>
        <pc:picChg chg="mod modCrop">
          <ac:chgData name="Hannes Bersgtröm" userId="9a732215fae40532" providerId="Windows Live" clId="Web-{D9F23C82-3770-4384-9892-58F0AAE3C185}" dt="2024-06-13T00:03:51.381" v="186" actId="1076"/>
          <ac:picMkLst>
            <pc:docMk/>
            <pc:sldMk cId="0" sldId="265"/>
            <ac:picMk id="5" creationId="{B5EEEC9D-2EDE-D3D9-045E-F537E6E3EF45}"/>
          </ac:picMkLst>
        </pc:picChg>
      </pc:sldChg>
      <pc:sldChg chg="addSp delSp modSp delAnim">
        <pc:chgData name="Hannes Bersgtröm" userId="9a732215fae40532" providerId="Windows Live" clId="Web-{D9F23C82-3770-4384-9892-58F0AAE3C185}" dt="2024-06-12T23:31:01.044" v="138" actId="1076"/>
        <pc:sldMkLst>
          <pc:docMk/>
          <pc:sldMk cId="0" sldId="266"/>
        </pc:sldMkLst>
        <pc:spChg chg="mod">
          <ac:chgData name="Hannes Bersgtröm" userId="9a732215fae40532" providerId="Windows Live" clId="Web-{D9F23C82-3770-4384-9892-58F0AAE3C185}" dt="2024-06-12T23:23:24.807" v="124" actId="20577"/>
          <ac:spMkLst>
            <pc:docMk/>
            <pc:sldMk cId="0" sldId="266"/>
            <ac:spMk id="232" creationId="{00000000-0000-0000-0000-000000000000}"/>
          </ac:spMkLst>
        </pc:spChg>
        <pc:spChg chg="del mod">
          <ac:chgData name="Hannes Bersgtröm" userId="9a732215fae40532" providerId="Windows Live" clId="Web-{D9F23C82-3770-4384-9892-58F0AAE3C185}" dt="2024-06-12T23:23:20.838" v="121"/>
          <ac:spMkLst>
            <pc:docMk/>
            <pc:sldMk cId="0" sldId="266"/>
            <ac:spMk id="233" creationId="{00000000-0000-0000-0000-000000000000}"/>
          </ac:spMkLst>
        </pc:spChg>
        <pc:picChg chg="add mod modCrop">
          <ac:chgData name="Hannes Bersgtröm" userId="9a732215fae40532" providerId="Windows Live" clId="Web-{D9F23C82-3770-4384-9892-58F0AAE3C185}" dt="2024-06-12T23:31:01.044" v="138" actId="1076"/>
          <ac:picMkLst>
            <pc:docMk/>
            <pc:sldMk cId="0" sldId="266"/>
            <ac:picMk id="4" creationId="{6E557562-B5DC-AF16-7712-1F8DF1B29CDE}"/>
          </ac:picMkLst>
        </pc:picChg>
        <pc:picChg chg="del">
          <ac:chgData name="Hannes Bersgtröm" userId="9a732215fae40532" providerId="Windows Live" clId="Web-{D9F23C82-3770-4384-9892-58F0AAE3C185}" dt="2024-06-12T23:22:23.128" v="105"/>
          <ac:picMkLst>
            <pc:docMk/>
            <pc:sldMk cId="0" sldId="266"/>
            <ac:picMk id="235" creationId="{00000000-0000-0000-0000-000000000000}"/>
          </ac:picMkLst>
        </pc:picChg>
        <pc:picChg chg="mod">
          <ac:chgData name="Hannes Bersgtröm" userId="9a732215fae40532" providerId="Windows Live" clId="Web-{D9F23C82-3770-4384-9892-58F0AAE3C185}" dt="2024-06-12T23:23:41.214" v="127" actId="1076"/>
          <ac:picMkLst>
            <pc:docMk/>
            <pc:sldMk cId="0" sldId="266"/>
            <ac:picMk id="236" creationId="{00000000-0000-0000-0000-000000000000}"/>
          </ac:picMkLst>
        </pc:picChg>
      </pc:sldChg>
      <pc:sldChg chg="addSp delSp modSp">
        <pc:chgData name="Hannes Bersgtröm" userId="9a732215fae40532" providerId="Windows Live" clId="Web-{D9F23C82-3770-4384-9892-58F0AAE3C185}" dt="2024-06-13T00:00:07.983" v="174" actId="20577"/>
        <pc:sldMkLst>
          <pc:docMk/>
          <pc:sldMk cId="0" sldId="272"/>
        </pc:sldMkLst>
        <pc:spChg chg="mod">
          <ac:chgData name="Hannes Bersgtröm" userId="9a732215fae40532" providerId="Windows Live" clId="Web-{D9F23C82-3770-4384-9892-58F0AAE3C185}" dt="2024-06-13T00:00:07.983" v="174" actId="20577"/>
          <ac:spMkLst>
            <pc:docMk/>
            <pc:sldMk cId="0" sldId="272"/>
            <ac:spMk id="294" creationId="{00000000-0000-0000-0000-000000000000}"/>
          </ac:spMkLst>
        </pc:spChg>
        <pc:picChg chg="add del mod">
          <ac:chgData name="Hannes Bersgtröm" userId="9a732215fae40532" providerId="Windows Live" clId="Web-{D9F23C82-3770-4384-9892-58F0AAE3C185}" dt="2024-06-12T23:41:55.415" v="144"/>
          <ac:picMkLst>
            <pc:docMk/>
            <pc:sldMk cId="0" sldId="272"/>
            <ac:picMk id="4" creationId="{FD3B8950-33B1-7FB4-E474-3645CC2C8E3D}"/>
          </ac:picMkLst>
        </pc:picChg>
        <pc:picChg chg="add mod">
          <ac:chgData name="Hannes Bersgtröm" userId="9a732215fae40532" providerId="Windows Live" clId="Web-{D9F23C82-3770-4384-9892-58F0AAE3C185}" dt="2024-06-12T23:42:16.025" v="149" actId="1076"/>
          <ac:picMkLst>
            <pc:docMk/>
            <pc:sldMk cId="0" sldId="272"/>
            <ac:picMk id="5" creationId="{4F0587C0-9CFD-7E73-A1EB-E0E6BCF5D24D}"/>
          </ac:picMkLst>
        </pc:picChg>
        <pc:picChg chg="add del mod">
          <ac:chgData name="Hannes Bersgtröm" userId="9a732215fae40532" providerId="Windows Live" clId="Web-{D9F23C82-3770-4384-9892-58F0AAE3C185}" dt="2024-06-12T23:52:52.296" v="152"/>
          <ac:picMkLst>
            <pc:docMk/>
            <pc:sldMk cId="0" sldId="272"/>
            <ac:picMk id="6" creationId="{778B77A2-5D45-A063-B16E-2A7E3D205012}"/>
          </ac:picMkLst>
        </pc:picChg>
        <pc:picChg chg="add del mod">
          <ac:chgData name="Hannes Bersgtröm" userId="9a732215fae40532" providerId="Windows Live" clId="Web-{D9F23C82-3770-4384-9892-58F0AAE3C185}" dt="2024-06-12T23:55:37.208" v="159"/>
          <ac:picMkLst>
            <pc:docMk/>
            <pc:sldMk cId="0" sldId="272"/>
            <ac:picMk id="7" creationId="{2DC316A5-F84F-EE4C-ABAD-62AD474C5CF2}"/>
          </ac:picMkLst>
        </pc:picChg>
        <pc:picChg chg="add mod">
          <ac:chgData name="Hannes Bersgtröm" userId="9a732215fae40532" providerId="Windows Live" clId="Web-{D9F23C82-3770-4384-9892-58F0AAE3C185}" dt="2024-06-12T23:55:51.193" v="163" actId="1076"/>
          <ac:picMkLst>
            <pc:docMk/>
            <pc:sldMk cId="0" sldId="272"/>
            <ac:picMk id="8" creationId="{7BBB35E6-845F-E793-EED5-A171C3A55735}"/>
          </ac:picMkLst>
        </pc:picChg>
        <pc:picChg chg="del">
          <ac:chgData name="Hannes Bersgtröm" userId="9a732215fae40532" providerId="Windows Live" clId="Web-{D9F23C82-3770-4384-9892-58F0AAE3C185}" dt="2024-06-12T23:38:47.721" v="139"/>
          <ac:picMkLst>
            <pc:docMk/>
            <pc:sldMk cId="0" sldId="272"/>
            <ac:picMk id="293" creationId="{00000000-0000-0000-0000-000000000000}"/>
          </ac:picMkLst>
        </pc:picChg>
      </pc:sldChg>
      <pc:sldChg chg="addSp delSp modSp">
        <pc:chgData name="Hannes Bersgtröm" userId="9a732215fae40532" providerId="Windows Live" clId="Web-{D9F23C82-3770-4384-9892-58F0AAE3C185}" dt="2024-06-13T00:13:09.127" v="232" actId="1076"/>
        <pc:sldMkLst>
          <pc:docMk/>
          <pc:sldMk cId="0" sldId="273"/>
        </pc:sldMkLst>
        <pc:spChg chg="add del">
          <ac:chgData name="Hannes Bersgtröm" userId="9a732215fae40532" providerId="Windows Live" clId="Web-{D9F23C82-3770-4384-9892-58F0AAE3C185}" dt="2024-06-13T00:11:46.140" v="216"/>
          <ac:spMkLst>
            <pc:docMk/>
            <pc:sldMk cId="0" sldId="273"/>
            <ac:spMk id="9" creationId="{EFF62685-C2ED-72E1-643C-76B1049CC29F}"/>
          </ac:spMkLst>
        </pc:spChg>
        <pc:spChg chg="add del mod">
          <ac:chgData name="Hannes Bersgtröm" userId="9a732215fae40532" providerId="Windows Live" clId="Web-{D9F23C82-3770-4384-9892-58F0AAE3C185}" dt="2024-06-13T00:12:50.532" v="228"/>
          <ac:spMkLst>
            <pc:docMk/>
            <pc:sldMk cId="0" sldId="273"/>
            <ac:spMk id="11" creationId="{EFA1653A-7B17-D5D1-FAB6-8C04A62BF43A}"/>
          </ac:spMkLst>
        </pc:spChg>
        <pc:spChg chg="add del mod">
          <ac:chgData name="Hannes Bersgtröm" userId="9a732215fae40532" providerId="Windows Live" clId="Web-{D9F23C82-3770-4384-9892-58F0AAE3C185}" dt="2024-06-13T00:12:56.079" v="229"/>
          <ac:spMkLst>
            <pc:docMk/>
            <pc:sldMk cId="0" sldId="273"/>
            <ac:spMk id="13" creationId="{1BC08E95-B7FB-EFAA-94FB-2FDAF457C56B}"/>
          </ac:spMkLst>
        </pc:spChg>
        <pc:picChg chg="add del mod">
          <ac:chgData name="Hannes Bersgtröm" userId="9a732215fae40532" providerId="Windows Live" clId="Web-{D9F23C82-3770-4384-9892-58F0AAE3C185}" dt="2024-06-12T22:10:49.843" v="9"/>
          <ac:picMkLst>
            <pc:docMk/>
            <pc:sldMk cId="0" sldId="273"/>
            <ac:picMk id="4" creationId="{CEB7C226-0F1A-3579-161F-97BB69EEF3B2}"/>
          </ac:picMkLst>
        </pc:picChg>
        <pc:picChg chg="add del mod modCrop">
          <ac:chgData name="Hannes Bersgtröm" userId="9a732215fae40532" providerId="Windows Live" clId="Web-{D9F23C82-3770-4384-9892-58F0AAE3C185}" dt="2024-06-12T22:32:56.071" v="45"/>
          <ac:picMkLst>
            <pc:docMk/>
            <pc:sldMk cId="0" sldId="273"/>
            <ac:picMk id="4" creationId="{E88C64DE-7842-BB74-A568-973252855DE2}"/>
          </ac:picMkLst>
        </pc:picChg>
        <pc:picChg chg="add mod modCrop">
          <ac:chgData name="Hannes Bersgtröm" userId="9a732215fae40532" providerId="Windows Live" clId="Web-{D9F23C82-3770-4384-9892-58F0AAE3C185}" dt="2024-06-13T00:13:08.971" v="230" actId="1076"/>
          <ac:picMkLst>
            <pc:docMk/>
            <pc:sldMk cId="0" sldId="273"/>
            <ac:picMk id="5" creationId="{854B0B73-4C71-D282-0284-9AF8DDAEC803}"/>
          </ac:picMkLst>
        </pc:picChg>
        <pc:picChg chg="add mod modCrop">
          <ac:chgData name="Hannes Bersgtröm" userId="9a732215fae40532" providerId="Windows Live" clId="Web-{D9F23C82-3770-4384-9892-58F0AAE3C185}" dt="2024-06-13T00:13:09.080" v="231" actId="1076"/>
          <ac:picMkLst>
            <pc:docMk/>
            <pc:sldMk cId="0" sldId="273"/>
            <ac:picMk id="6" creationId="{D7F5AFC6-8396-3C07-78F5-FFD148F87FF7}"/>
          </ac:picMkLst>
        </pc:picChg>
        <pc:picChg chg="add del mod">
          <ac:chgData name="Hannes Bersgtröm" userId="9a732215fae40532" providerId="Windows Live" clId="Web-{D9F23C82-3770-4384-9892-58F0AAE3C185}" dt="2024-06-12T22:35:18.951" v="49"/>
          <ac:picMkLst>
            <pc:docMk/>
            <pc:sldMk cId="0" sldId="273"/>
            <ac:picMk id="7" creationId="{B060E5F1-8A94-52F8-628F-87010E9EBE71}"/>
          </ac:picMkLst>
        </pc:picChg>
        <pc:picChg chg="add mod modCrop">
          <ac:chgData name="Hannes Bersgtröm" userId="9a732215fae40532" providerId="Windows Live" clId="Web-{D9F23C82-3770-4384-9892-58F0AAE3C185}" dt="2024-06-13T00:13:09.127" v="232" actId="1076"/>
          <ac:picMkLst>
            <pc:docMk/>
            <pc:sldMk cId="0" sldId="273"/>
            <ac:picMk id="8" creationId="{ED264008-4DFE-26EC-3DA7-3B9A815C9880}"/>
          </ac:picMkLst>
        </pc:picChg>
        <pc:picChg chg="del">
          <ac:chgData name="Hannes Bersgtröm" userId="9a732215fae40532" providerId="Windows Live" clId="Web-{D9F23C82-3770-4384-9892-58F0AAE3C185}" dt="2024-06-12T22:10:08.325" v="0"/>
          <ac:picMkLst>
            <pc:docMk/>
            <pc:sldMk cId="0" sldId="273"/>
            <ac:picMk id="301" creationId="{00000000-0000-0000-0000-000000000000}"/>
          </ac:picMkLst>
        </pc:picChg>
        <pc:picChg chg="del">
          <ac:chgData name="Hannes Bersgtröm" userId="9a732215fae40532" providerId="Windows Live" clId="Web-{D9F23C82-3770-4384-9892-58F0AAE3C185}" dt="2024-06-12T22:10:09.497" v="1"/>
          <ac:picMkLst>
            <pc:docMk/>
            <pc:sldMk cId="0" sldId="273"/>
            <ac:picMk id="302" creationId="{00000000-0000-0000-0000-000000000000}"/>
          </ac:picMkLst>
        </pc:picChg>
      </pc:sldChg>
      <pc:sldChg chg="modSp">
        <pc:chgData name="Hannes Bersgtröm" userId="9a732215fae40532" providerId="Windows Live" clId="Web-{D9F23C82-3770-4384-9892-58F0AAE3C185}" dt="2024-06-12T23:08:26.506" v="89" actId="20577"/>
        <pc:sldMkLst>
          <pc:docMk/>
          <pc:sldMk cId="2996671392" sldId="283"/>
        </pc:sldMkLst>
        <pc:spChg chg="mod">
          <ac:chgData name="Hannes Bersgtröm" userId="9a732215fae40532" providerId="Windows Live" clId="Web-{D9F23C82-3770-4384-9892-58F0AAE3C185}" dt="2024-06-12T23:08:26.506" v="89" actId="20577"/>
          <ac:spMkLst>
            <pc:docMk/>
            <pc:sldMk cId="2996671392" sldId="283"/>
            <ac:spMk id="185" creationId="{00000000-0000-0000-0000-000000000000}"/>
          </ac:spMkLst>
        </pc:spChg>
      </pc:sldChg>
      <pc:sldChg chg="addSp delSp modSp">
        <pc:chgData name="Hannes Bersgtröm" userId="9a732215fae40532" providerId="Windows Live" clId="Web-{D9F23C82-3770-4384-9892-58F0AAE3C185}" dt="2024-06-12T23:09:16.883" v="96" actId="20577"/>
        <pc:sldMkLst>
          <pc:docMk/>
          <pc:sldMk cId="1879075094" sldId="284"/>
        </pc:sldMkLst>
        <pc:spChg chg="add del">
          <ac:chgData name="Hannes Bersgtröm" userId="9a732215fae40532" providerId="Windows Live" clId="Web-{D9F23C82-3770-4384-9892-58F0AAE3C185}" dt="2024-06-12T23:09:05.351" v="91"/>
          <ac:spMkLst>
            <pc:docMk/>
            <pc:sldMk cId="1879075094" sldId="284"/>
            <ac:spMk id="5" creationId="{C9C86926-96F7-8B52-447A-52F19A3EA960}"/>
          </ac:spMkLst>
        </pc:spChg>
        <pc:spChg chg="mod">
          <ac:chgData name="Hannes Bersgtröm" userId="9a732215fae40532" providerId="Windows Live" clId="Web-{D9F23C82-3770-4384-9892-58F0AAE3C185}" dt="2024-06-12T23:09:16.883" v="96" actId="20577"/>
          <ac:spMkLst>
            <pc:docMk/>
            <pc:sldMk cId="1879075094" sldId="284"/>
            <ac:spMk id="185" creationId="{00000000-0000-0000-0000-000000000000}"/>
          </ac:spMkLst>
        </pc:spChg>
      </pc:sldChg>
      <pc:sldChg chg="modSp">
        <pc:chgData name="Hannes Bersgtröm" userId="9a732215fae40532" providerId="Windows Live" clId="Web-{D9F23C82-3770-4384-9892-58F0AAE3C185}" dt="2024-06-12T23:09:25.508" v="100" actId="20577"/>
        <pc:sldMkLst>
          <pc:docMk/>
          <pc:sldMk cId="1391989544" sldId="285"/>
        </pc:sldMkLst>
        <pc:spChg chg="mod">
          <ac:chgData name="Hannes Bersgtröm" userId="9a732215fae40532" providerId="Windows Live" clId="Web-{D9F23C82-3770-4384-9892-58F0AAE3C185}" dt="2024-06-12T23:09:25.508" v="100" actId="20577"/>
          <ac:spMkLst>
            <pc:docMk/>
            <pc:sldMk cId="1391989544" sldId="285"/>
            <ac:spMk id="185" creationId="{00000000-0000-0000-0000-000000000000}"/>
          </ac:spMkLst>
        </pc:spChg>
        <pc:picChg chg="mod">
          <ac:chgData name="Hannes Bersgtröm" userId="9a732215fae40532" providerId="Windows Live" clId="Web-{D9F23C82-3770-4384-9892-58F0AAE3C185}" dt="2024-06-12T22:43:20.858" v="82" actId="1076"/>
          <ac:picMkLst>
            <pc:docMk/>
            <pc:sldMk cId="1391989544" sldId="285"/>
            <ac:picMk id="4" creationId="{A24227E1-2834-BAC2-B641-DE51D2E95BEF}"/>
          </ac:picMkLst>
        </pc:picChg>
      </pc:sldChg>
    </pc:docChg>
  </pc:docChgLst>
  <pc:docChgLst>
    <pc:chgData name="Hannes Bersgtröm" userId="9a732215fae40532" providerId="Windows Live" clId="Web-{639C74A6-DAA2-4244-B8C1-156280919B8E}"/>
    <pc:docChg chg="modSld">
      <pc:chgData name="Hannes Bersgtröm" userId="9a732215fae40532" providerId="Windows Live" clId="Web-{639C74A6-DAA2-4244-B8C1-156280919B8E}" dt="2024-06-09T11:01:18.513" v="1"/>
      <pc:docMkLst>
        <pc:docMk/>
      </pc:docMkLst>
      <pc:sldChg chg="addSp delSp">
        <pc:chgData name="Hannes Bersgtröm" userId="9a732215fae40532" providerId="Windows Live" clId="Web-{639C74A6-DAA2-4244-B8C1-156280919B8E}" dt="2024-06-09T11:01:18.513" v="1"/>
        <pc:sldMkLst>
          <pc:docMk/>
          <pc:sldMk cId="0" sldId="261"/>
        </pc:sldMkLst>
        <pc:picChg chg="add del">
          <ac:chgData name="Hannes Bersgtröm" userId="9a732215fae40532" providerId="Windows Live" clId="Web-{639C74A6-DAA2-4244-B8C1-156280919B8E}" dt="2024-06-09T11:01:18.513" v="1"/>
          <ac:picMkLst>
            <pc:docMk/>
            <pc:sldMk cId="0" sldId="261"/>
            <ac:picMk id="4" creationId="{A24227E1-2834-BAC2-B641-DE51D2E95BEF}"/>
          </ac:picMkLst>
        </pc:picChg>
      </pc:sldChg>
    </pc:docChg>
  </pc:docChgLst>
  <pc:docChgLst>
    <pc:chgData name="Hannes Bersgtröm" userId="9a732215fae40532" providerId="Windows Live" clId="Web-{7FD1A646-7051-4532-8B8D-2033C7EE91F8}"/>
    <pc:docChg chg="addSld modSld">
      <pc:chgData name="Hannes Bersgtröm" userId="9a732215fae40532" providerId="Windows Live" clId="Web-{7FD1A646-7051-4532-8B8D-2033C7EE91F8}" dt="2024-06-08T16:33:55.286" v="38"/>
      <pc:docMkLst>
        <pc:docMk/>
      </pc:docMkLst>
      <pc:sldChg chg="addSp delSp modSp">
        <pc:chgData name="Hannes Bersgtröm" userId="9a732215fae40532" providerId="Windows Live" clId="Web-{7FD1A646-7051-4532-8B8D-2033C7EE91F8}" dt="2024-06-08T16:30:13.468" v="20" actId="20577"/>
        <pc:sldMkLst>
          <pc:docMk/>
          <pc:sldMk cId="0" sldId="256"/>
        </pc:sldMkLst>
        <pc:spChg chg="add del">
          <ac:chgData name="Hannes Bersgtröm" userId="9a732215fae40532" providerId="Windows Live" clId="Web-{7FD1A646-7051-4532-8B8D-2033C7EE91F8}" dt="2024-06-08T16:29:45.436" v="11"/>
          <ac:spMkLst>
            <pc:docMk/>
            <pc:sldMk cId="0" sldId="256"/>
            <ac:spMk id="3" creationId="{AC90CA99-4828-B63F-F65E-9A560A05674F}"/>
          </ac:spMkLst>
        </pc:spChg>
        <pc:spChg chg="mod">
          <ac:chgData name="Hannes Bersgtröm" userId="9a732215fae40532" providerId="Windows Live" clId="Web-{7FD1A646-7051-4532-8B8D-2033C7EE91F8}" dt="2024-06-08T16:27:18.213" v="6" actId="20577"/>
          <ac:spMkLst>
            <pc:docMk/>
            <pc:sldMk cId="0" sldId="256"/>
            <ac:spMk id="102" creationId="{00000000-0000-0000-0000-000000000000}"/>
          </ac:spMkLst>
        </pc:spChg>
        <pc:spChg chg="mod">
          <ac:chgData name="Hannes Bersgtröm" userId="9a732215fae40532" providerId="Windows Live" clId="Web-{7FD1A646-7051-4532-8B8D-2033C7EE91F8}" dt="2024-06-08T16:30:13.468" v="20" actId="20577"/>
          <ac:spMkLst>
            <pc:docMk/>
            <pc:sldMk cId="0" sldId="256"/>
            <ac:spMk id="104" creationId="{00000000-0000-0000-0000-000000000000}"/>
          </ac:spMkLst>
        </pc:spChg>
      </pc:sldChg>
      <pc:sldChg chg="modSp">
        <pc:chgData name="Hannes Bersgtröm" userId="9a732215fae40532" providerId="Windows Live" clId="Web-{7FD1A646-7051-4532-8B8D-2033C7EE91F8}" dt="2024-06-08T16:32:00.736" v="26"/>
        <pc:sldMkLst>
          <pc:docMk/>
          <pc:sldMk cId="0" sldId="258"/>
        </pc:sldMkLst>
        <pc:spChg chg="mod">
          <ac:chgData name="Hannes Bersgtröm" userId="9a732215fae40532" providerId="Windows Live" clId="Web-{7FD1A646-7051-4532-8B8D-2033C7EE91F8}" dt="2024-06-08T16:32:00.736" v="26"/>
          <ac:spMkLst>
            <pc:docMk/>
            <pc:sldMk cId="0" sldId="258"/>
            <ac:spMk id="120" creationId="{00000000-0000-0000-0000-000000000000}"/>
          </ac:spMkLst>
        </pc:spChg>
      </pc:sldChg>
      <pc:sldChg chg="modSp">
        <pc:chgData name="Hannes Bersgtröm" userId="9a732215fae40532" providerId="Windows Live" clId="Web-{7FD1A646-7051-4532-8B8D-2033C7EE91F8}" dt="2024-06-08T16:32:45.847" v="31"/>
        <pc:sldMkLst>
          <pc:docMk/>
          <pc:sldMk cId="0" sldId="264"/>
        </pc:sldMkLst>
        <pc:spChg chg="mod">
          <ac:chgData name="Hannes Bersgtröm" userId="9a732215fae40532" providerId="Windows Live" clId="Web-{7FD1A646-7051-4532-8B8D-2033C7EE91F8}" dt="2024-06-08T16:32:45.847" v="31"/>
          <ac:spMkLst>
            <pc:docMk/>
            <pc:sldMk cId="0" sldId="264"/>
            <ac:spMk id="213" creationId="{00000000-0000-0000-0000-000000000000}"/>
          </ac:spMkLst>
        </pc:spChg>
      </pc:sldChg>
      <pc:sldChg chg="modSp">
        <pc:chgData name="Hannes Bersgtröm" userId="9a732215fae40532" providerId="Windows Live" clId="Web-{7FD1A646-7051-4532-8B8D-2033C7EE91F8}" dt="2024-06-08T16:33:28.582" v="35" actId="20577"/>
        <pc:sldMkLst>
          <pc:docMk/>
          <pc:sldMk cId="0" sldId="269"/>
        </pc:sldMkLst>
        <pc:spChg chg="mod">
          <ac:chgData name="Hannes Bersgtröm" userId="9a732215fae40532" providerId="Windows Live" clId="Web-{7FD1A646-7051-4532-8B8D-2033C7EE91F8}" dt="2024-06-08T16:33:28.582" v="35" actId="20577"/>
          <ac:spMkLst>
            <pc:docMk/>
            <pc:sldMk cId="0" sldId="269"/>
            <ac:spMk id="261" creationId="{00000000-0000-0000-0000-000000000000}"/>
          </ac:spMkLst>
        </pc:spChg>
      </pc:sldChg>
      <pc:sldChg chg="modSp add replId">
        <pc:chgData name="Hannes Bersgtröm" userId="9a732215fae40532" providerId="Windows Live" clId="Web-{7FD1A646-7051-4532-8B8D-2033C7EE91F8}" dt="2024-06-08T16:33:55.286" v="38"/>
        <pc:sldMkLst>
          <pc:docMk/>
          <pc:sldMk cId="3841259317" sldId="281"/>
        </pc:sldMkLst>
        <pc:spChg chg="mod">
          <ac:chgData name="Hannes Bersgtröm" userId="9a732215fae40532" providerId="Windows Live" clId="Web-{7FD1A646-7051-4532-8B8D-2033C7EE91F8}" dt="2024-06-08T16:33:55.286" v="38"/>
          <ac:spMkLst>
            <pc:docMk/>
            <pc:sldMk cId="3841259317" sldId="281"/>
            <ac:spMk id="261" creationId="{00000000-0000-0000-0000-000000000000}"/>
          </ac:spMkLst>
        </pc:spChg>
      </pc:sldChg>
    </pc:docChg>
  </pc:docChgLst>
  <pc:docChgLst>
    <pc:chgData name="Hannes Bersgtröm" userId="9a732215fae40532" providerId="Windows Live" clId="Web-{3F21FF06-2A93-401B-B6F7-85C03A8FF8B9}"/>
    <pc:docChg chg="modSld">
      <pc:chgData name="Hannes Bersgtröm" userId="9a732215fae40532" providerId="Windows Live" clId="Web-{3F21FF06-2A93-401B-B6F7-85C03A8FF8B9}" dt="2024-06-09T09:17:18.189" v="20" actId="1076"/>
      <pc:docMkLst>
        <pc:docMk/>
      </pc:docMkLst>
      <pc:sldChg chg="addSp delSp modSp delAnim">
        <pc:chgData name="Hannes Bersgtröm" userId="9a732215fae40532" providerId="Windows Live" clId="Web-{3F21FF06-2A93-401B-B6F7-85C03A8FF8B9}" dt="2024-06-09T09:17:18.189" v="20" actId="1076"/>
        <pc:sldMkLst>
          <pc:docMk/>
          <pc:sldMk cId="0" sldId="265"/>
        </pc:sldMkLst>
        <pc:picChg chg="add mod">
          <ac:chgData name="Hannes Bersgtröm" userId="9a732215fae40532" providerId="Windows Live" clId="Web-{3F21FF06-2A93-401B-B6F7-85C03A8FF8B9}" dt="2024-06-09T09:17:10.860" v="18" actId="1076"/>
          <ac:picMkLst>
            <pc:docMk/>
            <pc:sldMk cId="0" sldId="265"/>
            <ac:picMk id="4" creationId="{8E1813BB-AF80-2197-2003-9083A3AB42D3}"/>
          </ac:picMkLst>
        </pc:picChg>
        <pc:picChg chg="add mod">
          <ac:chgData name="Hannes Bersgtröm" userId="9a732215fae40532" providerId="Windows Live" clId="Web-{3F21FF06-2A93-401B-B6F7-85C03A8FF8B9}" dt="2024-06-09T09:17:18.189" v="20" actId="1076"/>
          <ac:picMkLst>
            <pc:docMk/>
            <pc:sldMk cId="0" sldId="265"/>
            <ac:picMk id="5" creationId="{B5EEEC9D-2EDE-D3D9-045E-F537E6E3EF45}"/>
          </ac:picMkLst>
        </pc:picChg>
        <pc:picChg chg="del">
          <ac:chgData name="Hannes Bersgtröm" userId="9a732215fae40532" providerId="Windows Live" clId="Web-{3F21FF06-2A93-401B-B6F7-85C03A8FF8B9}" dt="2024-06-09T09:14:29.895" v="0"/>
          <ac:picMkLst>
            <pc:docMk/>
            <pc:sldMk cId="0" sldId="265"/>
            <ac:picMk id="223" creationId="{00000000-0000-0000-0000-000000000000}"/>
          </ac:picMkLst>
        </pc:picChg>
      </pc:sldChg>
    </pc:docChg>
  </pc:docChgLst>
  <pc:docChgLst>
    <pc:chgData name="Hannes Bersgtröm" userId="9a732215fae40532" providerId="Windows Live" clId="Web-{7F3C3E5D-D52B-4F9F-92BD-B62F938DF927}"/>
    <pc:docChg chg="modSld">
      <pc:chgData name="Hannes Bersgtröm" userId="9a732215fae40532" providerId="Windows Live" clId="Web-{7F3C3E5D-D52B-4F9F-92BD-B62F938DF927}" dt="2024-06-13T10:58:26.695" v="0" actId="1076"/>
      <pc:docMkLst>
        <pc:docMk/>
      </pc:docMkLst>
      <pc:sldChg chg="modSp">
        <pc:chgData name="Hannes Bersgtröm" userId="9a732215fae40532" providerId="Windows Live" clId="Web-{7F3C3E5D-D52B-4F9F-92BD-B62F938DF927}" dt="2024-06-13T10:58:26.695" v="0" actId="1076"/>
        <pc:sldMkLst>
          <pc:docMk/>
          <pc:sldMk cId="0" sldId="280"/>
        </pc:sldMkLst>
        <pc:spChg chg="mod">
          <ac:chgData name="Hannes Bersgtröm" userId="9a732215fae40532" providerId="Windows Live" clId="Web-{7F3C3E5D-D52B-4F9F-92BD-B62F938DF927}" dt="2024-06-13T10:58:26.695" v="0" actId="1076"/>
          <ac:spMkLst>
            <pc:docMk/>
            <pc:sldMk cId="0" sldId="280"/>
            <ac:spMk id="350" creationId="{00000000-0000-0000-0000-000000000000}"/>
          </ac:spMkLst>
        </pc:spChg>
      </pc:sldChg>
    </pc:docChg>
  </pc:docChgLst>
  <pc:docChgLst>
    <pc:chgData name="Hannes Bersgtröm" userId="9a732215fae40532" providerId="Windows Live" clId="Web-{AA7E242B-F247-47E0-9CFD-57215D519908}"/>
    <pc:docChg chg="modSld">
      <pc:chgData name="Hannes Bersgtröm" userId="9a732215fae40532" providerId="Windows Live" clId="Web-{AA7E242B-F247-47E0-9CFD-57215D519908}" dt="2024-06-13T10:55:24.002" v="0" actId="20577"/>
      <pc:docMkLst>
        <pc:docMk/>
      </pc:docMkLst>
      <pc:sldChg chg="modSp">
        <pc:chgData name="Hannes Bersgtröm" userId="9a732215fae40532" providerId="Windows Live" clId="Web-{AA7E242B-F247-47E0-9CFD-57215D519908}" dt="2024-06-13T10:55:24.002" v="0" actId="20577"/>
        <pc:sldMkLst>
          <pc:docMk/>
          <pc:sldMk cId="0" sldId="280"/>
        </pc:sldMkLst>
        <pc:spChg chg="mod">
          <ac:chgData name="Hannes Bersgtröm" userId="9a732215fae40532" providerId="Windows Live" clId="Web-{AA7E242B-F247-47E0-9CFD-57215D519908}" dt="2024-06-13T10:55:24.002" v="0" actId="20577"/>
          <ac:spMkLst>
            <pc:docMk/>
            <pc:sldMk cId="0" sldId="280"/>
            <ac:spMk id="350" creationId="{00000000-0000-0000-0000-000000000000}"/>
          </ac:spMkLst>
        </pc:spChg>
      </pc:sldChg>
    </pc:docChg>
  </pc:docChgLst>
  <pc:docChgLst>
    <pc:chgData name="Hannes Bersgtröm" userId="9a732215fae40532" providerId="Windows Live" clId="Web-{5CA80C7A-7343-4034-980B-18AAC7BBE160}"/>
    <pc:docChg chg="delSld modSld">
      <pc:chgData name="Hannes Bersgtröm" userId="9a732215fae40532" providerId="Windows Live" clId="Web-{5CA80C7A-7343-4034-980B-18AAC7BBE160}" dt="2024-06-09T10:44:06.133" v="192"/>
      <pc:docMkLst>
        <pc:docMk/>
      </pc:docMkLst>
      <pc:sldChg chg="del">
        <pc:chgData name="Hannes Bersgtröm" userId="9a732215fae40532" providerId="Windows Live" clId="Web-{5CA80C7A-7343-4034-980B-18AAC7BBE160}" dt="2024-06-09T10:34:08.428" v="0"/>
        <pc:sldMkLst>
          <pc:docMk/>
          <pc:sldMk cId="0" sldId="259"/>
        </pc:sldMkLst>
      </pc:sldChg>
      <pc:sldChg chg="delSp modSp">
        <pc:chgData name="Hannes Bersgtröm" userId="9a732215fae40532" providerId="Windows Live" clId="Web-{5CA80C7A-7343-4034-980B-18AAC7BBE160}" dt="2024-06-09T10:43:53.726" v="190" actId="20577"/>
        <pc:sldMkLst>
          <pc:docMk/>
          <pc:sldMk cId="0" sldId="260"/>
        </pc:sldMkLst>
        <pc:spChg chg="del">
          <ac:chgData name="Hannes Bersgtröm" userId="9a732215fae40532" providerId="Windows Live" clId="Web-{5CA80C7A-7343-4034-980B-18AAC7BBE160}" dt="2024-06-09T10:34:45.288" v="9"/>
          <ac:spMkLst>
            <pc:docMk/>
            <pc:sldMk cId="0" sldId="260"/>
            <ac:spMk id="8" creationId="{00000000-0000-0000-0000-000000000000}"/>
          </ac:spMkLst>
        </pc:spChg>
        <pc:spChg chg="mod">
          <ac:chgData name="Hannes Bersgtröm" userId="9a732215fae40532" providerId="Windows Live" clId="Web-{5CA80C7A-7343-4034-980B-18AAC7BBE160}" dt="2024-06-09T10:43:53.726" v="190" actId="20577"/>
          <ac:spMkLst>
            <pc:docMk/>
            <pc:sldMk cId="0" sldId="260"/>
            <ac:spMk id="158" creationId="{00000000-0000-0000-0000-000000000000}"/>
          </ac:spMkLst>
        </pc:spChg>
        <pc:spChg chg="mod">
          <ac:chgData name="Hannes Bersgtröm" userId="9a732215fae40532" providerId="Windows Live" clId="Web-{5CA80C7A-7343-4034-980B-18AAC7BBE160}" dt="2024-06-09T10:34:40.835" v="8" actId="20577"/>
          <ac:spMkLst>
            <pc:docMk/>
            <pc:sldMk cId="0" sldId="260"/>
            <ac:spMk id="159" creationId="{00000000-0000-0000-0000-000000000000}"/>
          </ac:spMkLst>
        </pc:spChg>
        <pc:picChg chg="del">
          <ac:chgData name="Hannes Bersgtröm" userId="9a732215fae40532" providerId="Windows Live" clId="Web-{5CA80C7A-7343-4034-980B-18AAC7BBE160}" dt="2024-06-09T10:34:46.382" v="10"/>
          <ac:picMkLst>
            <pc:docMk/>
            <pc:sldMk cId="0" sldId="260"/>
            <ac:picMk id="161" creationId="{00000000-0000-0000-0000-000000000000}"/>
          </ac:picMkLst>
        </pc:picChg>
      </pc:sldChg>
      <pc:sldChg chg="delSp modSp">
        <pc:chgData name="Hannes Bersgtröm" userId="9a732215fae40532" providerId="Windows Live" clId="Web-{5CA80C7A-7343-4034-980B-18AAC7BBE160}" dt="2024-06-09T10:44:06.133" v="192"/>
        <pc:sldMkLst>
          <pc:docMk/>
          <pc:sldMk cId="0" sldId="261"/>
        </pc:sldMkLst>
        <pc:spChg chg="mod">
          <ac:chgData name="Hannes Bersgtröm" userId="9a732215fae40532" providerId="Windows Live" clId="Web-{5CA80C7A-7343-4034-980B-18AAC7BBE160}" dt="2024-06-09T10:44:02.101" v="191" actId="1076"/>
          <ac:spMkLst>
            <pc:docMk/>
            <pc:sldMk cId="0" sldId="261"/>
            <ac:spMk id="185" creationId="{00000000-0000-0000-0000-000000000000}"/>
          </ac:spMkLst>
        </pc:spChg>
        <pc:picChg chg="del">
          <ac:chgData name="Hannes Bersgtröm" userId="9a732215fae40532" providerId="Windows Live" clId="Web-{5CA80C7A-7343-4034-980B-18AAC7BBE160}" dt="2024-06-09T10:44:06.133" v="192"/>
          <ac:picMkLst>
            <pc:docMk/>
            <pc:sldMk cId="0" sldId="261"/>
            <ac:picMk id="189" creationId="{00000000-0000-0000-0000-000000000000}"/>
          </ac:picMkLst>
        </pc:picChg>
      </pc:sldChg>
    </pc:docChg>
  </pc:docChgLst>
  <pc:docChgLst>
    <pc:chgData name="Hannes Bersgtröm" userId="9a732215fae40532" providerId="Windows Live" clId="Web-{B3274F9A-FB8F-401E-8C17-1713A95F85D4}"/>
    <pc:docChg chg="addSld delSld modSld">
      <pc:chgData name="Hannes Bersgtröm" userId="9a732215fae40532" providerId="Windows Live" clId="Web-{B3274F9A-FB8F-401E-8C17-1713A95F85D4}" dt="2024-06-13T10:59:21.544" v="13"/>
      <pc:docMkLst>
        <pc:docMk/>
      </pc:docMkLst>
      <pc:sldChg chg="modSp">
        <pc:chgData name="Hannes Bersgtröm" userId="9a732215fae40532" providerId="Windows Live" clId="Web-{B3274F9A-FB8F-401E-8C17-1713A95F85D4}" dt="2024-06-13T10:59:03.325" v="7" actId="20577"/>
        <pc:sldMkLst>
          <pc:docMk/>
          <pc:sldMk cId="0" sldId="265"/>
        </pc:sldMkLst>
        <pc:spChg chg="mod">
          <ac:chgData name="Hannes Bersgtröm" userId="9a732215fae40532" providerId="Windows Live" clId="Web-{B3274F9A-FB8F-401E-8C17-1713A95F85D4}" dt="2024-06-13T10:59:03.325" v="7" actId="20577"/>
          <ac:spMkLst>
            <pc:docMk/>
            <pc:sldMk cId="0" sldId="265"/>
            <ac:spMk id="220" creationId="{00000000-0000-0000-0000-000000000000}"/>
          </ac:spMkLst>
        </pc:spChg>
      </pc:sldChg>
      <pc:sldChg chg="addSp delSp modSp">
        <pc:chgData name="Hannes Bersgtröm" userId="9a732215fae40532" providerId="Windows Live" clId="Web-{B3274F9A-FB8F-401E-8C17-1713A95F85D4}" dt="2024-06-13T10:59:11.622" v="11"/>
        <pc:sldMkLst>
          <pc:docMk/>
          <pc:sldMk cId="0" sldId="279"/>
        </pc:sldMkLst>
        <pc:spChg chg="add del mod">
          <ac:chgData name="Hannes Bersgtröm" userId="9a732215fae40532" providerId="Windows Live" clId="Web-{B3274F9A-FB8F-401E-8C17-1713A95F85D4}" dt="2024-06-13T10:59:11.622" v="11"/>
          <ac:spMkLst>
            <pc:docMk/>
            <pc:sldMk cId="0" sldId="279"/>
            <ac:spMk id="6" creationId="{3FAC140E-E367-A0E8-3FA5-C4D301FFEF64}"/>
          </ac:spMkLst>
        </pc:spChg>
      </pc:sldChg>
      <pc:sldChg chg="del">
        <pc:chgData name="Hannes Bersgtröm" userId="9a732215fae40532" providerId="Windows Live" clId="Web-{B3274F9A-FB8F-401E-8C17-1713A95F85D4}" dt="2024-06-13T10:59:21.544" v="13"/>
        <pc:sldMkLst>
          <pc:docMk/>
          <pc:sldMk cId="0" sldId="280"/>
        </pc:sldMkLst>
      </pc:sldChg>
      <pc:sldChg chg="add replId">
        <pc:chgData name="Hannes Bersgtröm" userId="9a732215fae40532" providerId="Windows Live" clId="Web-{B3274F9A-FB8F-401E-8C17-1713A95F85D4}" dt="2024-06-13T10:59:16.513" v="12"/>
        <pc:sldMkLst>
          <pc:docMk/>
          <pc:sldMk cId="3106732511" sldId="286"/>
        </pc:sldMkLst>
      </pc:sldChg>
    </pc:docChg>
  </pc:docChgLst>
  <pc:docChgLst>
    <pc:chgData name="Hannes Bersgtröm" userId="9a732215fae40532" providerId="Windows Live" clId="Web-{11A4121C-25F0-4E0C-9AB3-3E3B2A8661F3}"/>
    <pc:docChg chg="modSld">
      <pc:chgData name="Hannes Bersgtröm" userId="9a732215fae40532" providerId="Windows Live" clId="Web-{11A4121C-25F0-4E0C-9AB3-3E3B2A8661F3}" dt="2024-06-13T07:56:36.909" v="60" actId="1076"/>
      <pc:docMkLst>
        <pc:docMk/>
      </pc:docMkLst>
      <pc:sldChg chg="modSp">
        <pc:chgData name="Hannes Bersgtröm" userId="9a732215fae40532" providerId="Windows Live" clId="Web-{11A4121C-25F0-4E0C-9AB3-3E3B2A8661F3}" dt="2024-06-13T07:56:36.909" v="60" actId="1076"/>
        <pc:sldMkLst>
          <pc:docMk/>
          <pc:sldMk cId="0" sldId="266"/>
        </pc:sldMkLst>
        <pc:picChg chg="mod">
          <ac:chgData name="Hannes Bersgtröm" userId="9a732215fae40532" providerId="Windows Live" clId="Web-{11A4121C-25F0-4E0C-9AB3-3E3B2A8661F3}" dt="2024-06-13T07:56:36.909" v="60" actId="1076"/>
          <ac:picMkLst>
            <pc:docMk/>
            <pc:sldMk cId="0" sldId="266"/>
            <ac:picMk id="4" creationId="{6E557562-B5DC-AF16-7712-1F8DF1B29CDE}"/>
          </ac:picMkLst>
        </pc:picChg>
      </pc:sldChg>
      <pc:sldChg chg="addSp modSp">
        <pc:chgData name="Hannes Bersgtröm" userId="9a732215fae40532" providerId="Windows Live" clId="Web-{11A4121C-25F0-4E0C-9AB3-3E3B2A8661F3}" dt="2024-06-13T07:54:00.669" v="55" actId="20577"/>
        <pc:sldMkLst>
          <pc:docMk/>
          <pc:sldMk cId="0" sldId="273"/>
        </pc:sldMkLst>
        <pc:spChg chg="add mod">
          <ac:chgData name="Hannes Bersgtröm" userId="9a732215fae40532" providerId="Windows Live" clId="Web-{11A4121C-25F0-4E0C-9AB3-3E3B2A8661F3}" dt="2024-06-13T07:54:00.669" v="55" actId="20577"/>
          <ac:spMkLst>
            <pc:docMk/>
            <pc:sldMk cId="0" sldId="273"/>
            <ac:spMk id="9" creationId="{E7988866-1263-8359-C628-EA5C88582F8F}"/>
          </ac:spMkLst>
        </pc:spChg>
        <pc:picChg chg="mod">
          <ac:chgData name="Hannes Bersgtröm" userId="9a732215fae40532" providerId="Windows Live" clId="Web-{11A4121C-25F0-4E0C-9AB3-3E3B2A8661F3}" dt="2024-06-13T07:01:00.677" v="11" actId="1076"/>
          <ac:picMkLst>
            <pc:docMk/>
            <pc:sldMk cId="0" sldId="273"/>
            <ac:picMk id="5" creationId="{854B0B73-4C71-D282-0284-9AF8DDAEC803}"/>
          </ac:picMkLst>
        </pc:picChg>
        <pc:picChg chg="mod">
          <ac:chgData name="Hannes Bersgtröm" userId="9a732215fae40532" providerId="Windows Live" clId="Web-{11A4121C-25F0-4E0C-9AB3-3E3B2A8661F3}" dt="2024-06-13T07:01:00.818" v="12" actId="1076"/>
          <ac:picMkLst>
            <pc:docMk/>
            <pc:sldMk cId="0" sldId="273"/>
            <ac:picMk id="6" creationId="{D7F5AFC6-8396-3C07-78F5-FFD148F87FF7}"/>
          </ac:picMkLst>
        </pc:picChg>
        <pc:picChg chg="add mod modCrop">
          <ac:chgData name="Hannes Bersgtröm" userId="9a732215fae40532" providerId="Windows Live" clId="Web-{11A4121C-25F0-4E0C-9AB3-3E3B2A8661F3}" dt="2024-06-13T07:34:33.530" v="15" actId="1076"/>
          <ac:picMkLst>
            <pc:docMk/>
            <pc:sldMk cId="0" sldId="273"/>
            <ac:picMk id="7" creationId="{A7578AAB-5FA1-9074-E49C-83F193741E59}"/>
          </ac:picMkLst>
        </pc:picChg>
        <pc:picChg chg="mod">
          <ac:chgData name="Hannes Bersgtröm" userId="9a732215fae40532" providerId="Windows Live" clId="Web-{11A4121C-25F0-4E0C-9AB3-3E3B2A8661F3}" dt="2024-06-13T07:01:00.865" v="13" actId="1076"/>
          <ac:picMkLst>
            <pc:docMk/>
            <pc:sldMk cId="0" sldId="273"/>
            <ac:picMk id="8" creationId="{ED264008-4DFE-26EC-3DA7-3B9A815C9880}"/>
          </ac:picMkLst>
        </pc:picChg>
      </pc:sldChg>
    </pc:docChg>
  </pc:docChgLst>
  <pc:docChgLst>
    <pc:chgData name="Hannes Bersgtröm" userId="9a732215fae40532" providerId="Windows Live" clId="Web-{43C0CC10-79CF-4285-B931-8180E24C903D}"/>
    <pc:docChg chg="modSld">
      <pc:chgData name="Hannes Bersgtröm" userId="9a732215fae40532" providerId="Windows Live" clId="Web-{43C0CC10-79CF-4285-B931-8180E24C903D}" dt="2024-06-13T10:50:10.209" v="35" actId="20577"/>
      <pc:docMkLst>
        <pc:docMk/>
      </pc:docMkLst>
      <pc:sldChg chg="modSp">
        <pc:chgData name="Hannes Bersgtröm" userId="9a732215fae40532" providerId="Windows Live" clId="Web-{43C0CC10-79CF-4285-B931-8180E24C903D}" dt="2024-06-13T10:49:21.645" v="34" actId="1076"/>
        <pc:sldMkLst>
          <pc:docMk/>
          <pc:sldMk cId="0" sldId="273"/>
        </pc:sldMkLst>
        <pc:spChg chg="mod">
          <ac:chgData name="Hannes Bersgtröm" userId="9a732215fae40532" providerId="Windows Live" clId="Web-{43C0CC10-79CF-4285-B931-8180E24C903D}" dt="2024-06-13T10:49:21.645" v="34" actId="1076"/>
          <ac:spMkLst>
            <pc:docMk/>
            <pc:sldMk cId="0" sldId="273"/>
            <ac:spMk id="9" creationId="{E7988866-1263-8359-C628-EA5C88582F8F}"/>
          </ac:spMkLst>
        </pc:spChg>
        <pc:picChg chg="mod">
          <ac:chgData name="Hannes Bersgtröm" userId="9a732215fae40532" providerId="Windows Live" clId="Web-{43C0CC10-79CF-4285-B931-8180E24C903D}" dt="2024-06-13T10:49:18.254" v="33" actId="1076"/>
          <ac:picMkLst>
            <pc:docMk/>
            <pc:sldMk cId="0" sldId="273"/>
            <ac:picMk id="7" creationId="{A7578AAB-5FA1-9074-E49C-83F193741E59}"/>
          </ac:picMkLst>
        </pc:picChg>
      </pc:sldChg>
      <pc:sldChg chg="modSp">
        <pc:chgData name="Hannes Bersgtröm" userId="9a732215fae40532" providerId="Windows Live" clId="Web-{43C0CC10-79CF-4285-B931-8180E24C903D}" dt="2024-06-13T10:50:10.209" v="35" actId="20577"/>
        <pc:sldMkLst>
          <pc:docMk/>
          <pc:sldMk cId="0" sldId="280"/>
        </pc:sldMkLst>
        <pc:spChg chg="mod">
          <ac:chgData name="Hannes Bersgtröm" userId="9a732215fae40532" providerId="Windows Live" clId="Web-{43C0CC10-79CF-4285-B931-8180E24C903D}" dt="2024-06-13T10:50:10.209" v="35" actId="20577"/>
          <ac:spMkLst>
            <pc:docMk/>
            <pc:sldMk cId="0" sldId="280"/>
            <ac:spMk id="350" creationId="{00000000-0000-0000-0000-000000000000}"/>
          </ac:spMkLst>
        </pc:spChg>
      </pc:sldChg>
    </pc:docChg>
  </pc:docChgLst>
  <pc:docChgLst>
    <pc:chgData name="Hannes Bersgtröm" userId="9a732215fae40532" providerId="Windows Live" clId="Web-{1E0CBE0B-9291-41EB-8474-D69D34CF9C9A}"/>
    <pc:docChg chg="modSld">
      <pc:chgData name="Hannes Bersgtröm" userId="9a732215fae40532" providerId="Windows Live" clId="Web-{1E0CBE0B-9291-41EB-8474-D69D34CF9C9A}" dt="2024-06-13T09:20:04.556" v="26" actId="20577"/>
      <pc:docMkLst>
        <pc:docMk/>
      </pc:docMkLst>
      <pc:sldChg chg="modSp">
        <pc:chgData name="Hannes Bersgtröm" userId="9a732215fae40532" providerId="Windows Live" clId="Web-{1E0CBE0B-9291-41EB-8474-D69D34CF9C9A}" dt="2024-06-13T09:20:04.556" v="26" actId="20577"/>
        <pc:sldMkLst>
          <pc:docMk/>
          <pc:sldMk cId="0" sldId="256"/>
        </pc:sldMkLst>
        <pc:spChg chg="mod">
          <ac:chgData name="Hannes Bersgtröm" userId="9a732215fae40532" providerId="Windows Live" clId="Web-{1E0CBE0B-9291-41EB-8474-D69D34CF9C9A}" dt="2024-06-13T09:20:04.556" v="26" actId="20577"/>
          <ac:spMkLst>
            <pc:docMk/>
            <pc:sldMk cId="0" sldId="256"/>
            <ac:spMk id="102" creationId="{00000000-0000-0000-0000-000000000000}"/>
          </ac:spMkLst>
        </pc:spChg>
      </pc:sldChg>
    </pc:docChg>
  </pc:docChgLst>
  <pc:docChgLst>
    <pc:chgData name="Hannes Bersgtröm" userId="9a732215fae40532" providerId="Windows Live" clId="Web-{9E808B6E-28F1-42BA-BFD7-3E1D6C962B4F}"/>
    <pc:docChg chg="modSld">
      <pc:chgData name="Hannes Bersgtröm" userId="9a732215fae40532" providerId="Windows Live" clId="Web-{9E808B6E-28F1-42BA-BFD7-3E1D6C962B4F}" dt="2024-06-10T09:39:05.671" v="11" actId="1076"/>
      <pc:docMkLst>
        <pc:docMk/>
      </pc:docMkLst>
      <pc:sldChg chg="modSp">
        <pc:chgData name="Hannes Bersgtröm" userId="9a732215fae40532" providerId="Windows Live" clId="Web-{9E808B6E-28F1-42BA-BFD7-3E1D6C962B4F}" dt="2024-06-10T09:39:05.671" v="11" actId="1076"/>
        <pc:sldMkLst>
          <pc:docMk/>
          <pc:sldMk cId="2996671392" sldId="283"/>
        </pc:sldMkLst>
        <pc:picChg chg="mod">
          <ac:chgData name="Hannes Bersgtröm" userId="9a732215fae40532" providerId="Windows Live" clId="Web-{9E808B6E-28F1-42BA-BFD7-3E1D6C962B4F}" dt="2024-06-10T09:39:05.671" v="11" actId="1076"/>
          <ac:picMkLst>
            <pc:docMk/>
            <pc:sldMk cId="2996671392" sldId="283"/>
            <ac:picMk id="5" creationId="{3E527DCB-0E5D-FF40-581F-EB227F7A5D03}"/>
          </ac:picMkLst>
        </pc:picChg>
        <pc:picChg chg="mod">
          <ac:chgData name="Hannes Bersgtröm" userId="9a732215fae40532" providerId="Windows Live" clId="Web-{9E808B6E-28F1-42BA-BFD7-3E1D6C962B4F}" dt="2024-06-10T09:38:56.452" v="9" actId="1076"/>
          <ac:picMkLst>
            <pc:docMk/>
            <pc:sldMk cId="2996671392" sldId="283"/>
            <ac:picMk id="6" creationId="{9EC21A28-95F2-C779-BF51-5CC110CFF71D}"/>
          </ac:picMkLst>
        </pc:picChg>
      </pc:sldChg>
    </pc:docChg>
  </pc:docChgLst>
  <pc:docChgLst>
    <pc:chgData name="Hannes Bersgtröm" userId="9a732215fae40532" providerId="Windows Live" clId="Web-{AE23E914-9128-4CEE-AAAC-566AB22F6CEE}"/>
    <pc:docChg chg="addSld delSld modSld">
      <pc:chgData name="Hannes Bersgtröm" userId="9a732215fae40532" providerId="Windows Live" clId="Web-{AE23E914-9128-4CEE-AAAC-566AB22F6CEE}" dt="2024-06-10T12:00:58.413" v="119" actId="20577"/>
      <pc:docMkLst>
        <pc:docMk/>
      </pc:docMkLst>
      <pc:sldChg chg="modSp">
        <pc:chgData name="Hannes Bersgtröm" userId="9a732215fae40532" providerId="Windows Live" clId="Web-{AE23E914-9128-4CEE-AAAC-566AB22F6CEE}" dt="2024-06-10T11:37:50.152" v="68" actId="20577"/>
        <pc:sldMkLst>
          <pc:docMk/>
          <pc:sldMk cId="0" sldId="256"/>
        </pc:sldMkLst>
        <pc:spChg chg="mod">
          <ac:chgData name="Hannes Bersgtröm" userId="9a732215fae40532" providerId="Windows Live" clId="Web-{AE23E914-9128-4CEE-AAAC-566AB22F6CEE}" dt="2024-06-10T11:37:50.152" v="68" actId="20577"/>
          <ac:spMkLst>
            <pc:docMk/>
            <pc:sldMk cId="0" sldId="256"/>
            <ac:spMk id="102" creationId="{00000000-0000-0000-0000-000000000000}"/>
          </ac:spMkLst>
        </pc:spChg>
      </pc:sldChg>
      <pc:sldChg chg="modSp">
        <pc:chgData name="Hannes Bersgtröm" userId="9a732215fae40532" providerId="Windows Live" clId="Web-{AE23E914-9128-4CEE-AAAC-566AB22F6CEE}" dt="2024-06-10T12:00:58.413" v="119" actId="20577"/>
        <pc:sldMkLst>
          <pc:docMk/>
          <pc:sldMk cId="0" sldId="260"/>
        </pc:sldMkLst>
        <pc:spChg chg="mod">
          <ac:chgData name="Hannes Bersgtröm" userId="9a732215fae40532" providerId="Windows Live" clId="Web-{AE23E914-9128-4CEE-AAAC-566AB22F6CEE}" dt="2024-06-10T12:00:58.413" v="119" actId="20577"/>
          <ac:spMkLst>
            <pc:docMk/>
            <pc:sldMk cId="0" sldId="260"/>
            <ac:spMk id="158" creationId="{00000000-0000-0000-0000-000000000000}"/>
          </ac:spMkLst>
        </pc:spChg>
      </pc:sldChg>
      <pc:sldChg chg="modSp">
        <pc:chgData name="Hannes Bersgtröm" userId="9a732215fae40532" providerId="Windows Live" clId="Web-{AE23E914-9128-4CEE-AAAC-566AB22F6CEE}" dt="2024-06-10T11:31:47.875" v="3" actId="20577"/>
        <pc:sldMkLst>
          <pc:docMk/>
          <pc:sldMk cId="0" sldId="262"/>
        </pc:sldMkLst>
        <pc:spChg chg="mod">
          <ac:chgData name="Hannes Bersgtröm" userId="9a732215fae40532" providerId="Windows Live" clId="Web-{AE23E914-9128-4CEE-AAAC-566AB22F6CEE}" dt="2024-06-10T11:31:47.875" v="3" actId="20577"/>
          <ac:spMkLst>
            <pc:docMk/>
            <pc:sldMk cId="0" sldId="262"/>
            <ac:spMk id="197" creationId="{00000000-0000-0000-0000-000000000000}"/>
          </ac:spMkLst>
        </pc:spChg>
      </pc:sldChg>
      <pc:sldChg chg="addSp delSp modSp addAnim">
        <pc:chgData name="Hannes Bersgtröm" userId="9a732215fae40532" providerId="Windows Live" clId="Web-{AE23E914-9128-4CEE-AAAC-566AB22F6CEE}" dt="2024-06-10T11:57:31.766" v="118" actId="14100"/>
        <pc:sldMkLst>
          <pc:docMk/>
          <pc:sldMk cId="0" sldId="268"/>
        </pc:sldMkLst>
        <pc:spChg chg="add mod">
          <ac:chgData name="Hannes Bersgtröm" userId="9a732215fae40532" providerId="Windows Live" clId="Web-{AE23E914-9128-4CEE-AAAC-566AB22F6CEE}" dt="2024-06-10T11:57:31.766" v="118" actId="14100"/>
          <ac:spMkLst>
            <pc:docMk/>
            <pc:sldMk cId="0" sldId="268"/>
            <ac:spMk id="6" creationId="{5219AEAE-F573-83FA-C202-56893A2B40D6}"/>
          </ac:spMkLst>
        </pc:spChg>
        <pc:picChg chg="add mod">
          <ac:chgData name="Hannes Bersgtröm" userId="9a732215fae40532" providerId="Windows Live" clId="Web-{AE23E914-9128-4CEE-AAAC-566AB22F6CEE}" dt="2024-06-10T11:55:23.965" v="80" actId="1076"/>
          <ac:picMkLst>
            <pc:docMk/>
            <pc:sldMk cId="0" sldId="268"/>
            <ac:picMk id="4" creationId="{4C18D13E-3695-352B-0EBF-48E22DEBEE77}"/>
          </ac:picMkLst>
        </pc:picChg>
        <pc:picChg chg="add mod">
          <ac:chgData name="Hannes Bersgtröm" userId="9a732215fae40532" providerId="Windows Live" clId="Web-{AE23E914-9128-4CEE-AAAC-566AB22F6CEE}" dt="2024-06-10T11:55:19.121" v="79" actId="1076"/>
          <ac:picMkLst>
            <pc:docMk/>
            <pc:sldMk cId="0" sldId="268"/>
            <ac:picMk id="5" creationId="{D3E7908D-C352-1660-C282-041719F105B4}"/>
          </ac:picMkLst>
        </pc:picChg>
        <pc:picChg chg="del">
          <ac:chgData name="Hannes Bersgtröm" userId="9a732215fae40532" providerId="Windows Live" clId="Web-{AE23E914-9128-4CEE-AAAC-566AB22F6CEE}" dt="2024-06-10T11:55:00.246" v="73"/>
          <ac:picMkLst>
            <pc:docMk/>
            <pc:sldMk cId="0" sldId="268"/>
            <ac:picMk id="254" creationId="{00000000-0000-0000-0000-000000000000}"/>
          </ac:picMkLst>
        </pc:picChg>
      </pc:sldChg>
      <pc:sldChg chg="add del">
        <pc:chgData name="Hannes Bersgtröm" userId="9a732215fae40532" providerId="Windows Live" clId="Web-{AE23E914-9128-4CEE-AAAC-566AB22F6CEE}" dt="2024-06-10T09:27:42.164" v="1"/>
        <pc:sldMkLst>
          <pc:docMk/>
          <pc:sldMk cId="3194377694" sldId="282"/>
        </pc:sldMkLst>
      </pc:sldChg>
      <pc:sldMasterChg chg="addSldLayout">
        <pc:chgData name="Hannes Bersgtröm" userId="9a732215fae40532" providerId="Windows Live" clId="Web-{AE23E914-9128-4CEE-AAAC-566AB22F6CEE}" dt="2024-06-10T09:27:37.117" v="0"/>
        <pc:sldMasterMkLst>
          <pc:docMk/>
          <pc:sldMasterMk cId="0" sldId="2147483648"/>
        </pc:sldMasterMkLst>
        <pc:sldLayoutChg chg="add">
          <pc:chgData name="Hannes Bersgtröm" userId="9a732215fae40532" providerId="Windows Live" clId="Web-{AE23E914-9128-4CEE-AAAC-566AB22F6CEE}" dt="2024-06-10T09:27:37.117" v="0"/>
          <pc:sldLayoutMkLst>
            <pc:docMk/>
            <pc:sldMasterMk cId="0" sldId="2147483648"/>
            <pc:sldLayoutMk cId="3826538755" sldId="2147483661"/>
          </pc:sldLayoutMkLst>
        </pc:sldLayoutChg>
      </pc:sldMasterChg>
    </pc:docChg>
  </pc:docChgLst>
  <pc:docChgLst>
    <pc:chgData name="Hannes Bersgtröm" userId="9a732215fae40532" providerId="Windows Live" clId="Web-{3823F8B0-821B-41E4-878C-9E39920C6E0A}"/>
    <pc:docChg chg="addSld delSld modSld modMainMaster">
      <pc:chgData name="Hannes Bersgtröm" userId="9a732215fae40532" providerId="Windows Live" clId="Web-{3823F8B0-821B-41E4-878C-9E39920C6E0A}" dt="2024-06-13T14:00:53.057" v="807" actId="20577"/>
      <pc:docMkLst>
        <pc:docMk/>
      </pc:docMkLst>
      <pc:sldChg chg="modSp">
        <pc:chgData name="Hannes Bersgtröm" userId="9a732215fae40532" providerId="Windows Live" clId="Web-{3823F8B0-821B-41E4-878C-9E39920C6E0A}" dt="2024-06-13T13:59:23.928" v="795"/>
        <pc:sldMkLst>
          <pc:docMk/>
          <pc:sldMk cId="0" sldId="256"/>
        </pc:sldMkLst>
        <pc:spChg chg="mod">
          <ac:chgData name="Hannes Bersgtröm" userId="9a732215fae40532" providerId="Windows Live" clId="Web-{3823F8B0-821B-41E4-878C-9E39920C6E0A}" dt="2024-06-13T13:59:23.928" v="795"/>
          <ac:spMkLst>
            <pc:docMk/>
            <pc:sldMk cId="0" sldId="256"/>
            <ac:spMk id="104" creationId="{00000000-0000-0000-0000-000000000000}"/>
          </ac:spMkLst>
        </pc:spChg>
      </pc:sldChg>
      <pc:sldChg chg="modSp">
        <pc:chgData name="Hannes Bersgtröm" userId="9a732215fae40532" providerId="Windows Live" clId="Web-{3823F8B0-821B-41E4-878C-9E39920C6E0A}" dt="2024-06-13T13:59:31.445" v="796"/>
        <pc:sldMkLst>
          <pc:docMk/>
          <pc:sldMk cId="0" sldId="258"/>
        </pc:sldMkLst>
        <pc:spChg chg="mod">
          <ac:chgData name="Hannes Bersgtröm" userId="9a732215fae40532" providerId="Windows Live" clId="Web-{3823F8B0-821B-41E4-878C-9E39920C6E0A}" dt="2024-06-13T13:59:31.445" v="796"/>
          <ac:spMkLst>
            <pc:docMk/>
            <pc:sldMk cId="0" sldId="258"/>
            <ac:spMk id="3" creationId="{00000000-0000-0000-0000-000000000000}"/>
          </ac:spMkLst>
        </pc:spChg>
      </pc:sldChg>
      <pc:sldChg chg="modSp">
        <pc:chgData name="Hannes Bersgtröm" userId="9a732215fae40532" providerId="Windows Live" clId="Web-{3823F8B0-821B-41E4-878C-9E39920C6E0A}" dt="2024-06-13T13:59:31.445" v="796"/>
        <pc:sldMkLst>
          <pc:docMk/>
          <pc:sldMk cId="0" sldId="260"/>
        </pc:sldMkLst>
        <pc:spChg chg="mod">
          <ac:chgData name="Hannes Bersgtröm" userId="9a732215fae40532" providerId="Windows Live" clId="Web-{3823F8B0-821B-41E4-878C-9E39920C6E0A}" dt="2024-06-13T13:59:31.445" v="796"/>
          <ac:spMkLst>
            <pc:docMk/>
            <pc:sldMk cId="0" sldId="260"/>
            <ac:spMk id="3" creationId="{00000000-0000-0000-0000-000000000000}"/>
          </ac:spMkLst>
        </pc:spChg>
      </pc:sldChg>
      <pc:sldChg chg="addSp delSp modSp">
        <pc:chgData name="Hannes Bersgtröm" userId="9a732215fae40532" providerId="Windows Live" clId="Web-{3823F8B0-821B-41E4-878C-9E39920C6E0A}" dt="2024-06-13T14:00:53.057" v="807" actId="20577"/>
        <pc:sldMkLst>
          <pc:docMk/>
          <pc:sldMk cId="0" sldId="262"/>
        </pc:sldMkLst>
        <pc:spChg chg="mod">
          <ac:chgData name="Hannes Bersgtröm" userId="9a732215fae40532" providerId="Windows Live" clId="Web-{3823F8B0-821B-41E4-878C-9E39920C6E0A}" dt="2024-06-13T13:59:31.445" v="796"/>
          <ac:spMkLst>
            <pc:docMk/>
            <pc:sldMk cId="0" sldId="262"/>
            <ac:spMk id="3" creationId="{00000000-0000-0000-0000-000000000000}"/>
          </ac:spMkLst>
        </pc:spChg>
        <pc:spChg chg="add del mod">
          <ac:chgData name="Hannes Bersgtröm" userId="9a732215fae40532" providerId="Windows Live" clId="Web-{3823F8B0-821B-41E4-878C-9E39920C6E0A}" dt="2024-06-13T14:00:53.057" v="807" actId="20577"/>
          <ac:spMkLst>
            <pc:docMk/>
            <pc:sldMk cId="0" sldId="262"/>
            <ac:spMk id="197" creationId="{00000000-0000-0000-0000-000000000000}"/>
          </ac:spMkLst>
        </pc:spChg>
      </pc:sldChg>
      <pc:sldChg chg="modSp">
        <pc:chgData name="Hannes Bersgtröm" userId="9a732215fae40532" providerId="Windows Live" clId="Web-{3823F8B0-821B-41E4-878C-9E39920C6E0A}" dt="2024-06-13T13:59:31.445" v="796"/>
        <pc:sldMkLst>
          <pc:docMk/>
          <pc:sldMk cId="0" sldId="263"/>
        </pc:sldMkLst>
        <pc:spChg chg="mod">
          <ac:chgData name="Hannes Bersgtröm" userId="9a732215fae40532" providerId="Windows Live" clId="Web-{3823F8B0-821B-41E4-878C-9E39920C6E0A}" dt="2024-06-13T13:59:31.445" v="796"/>
          <ac:spMkLst>
            <pc:docMk/>
            <pc:sldMk cId="0" sldId="263"/>
            <ac:spMk id="3" creationId="{00000000-0000-0000-0000-000000000000}"/>
          </ac:spMkLst>
        </pc:spChg>
      </pc:sldChg>
      <pc:sldChg chg="modSp">
        <pc:chgData name="Hannes Bersgtröm" userId="9a732215fae40532" providerId="Windows Live" clId="Web-{3823F8B0-821B-41E4-878C-9E39920C6E0A}" dt="2024-06-13T13:59:31.445" v="796"/>
        <pc:sldMkLst>
          <pc:docMk/>
          <pc:sldMk cId="0" sldId="264"/>
        </pc:sldMkLst>
        <pc:spChg chg="mod">
          <ac:chgData name="Hannes Bersgtröm" userId="9a732215fae40532" providerId="Windows Live" clId="Web-{3823F8B0-821B-41E4-878C-9E39920C6E0A}" dt="2024-06-13T13:59:31.445" v="796"/>
          <ac:spMkLst>
            <pc:docMk/>
            <pc:sldMk cId="0" sldId="264"/>
            <ac:spMk id="3" creationId="{00000000-0000-0000-0000-000000000000}"/>
          </ac:spMkLst>
        </pc:spChg>
      </pc:sldChg>
      <pc:sldChg chg="modSp">
        <pc:chgData name="Hannes Bersgtröm" userId="9a732215fae40532" providerId="Windows Live" clId="Web-{3823F8B0-821B-41E4-878C-9E39920C6E0A}" dt="2024-06-13T13:59:31.445" v="796"/>
        <pc:sldMkLst>
          <pc:docMk/>
          <pc:sldMk cId="0" sldId="265"/>
        </pc:sldMkLst>
        <pc:spChg chg="mod">
          <ac:chgData name="Hannes Bersgtröm" userId="9a732215fae40532" providerId="Windows Live" clId="Web-{3823F8B0-821B-41E4-878C-9E39920C6E0A}" dt="2024-06-13T13:59:31.445" v="796"/>
          <ac:spMkLst>
            <pc:docMk/>
            <pc:sldMk cId="0" sldId="265"/>
            <ac:spMk id="3" creationId="{00000000-0000-0000-0000-000000000000}"/>
          </ac:spMkLst>
        </pc:spChg>
      </pc:sldChg>
      <pc:sldChg chg="modSp">
        <pc:chgData name="Hannes Bersgtröm" userId="9a732215fae40532" providerId="Windows Live" clId="Web-{3823F8B0-821B-41E4-878C-9E39920C6E0A}" dt="2024-06-13T13:59:31.445" v="796"/>
        <pc:sldMkLst>
          <pc:docMk/>
          <pc:sldMk cId="0" sldId="266"/>
        </pc:sldMkLst>
        <pc:spChg chg="mod">
          <ac:chgData name="Hannes Bersgtröm" userId="9a732215fae40532" providerId="Windows Live" clId="Web-{3823F8B0-821B-41E4-878C-9E39920C6E0A}" dt="2024-06-13T13:59:31.445" v="796"/>
          <ac:spMkLst>
            <pc:docMk/>
            <pc:sldMk cId="0" sldId="266"/>
            <ac:spMk id="3" creationId="{00000000-0000-0000-0000-000000000000}"/>
          </ac:spMkLst>
        </pc:spChg>
      </pc:sldChg>
      <pc:sldChg chg="modSp">
        <pc:chgData name="Hannes Bersgtröm" userId="9a732215fae40532" providerId="Windows Live" clId="Web-{3823F8B0-821B-41E4-878C-9E39920C6E0A}" dt="2024-06-13T13:59:31.445" v="796"/>
        <pc:sldMkLst>
          <pc:docMk/>
          <pc:sldMk cId="0" sldId="267"/>
        </pc:sldMkLst>
        <pc:spChg chg="mod">
          <ac:chgData name="Hannes Bersgtröm" userId="9a732215fae40532" providerId="Windows Live" clId="Web-{3823F8B0-821B-41E4-878C-9E39920C6E0A}" dt="2024-06-13T13:59:31.445" v="796"/>
          <ac:spMkLst>
            <pc:docMk/>
            <pc:sldMk cId="0" sldId="267"/>
            <ac:spMk id="3" creationId="{00000000-0000-0000-0000-000000000000}"/>
          </ac:spMkLst>
        </pc:spChg>
        <pc:spChg chg="mod">
          <ac:chgData name="Hannes Bersgtröm" userId="9a732215fae40532" providerId="Windows Live" clId="Web-{3823F8B0-821B-41E4-878C-9E39920C6E0A}" dt="2024-06-13T11:16:19.274" v="187"/>
          <ac:spMkLst>
            <pc:docMk/>
            <pc:sldMk cId="0" sldId="267"/>
            <ac:spMk id="8" creationId="{00000000-0000-0000-0000-000000000000}"/>
          </ac:spMkLst>
        </pc:spChg>
      </pc:sldChg>
      <pc:sldChg chg="modSp">
        <pc:chgData name="Hannes Bersgtröm" userId="9a732215fae40532" providerId="Windows Live" clId="Web-{3823F8B0-821B-41E4-878C-9E39920C6E0A}" dt="2024-06-13T13:59:31.445" v="796"/>
        <pc:sldMkLst>
          <pc:docMk/>
          <pc:sldMk cId="0" sldId="268"/>
        </pc:sldMkLst>
        <pc:spChg chg="mod">
          <ac:chgData name="Hannes Bersgtröm" userId="9a732215fae40532" providerId="Windows Live" clId="Web-{3823F8B0-821B-41E4-878C-9E39920C6E0A}" dt="2024-06-13T13:59:31.445" v="796"/>
          <ac:spMkLst>
            <pc:docMk/>
            <pc:sldMk cId="0" sldId="268"/>
            <ac:spMk id="3" creationId="{00000000-0000-0000-0000-000000000000}"/>
          </ac:spMkLst>
        </pc:spChg>
      </pc:sldChg>
      <pc:sldChg chg="modSp">
        <pc:chgData name="Hannes Bersgtröm" userId="9a732215fae40532" providerId="Windows Live" clId="Web-{3823F8B0-821B-41E4-878C-9E39920C6E0A}" dt="2024-06-13T13:59:31.445" v="796"/>
        <pc:sldMkLst>
          <pc:docMk/>
          <pc:sldMk cId="0" sldId="269"/>
        </pc:sldMkLst>
        <pc:spChg chg="mod">
          <ac:chgData name="Hannes Bersgtröm" userId="9a732215fae40532" providerId="Windows Live" clId="Web-{3823F8B0-821B-41E4-878C-9E39920C6E0A}" dt="2024-06-13T13:59:31.445" v="796"/>
          <ac:spMkLst>
            <pc:docMk/>
            <pc:sldMk cId="0" sldId="269"/>
            <ac:spMk id="3" creationId="{00000000-0000-0000-0000-000000000000}"/>
          </ac:spMkLst>
        </pc:spChg>
      </pc:sldChg>
      <pc:sldChg chg="modSp">
        <pc:chgData name="Hannes Bersgtröm" userId="9a732215fae40532" providerId="Windows Live" clId="Web-{3823F8B0-821B-41E4-878C-9E39920C6E0A}" dt="2024-06-13T13:59:31.445" v="796"/>
        <pc:sldMkLst>
          <pc:docMk/>
          <pc:sldMk cId="0" sldId="270"/>
        </pc:sldMkLst>
        <pc:spChg chg="mod">
          <ac:chgData name="Hannes Bersgtröm" userId="9a732215fae40532" providerId="Windows Live" clId="Web-{3823F8B0-821B-41E4-878C-9E39920C6E0A}" dt="2024-06-13T13:59:31.445" v="796"/>
          <ac:spMkLst>
            <pc:docMk/>
            <pc:sldMk cId="0" sldId="270"/>
            <ac:spMk id="3" creationId="{00000000-0000-0000-0000-000000000000}"/>
          </ac:spMkLst>
        </pc:spChg>
      </pc:sldChg>
      <pc:sldChg chg="modSp">
        <pc:chgData name="Hannes Bersgtröm" userId="9a732215fae40532" providerId="Windows Live" clId="Web-{3823F8B0-821B-41E4-878C-9E39920C6E0A}" dt="2024-06-13T13:59:31.445" v="796"/>
        <pc:sldMkLst>
          <pc:docMk/>
          <pc:sldMk cId="0" sldId="271"/>
        </pc:sldMkLst>
        <pc:spChg chg="mod">
          <ac:chgData name="Hannes Bersgtröm" userId="9a732215fae40532" providerId="Windows Live" clId="Web-{3823F8B0-821B-41E4-878C-9E39920C6E0A}" dt="2024-06-13T13:59:31.445" v="796"/>
          <ac:spMkLst>
            <pc:docMk/>
            <pc:sldMk cId="0" sldId="271"/>
            <ac:spMk id="3" creationId="{00000000-0000-0000-0000-000000000000}"/>
          </ac:spMkLst>
        </pc:spChg>
      </pc:sldChg>
      <pc:sldChg chg="modSp">
        <pc:chgData name="Hannes Bersgtröm" userId="9a732215fae40532" providerId="Windows Live" clId="Web-{3823F8B0-821B-41E4-878C-9E39920C6E0A}" dt="2024-06-13T13:59:31.445" v="796"/>
        <pc:sldMkLst>
          <pc:docMk/>
          <pc:sldMk cId="0" sldId="272"/>
        </pc:sldMkLst>
        <pc:spChg chg="mod">
          <ac:chgData name="Hannes Bersgtröm" userId="9a732215fae40532" providerId="Windows Live" clId="Web-{3823F8B0-821B-41E4-878C-9E39920C6E0A}" dt="2024-06-13T13:59:31.445" v="796"/>
          <ac:spMkLst>
            <pc:docMk/>
            <pc:sldMk cId="0" sldId="272"/>
            <ac:spMk id="3" creationId="{00000000-0000-0000-0000-000000000000}"/>
          </ac:spMkLst>
        </pc:spChg>
        <pc:spChg chg="mod">
          <ac:chgData name="Hannes Bersgtröm" userId="9a732215fae40532" providerId="Windows Live" clId="Web-{3823F8B0-821B-41E4-878C-9E39920C6E0A}" dt="2024-06-13T12:07:57.822" v="717" actId="14100"/>
          <ac:spMkLst>
            <pc:docMk/>
            <pc:sldMk cId="0" sldId="272"/>
            <ac:spMk id="290" creationId="{00000000-0000-0000-0000-000000000000}"/>
          </ac:spMkLst>
        </pc:spChg>
        <pc:spChg chg="mod">
          <ac:chgData name="Hannes Bersgtröm" userId="9a732215fae40532" providerId="Windows Live" clId="Web-{3823F8B0-821B-41E4-878C-9E39920C6E0A}" dt="2024-06-13T12:08:03.260" v="718" actId="14100"/>
          <ac:spMkLst>
            <pc:docMk/>
            <pc:sldMk cId="0" sldId="272"/>
            <ac:spMk id="294" creationId="{00000000-0000-0000-0000-000000000000}"/>
          </ac:spMkLst>
        </pc:spChg>
        <pc:picChg chg="mod">
          <ac:chgData name="Hannes Bersgtröm" userId="9a732215fae40532" providerId="Windows Live" clId="Web-{3823F8B0-821B-41E4-878C-9E39920C6E0A}" dt="2024-06-13T12:06:52.680" v="680" actId="1076"/>
          <ac:picMkLst>
            <pc:docMk/>
            <pc:sldMk cId="0" sldId="272"/>
            <ac:picMk id="8" creationId="{7BBB35E6-845F-E793-EED5-A171C3A55735}"/>
          </ac:picMkLst>
        </pc:picChg>
      </pc:sldChg>
      <pc:sldChg chg="modSp">
        <pc:chgData name="Hannes Bersgtröm" userId="9a732215fae40532" providerId="Windows Live" clId="Web-{3823F8B0-821B-41E4-878C-9E39920C6E0A}" dt="2024-06-13T13:59:31.445" v="796"/>
        <pc:sldMkLst>
          <pc:docMk/>
          <pc:sldMk cId="0" sldId="273"/>
        </pc:sldMkLst>
        <pc:spChg chg="mod">
          <ac:chgData name="Hannes Bersgtröm" userId="9a732215fae40532" providerId="Windows Live" clId="Web-{3823F8B0-821B-41E4-878C-9E39920C6E0A}" dt="2024-06-13T13:59:31.445" v="796"/>
          <ac:spMkLst>
            <pc:docMk/>
            <pc:sldMk cId="0" sldId="273"/>
            <ac:spMk id="3" creationId="{00000000-0000-0000-0000-000000000000}"/>
          </ac:spMkLst>
        </pc:spChg>
      </pc:sldChg>
      <pc:sldChg chg="addSp modSp addAnim delAnim modAnim">
        <pc:chgData name="Hannes Bersgtröm" userId="9a732215fae40532" providerId="Windows Live" clId="Web-{3823F8B0-821B-41E4-878C-9E39920C6E0A}" dt="2024-06-13T13:59:31.445" v="796"/>
        <pc:sldMkLst>
          <pc:docMk/>
          <pc:sldMk cId="0" sldId="274"/>
        </pc:sldMkLst>
        <pc:spChg chg="mod">
          <ac:chgData name="Hannes Bersgtröm" userId="9a732215fae40532" providerId="Windows Live" clId="Web-{3823F8B0-821B-41E4-878C-9E39920C6E0A}" dt="2024-06-13T13:59:31.445" v="796"/>
          <ac:spMkLst>
            <pc:docMk/>
            <pc:sldMk cId="0" sldId="274"/>
            <ac:spMk id="3" creationId="{00000000-0000-0000-0000-000000000000}"/>
          </ac:spMkLst>
        </pc:spChg>
        <pc:spChg chg="mod">
          <ac:chgData name="Hannes Bersgtröm" userId="9a732215fae40532" providerId="Windows Live" clId="Web-{3823F8B0-821B-41E4-878C-9E39920C6E0A}" dt="2024-06-13T11:03:08.296" v="16"/>
          <ac:spMkLst>
            <pc:docMk/>
            <pc:sldMk cId="0" sldId="274"/>
            <ac:spMk id="11" creationId="{00000000-0000-0000-0000-000000000000}"/>
          </ac:spMkLst>
        </pc:spChg>
        <pc:spChg chg="mod">
          <ac:chgData name="Hannes Bersgtröm" userId="9a732215fae40532" providerId="Windows Live" clId="Web-{3823F8B0-821B-41E4-878C-9E39920C6E0A}" dt="2024-06-13T11:37:06.890" v="348" actId="20577"/>
          <ac:spMkLst>
            <pc:docMk/>
            <pc:sldMk cId="0" sldId="274"/>
            <ac:spMk id="312" creationId="{00000000-0000-0000-0000-000000000000}"/>
          </ac:spMkLst>
        </pc:spChg>
        <pc:picChg chg="add mod">
          <ac:chgData name="Hannes Bersgtröm" userId="9a732215fae40532" providerId="Windows Live" clId="Web-{3823F8B0-821B-41E4-878C-9E39920C6E0A}" dt="2024-06-13T11:47:17.081" v="380" actId="1076"/>
          <ac:picMkLst>
            <pc:docMk/>
            <pc:sldMk cId="0" sldId="274"/>
            <ac:picMk id="4" creationId="{F29EB970-350E-60A7-869C-94B1062FC7B3}"/>
          </ac:picMkLst>
        </pc:picChg>
        <pc:picChg chg="add mod">
          <ac:chgData name="Hannes Bersgtröm" userId="9a732215fae40532" providerId="Windows Live" clId="Web-{3823F8B0-821B-41E4-878C-9E39920C6E0A}" dt="2024-06-13T11:47:19.550" v="382" actId="1076"/>
          <ac:picMkLst>
            <pc:docMk/>
            <pc:sldMk cId="0" sldId="274"/>
            <ac:picMk id="5" creationId="{4C6B5A38-CB31-56B7-DFF9-507662DF39D3}"/>
          </ac:picMkLst>
        </pc:picChg>
      </pc:sldChg>
      <pc:sldChg chg="modSp">
        <pc:chgData name="Hannes Bersgtröm" userId="9a732215fae40532" providerId="Windows Live" clId="Web-{3823F8B0-821B-41E4-878C-9E39920C6E0A}" dt="2024-06-13T13:59:31.445" v="796"/>
        <pc:sldMkLst>
          <pc:docMk/>
          <pc:sldMk cId="0" sldId="275"/>
        </pc:sldMkLst>
        <pc:spChg chg="mod">
          <ac:chgData name="Hannes Bersgtröm" userId="9a732215fae40532" providerId="Windows Live" clId="Web-{3823F8B0-821B-41E4-878C-9E39920C6E0A}" dt="2024-06-13T13:59:31.445" v="796"/>
          <ac:spMkLst>
            <pc:docMk/>
            <pc:sldMk cId="0" sldId="275"/>
            <ac:spMk id="4" creationId="{00000000-0000-0000-0000-000000000000}"/>
          </ac:spMkLst>
        </pc:spChg>
      </pc:sldChg>
      <pc:sldChg chg="modSp">
        <pc:chgData name="Hannes Bersgtröm" userId="9a732215fae40532" providerId="Windows Live" clId="Web-{3823F8B0-821B-41E4-878C-9E39920C6E0A}" dt="2024-06-13T13:59:31.445" v="796"/>
        <pc:sldMkLst>
          <pc:docMk/>
          <pc:sldMk cId="0" sldId="276"/>
        </pc:sldMkLst>
        <pc:spChg chg="mod">
          <ac:chgData name="Hannes Bersgtröm" userId="9a732215fae40532" providerId="Windows Live" clId="Web-{3823F8B0-821B-41E4-878C-9E39920C6E0A}" dt="2024-06-13T13:59:31.445" v="796"/>
          <ac:spMkLst>
            <pc:docMk/>
            <pc:sldMk cId="0" sldId="276"/>
            <ac:spMk id="3" creationId="{00000000-0000-0000-0000-000000000000}"/>
          </ac:spMkLst>
        </pc:spChg>
      </pc:sldChg>
      <pc:sldChg chg="modSp">
        <pc:chgData name="Hannes Bersgtröm" userId="9a732215fae40532" providerId="Windows Live" clId="Web-{3823F8B0-821B-41E4-878C-9E39920C6E0A}" dt="2024-06-13T13:59:31.445" v="796"/>
        <pc:sldMkLst>
          <pc:docMk/>
          <pc:sldMk cId="0" sldId="277"/>
        </pc:sldMkLst>
        <pc:spChg chg="mod">
          <ac:chgData name="Hannes Bersgtröm" userId="9a732215fae40532" providerId="Windows Live" clId="Web-{3823F8B0-821B-41E4-878C-9E39920C6E0A}" dt="2024-06-13T13:59:31.445" v="796"/>
          <ac:spMkLst>
            <pc:docMk/>
            <pc:sldMk cId="0" sldId="277"/>
            <ac:spMk id="3" creationId="{00000000-0000-0000-0000-000000000000}"/>
          </ac:spMkLst>
        </pc:spChg>
      </pc:sldChg>
      <pc:sldChg chg="delSp modSp">
        <pc:chgData name="Hannes Bersgtröm" userId="9a732215fae40532" providerId="Windows Live" clId="Web-{3823F8B0-821B-41E4-878C-9E39920C6E0A}" dt="2024-06-13T13:59:31.445" v="796"/>
        <pc:sldMkLst>
          <pc:docMk/>
          <pc:sldMk cId="0" sldId="278"/>
        </pc:sldMkLst>
        <pc:spChg chg="mod">
          <ac:chgData name="Hannes Bersgtröm" userId="9a732215fae40532" providerId="Windows Live" clId="Web-{3823F8B0-821B-41E4-878C-9E39920C6E0A}" dt="2024-06-13T13:59:31.445" v="796"/>
          <ac:spMkLst>
            <pc:docMk/>
            <pc:sldMk cId="0" sldId="278"/>
            <ac:spMk id="3" creationId="{00000000-0000-0000-0000-000000000000}"/>
          </ac:spMkLst>
        </pc:spChg>
        <pc:spChg chg="del">
          <ac:chgData name="Hannes Bersgtröm" userId="9a732215fae40532" providerId="Windows Live" clId="Web-{3823F8B0-821B-41E4-878C-9E39920C6E0A}" dt="2024-06-13T11:31:52.662" v="319"/>
          <ac:spMkLst>
            <pc:docMk/>
            <pc:sldMk cId="0" sldId="278"/>
            <ac:spMk id="329" creationId="{00000000-0000-0000-0000-000000000000}"/>
          </ac:spMkLst>
        </pc:spChg>
        <pc:picChg chg="mod">
          <ac:chgData name="Hannes Bersgtröm" userId="9a732215fae40532" providerId="Windows Live" clId="Web-{3823F8B0-821B-41E4-878C-9E39920C6E0A}" dt="2024-06-13T11:31:55.849" v="320" actId="1076"/>
          <ac:picMkLst>
            <pc:docMk/>
            <pc:sldMk cId="0" sldId="278"/>
            <ac:picMk id="332" creationId="{00000000-0000-0000-0000-000000000000}"/>
          </ac:picMkLst>
        </pc:picChg>
      </pc:sldChg>
      <pc:sldChg chg="modSp">
        <pc:chgData name="Hannes Bersgtröm" userId="9a732215fae40532" providerId="Windows Live" clId="Web-{3823F8B0-821B-41E4-878C-9E39920C6E0A}" dt="2024-06-13T13:59:31.445" v="796"/>
        <pc:sldMkLst>
          <pc:docMk/>
          <pc:sldMk cId="0" sldId="279"/>
        </pc:sldMkLst>
        <pc:spChg chg="mod">
          <ac:chgData name="Hannes Bersgtröm" userId="9a732215fae40532" providerId="Windows Live" clId="Web-{3823F8B0-821B-41E4-878C-9E39920C6E0A}" dt="2024-06-13T13:59:31.445" v="796"/>
          <ac:spMkLst>
            <pc:docMk/>
            <pc:sldMk cId="0" sldId="279"/>
            <ac:spMk id="3" creationId="{00000000-0000-0000-0000-000000000000}"/>
          </ac:spMkLst>
        </pc:spChg>
        <pc:spChg chg="mod">
          <ac:chgData name="Hannes Bersgtröm" userId="9a732215fae40532" providerId="Windows Live" clId="Web-{3823F8B0-821B-41E4-878C-9E39920C6E0A}" dt="2024-06-13T12:01:19.857" v="544" actId="20577"/>
          <ac:spMkLst>
            <pc:docMk/>
            <pc:sldMk cId="0" sldId="279"/>
            <ac:spMk id="338" creationId="{00000000-0000-0000-0000-000000000000}"/>
          </ac:spMkLst>
        </pc:spChg>
      </pc:sldChg>
      <pc:sldChg chg="modSp">
        <pc:chgData name="Hannes Bersgtröm" userId="9a732215fae40532" providerId="Windows Live" clId="Web-{3823F8B0-821B-41E4-878C-9E39920C6E0A}" dt="2024-06-13T13:59:31.445" v="796"/>
        <pc:sldMkLst>
          <pc:docMk/>
          <pc:sldMk cId="3841259317" sldId="281"/>
        </pc:sldMkLst>
        <pc:spChg chg="mod">
          <ac:chgData name="Hannes Bersgtröm" userId="9a732215fae40532" providerId="Windows Live" clId="Web-{3823F8B0-821B-41E4-878C-9E39920C6E0A}" dt="2024-06-13T13:59:31.445" v="796"/>
          <ac:spMkLst>
            <pc:docMk/>
            <pc:sldMk cId="3841259317" sldId="281"/>
            <ac:spMk id="3" creationId="{00000000-0000-0000-0000-000000000000}"/>
          </ac:spMkLst>
        </pc:spChg>
      </pc:sldChg>
      <pc:sldChg chg="modSp">
        <pc:chgData name="Hannes Bersgtröm" userId="9a732215fae40532" providerId="Windows Live" clId="Web-{3823F8B0-821B-41E4-878C-9E39920C6E0A}" dt="2024-06-13T13:59:31.445" v="796"/>
        <pc:sldMkLst>
          <pc:docMk/>
          <pc:sldMk cId="2996671392" sldId="283"/>
        </pc:sldMkLst>
        <pc:spChg chg="mod">
          <ac:chgData name="Hannes Bersgtröm" userId="9a732215fae40532" providerId="Windows Live" clId="Web-{3823F8B0-821B-41E4-878C-9E39920C6E0A}" dt="2024-06-13T13:59:31.445" v="796"/>
          <ac:spMkLst>
            <pc:docMk/>
            <pc:sldMk cId="2996671392" sldId="283"/>
            <ac:spMk id="3" creationId="{00000000-0000-0000-0000-000000000000}"/>
          </ac:spMkLst>
        </pc:spChg>
      </pc:sldChg>
      <pc:sldChg chg="modSp">
        <pc:chgData name="Hannes Bersgtröm" userId="9a732215fae40532" providerId="Windows Live" clId="Web-{3823F8B0-821B-41E4-878C-9E39920C6E0A}" dt="2024-06-13T14:00:27.400" v="799" actId="20577"/>
        <pc:sldMkLst>
          <pc:docMk/>
          <pc:sldMk cId="1879075094" sldId="284"/>
        </pc:sldMkLst>
        <pc:spChg chg="mod">
          <ac:chgData name="Hannes Bersgtröm" userId="9a732215fae40532" providerId="Windows Live" clId="Web-{3823F8B0-821B-41E4-878C-9E39920C6E0A}" dt="2024-06-13T13:59:31.445" v="796"/>
          <ac:spMkLst>
            <pc:docMk/>
            <pc:sldMk cId="1879075094" sldId="284"/>
            <ac:spMk id="3" creationId="{00000000-0000-0000-0000-000000000000}"/>
          </ac:spMkLst>
        </pc:spChg>
        <pc:spChg chg="mod">
          <ac:chgData name="Hannes Bersgtröm" userId="9a732215fae40532" providerId="Windows Live" clId="Web-{3823F8B0-821B-41E4-878C-9E39920C6E0A}" dt="2024-06-13T14:00:27.400" v="799" actId="20577"/>
          <ac:spMkLst>
            <pc:docMk/>
            <pc:sldMk cId="1879075094" sldId="284"/>
            <ac:spMk id="187" creationId="{00000000-0000-0000-0000-000000000000}"/>
          </ac:spMkLst>
        </pc:spChg>
      </pc:sldChg>
      <pc:sldChg chg="modSp">
        <pc:chgData name="Hannes Bersgtröm" userId="9a732215fae40532" providerId="Windows Live" clId="Web-{3823F8B0-821B-41E4-878C-9E39920C6E0A}" dt="2024-06-13T14:00:36.165" v="801" actId="20577"/>
        <pc:sldMkLst>
          <pc:docMk/>
          <pc:sldMk cId="1391989544" sldId="285"/>
        </pc:sldMkLst>
        <pc:spChg chg="mod">
          <ac:chgData name="Hannes Bersgtröm" userId="9a732215fae40532" providerId="Windows Live" clId="Web-{3823F8B0-821B-41E4-878C-9E39920C6E0A}" dt="2024-06-13T13:59:31.445" v="796"/>
          <ac:spMkLst>
            <pc:docMk/>
            <pc:sldMk cId="1391989544" sldId="285"/>
            <ac:spMk id="3" creationId="{00000000-0000-0000-0000-000000000000}"/>
          </ac:spMkLst>
        </pc:spChg>
        <pc:spChg chg="mod">
          <ac:chgData name="Hannes Bersgtröm" userId="9a732215fae40532" providerId="Windows Live" clId="Web-{3823F8B0-821B-41E4-878C-9E39920C6E0A}" dt="2024-06-13T14:00:36.165" v="801" actId="20577"/>
          <ac:spMkLst>
            <pc:docMk/>
            <pc:sldMk cId="1391989544" sldId="285"/>
            <ac:spMk id="187" creationId="{00000000-0000-0000-0000-000000000000}"/>
          </ac:spMkLst>
        </pc:spChg>
      </pc:sldChg>
      <pc:sldChg chg="del">
        <pc:chgData name="Hannes Bersgtröm" userId="9a732215fae40532" providerId="Windows Live" clId="Web-{3823F8B0-821B-41E4-878C-9E39920C6E0A}" dt="2024-06-13T11:03:22.437" v="17"/>
        <pc:sldMkLst>
          <pc:docMk/>
          <pc:sldMk cId="3106732511" sldId="286"/>
        </pc:sldMkLst>
      </pc:sldChg>
      <pc:sldChg chg="addSp delSp modSp new">
        <pc:chgData name="Hannes Bersgtröm" userId="9a732215fae40532" providerId="Windows Live" clId="Web-{3823F8B0-821B-41E4-878C-9E39920C6E0A}" dt="2024-06-13T13:59:31.445" v="796"/>
        <pc:sldMkLst>
          <pc:docMk/>
          <pc:sldMk cId="1876497803" sldId="287"/>
        </pc:sldMkLst>
        <pc:spChg chg="mod">
          <ac:chgData name="Hannes Bersgtröm" userId="9a732215fae40532" providerId="Windows Live" clId="Web-{3823F8B0-821B-41E4-878C-9E39920C6E0A}" dt="2024-06-13T13:01:15.824" v="791" actId="1076"/>
          <ac:spMkLst>
            <pc:docMk/>
            <pc:sldMk cId="1876497803" sldId="287"/>
            <ac:spMk id="2" creationId="{BCBF0C65-72B9-0A98-995D-5A889786771F}"/>
          </ac:spMkLst>
        </pc:spChg>
        <pc:spChg chg="del">
          <ac:chgData name="Hannes Bersgtröm" userId="9a732215fae40532" providerId="Windows Live" clId="Web-{3823F8B0-821B-41E4-878C-9E39920C6E0A}" dt="2024-06-13T11:00:11.728" v="5"/>
          <ac:spMkLst>
            <pc:docMk/>
            <pc:sldMk cId="1876497803" sldId="287"/>
            <ac:spMk id="3" creationId="{0D9AF8C5-F4FD-D9C3-6CB2-670DD4E2433C}"/>
          </ac:spMkLst>
        </pc:spChg>
        <pc:spChg chg="mod">
          <ac:chgData name="Hannes Bersgtröm" userId="9a732215fae40532" providerId="Windows Live" clId="Web-{3823F8B0-821B-41E4-878C-9E39920C6E0A}" dt="2024-06-13T10:59:59.025" v="2" actId="20577"/>
          <ac:spMkLst>
            <pc:docMk/>
            <pc:sldMk cId="1876497803" sldId="287"/>
            <ac:spMk id="4" creationId="{26209220-7CD0-965C-D51C-1F62BF31CB45}"/>
          </ac:spMkLst>
        </pc:spChg>
        <pc:spChg chg="mod">
          <ac:chgData name="Hannes Bersgtröm" userId="9a732215fae40532" providerId="Windows Live" clId="Web-{3823F8B0-821B-41E4-878C-9E39920C6E0A}" dt="2024-06-13T13:59:31.445" v="796"/>
          <ac:spMkLst>
            <pc:docMk/>
            <pc:sldMk cId="1876497803" sldId="287"/>
            <ac:spMk id="6" creationId="{BDA53A0D-124B-C541-FDAC-2D177ED26FDD}"/>
          </ac:spMkLst>
        </pc:spChg>
        <pc:cxnChg chg="add del mod">
          <ac:chgData name="Hannes Bersgtröm" userId="9a732215fae40532" providerId="Windows Live" clId="Web-{3823F8B0-821B-41E4-878C-9E39920C6E0A}" dt="2024-06-13T11:07:02.725" v="85"/>
          <ac:cxnSpMkLst>
            <pc:docMk/>
            <pc:sldMk cId="1876497803" sldId="287"/>
            <ac:cxnSpMk id="9" creationId="{C2B3A4DF-AD6C-3D47-F4FD-A19DA09D2D4C}"/>
          </ac:cxnSpMkLst>
        </pc:cxnChg>
      </pc:sldChg>
      <pc:sldChg chg="addSp delSp modSp new">
        <pc:chgData name="Hannes Bersgtröm" userId="9a732215fae40532" providerId="Windows Live" clId="Web-{3823F8B0-821B-41E4-878C-9E39920C6E0A}" dt="2024-06-13T13:59:31.445" v="796"/>
        <pc:sldMkLst>
          <pc:docMk/>
          <pc:sldMk cId="594359513" sldId="288"/>
        </pc:sldMkLst>
        <pc:spChg chg="del mod">
          <ac:chgData name="Hannes Bersgtröm" userId="9a732215fae40532" providerId="Windows Live" clId="Web-{3823F8B0-821B-41E4-878C-9E39920C6E0A}" dt="2024-06-13T11:52:35.919" v="478"/>
          <ac:spMkLst>
            <pc:docMk/>
            <pc:sldMk cId="594359513" sldId="288"/>
            <ac:spMk id="2" creationId="{6A4D3584-0955-0EB7-A3A5-9EF840C19F0D}"/>
          </ac:spMkLst>
        </pc:spChg>
        <pc:spChg chg="del mod">
          <ac:chgData name="Hannes Bersgtröm" userId="9a732215fae40532" providerId="Windows Live" clId="Web-{3823F8B0-821B-41E4-878C-9E39920C6E0A}" dt="2024-06-13T11:52:47.872" v="485"/>
          <ac:spMkLst>
            <pc:docMk/>
            <pc:sldMk cId="594359513" sldId="288"/>
            <ac:spMk id="3" creationId="{0DD91679-76C6-13C6-CC20-B5D60593355B}"/>
          </ac:spMkLst>
        </pc:spChg>
        <pc:spChg chg="mod">
          <ac:chgData name="Hannes Bersgtröm" userId="9a732215fae40532" providerId="Windows Live" clId="Web-{3823F8B0-821B-41E4-878C-9E39920C6E0A}" dt="2024-06-13T11:12:31.251" v="104" actId="20577"/>
          <ac:spMkLst>
            <pc:docMk/>
            <pc:sldMk cId="594359513" sldId="288"/>
            <ac:spMk id="4" creationId="{A6A24426-50FF-AE10-99F7-CB3ADAD7F107}"/>
          </ac:spMkLst>
        </pc:spChg>
        <pc:spChg chg="mod">
          <ac:chgData name="Hannes Bersgtröm" userId="9a732215fae40532" providerId="Windows Live" clId="Web-{3823F8B0-821B-41E4-878C-9E39920C6E0A}" dt="2024-06-13T13:59:31.445" v="796"/>
          <ac:spMkLst>
            <pc:docMk/>
            <pc:sldMk cId="594359513" sldId="288"/>
            <ac:spMk id="6" creationId="{A5A2F301-C858-F235-1E41-6F3ACC287430}"/>
          </ac:spMkLst>
        </pc:spChg>
        <pc:spChg chg="add mod">
          <ac:chgData name="Hannes Bersgtröm" userId="9a732215fae40532" providerId="Windows Live" clId="Web-{3823F8B0-821B-41E4-878C-9E39920C6E0A}" dt="2024-06-13T11:18:32.121" v="219" actId="1076"/>
          <ac:spMkLst>
            <pc:docMk/>
            <pc:sldMk cId="594359513" sldId="288"/>
            <ac:spMk id="9" creationId="{DEFF5177-9C2F-7BC9-1E71-A6599DE86024}"/>
          </ac:spMkLst>
        </pc:spChg>
        <pc:spChg chg="add del">
          <ac:chgData name="Hannes Bersgtröm" userId="9a732215fae40532" providerId="Windows Live" clId="Web-{3823F8B0-821B-41E4-878C-9E39920C6E0A}" dt="2024-06-13T11:52:32.606" v="473"/>
          <ac:spMkLst>
            <pc:docMk/>
            <pc:sldMk cId="594359513" sldId="288"/>
            <ac:spMk id="17" creationId="{FA525BA7-11FC-AE6F-1F54-7D9C482F59C2}"/>
          </ac:spMkLst>
        </pc:spChg>
        <pc:spChg chg="add del mod">
          <ac:chgData name="Hannes Bersgtröm" userId="9a732215fae40532" providerId="Windows Live" clId="Web-{3823F8B0-821B-41E4-878C-9E39920C6E0A}" dt="2024-06-13T11:52:42.278" v="484"/>
          <ac:spMkLst>
            <pc:docMk/>
            <pc:sldMk cId="594359513" sldId="288"/>
            <ac:spMk id="27" creationId="{F7559C5A-20D0-0280-7852-713ACBB73F7D}"/>
          </ac:spMkLst>
        </pc:spChg>
        <pc:spChg chg="add mod">
          <ac:chgData name="Hannes Bersgtröm" userId="9a732215fae40532" providerId="Windows Live" clId="Web-{3823F8B0-821B-41E4-878C-9E39920C6E0A}" dt="2024-06-13T11:52:55.935" v="487" actId="20577"/>
          <ac:spMkLst>
            <pc:docMk/>
            <pc:sldMk cId="594359513" sldId="288"/>
            <ac:spMk id="29" creationId="{2279EF28-8AAF-2729-DCB2-25A79C4C4989}"/>
          </ac:spMkLst>
        </pc:spChg>
        <pc:picChg chg="add del mod">
          <ac:chgData name="Hannes Bersgtröm" userId="9a732215fae40532" providerId="Windows Live" clId="Web-{3823F8B0-821B-41E4-878C-9E39920C6E0A}" dt="2024-06-13T11:52:35.778" v="477"/>
          <ac:picMkLst>
            <pc:docMk/>
            <pc:sldMk cId="594359513" sldId="288"/>
            <ac:picMk id="10" creationId="{66168903-EA1B-D2FA-8169-97AA66275E06}"/>
          </ac:picMkLst>
        </pc:picChg>
        <pc:picChg chg="add del mod">
          <ac:chgData name="Hannes Bersgtröm" userId="9a732215fae40532" providerId="Windows Live" clId="Web-{3823F8B0-821B-41E4-878C-9E39920C6E0A}" dt="2024-06-13T11:52:35.778" v="476"/>
          <ac:picMkLst>
            <pc:docMk/>
            <pc:sldMk cId="594359513" sldId="288"/>
            <ac:picMk id="11" creationId="{1E98B92D-DC2A-936C-5133-265287968E5B}"/>
          </ac:picMkLst>
        </pc:picChg>
        <pc:picChg chg="add del mod">
          <ac:chgData name="Hannes Bersgtröm" userId="9a732215fae40532" providerId="Windows Live" clId="Web-{3823F8B0-821B-41E4-878C-9E39920C6E0A}" dt="2024-06-13T11:52:35.778" v="475"/>
          <ac:picMkLst>
            <pc:docMk/>
            <pc:sldMk cId="594359513" sldId="288"/>
            <ac:picMk id="12" creationId="{86D41C85-81A9-35C4-94F4-0DE43094A327}"/>
          </ac:picMkLst>
        </pc:picChg>
        <pc:picChg chg="add mod">
          <ac:chgData name="Hannes Bersgtröm" userId="9a732215fae40532" providerId="Windows Live" clId="Web-{3823F8B0-821B-41E4-878C-9E39920C6E0A}" dt="2024-06-13T11:33:28.212" v="326" actId="1076"/>
          <ac:picMkLst>
            <pc:docMk/>
            <pc:sldMk cId="594359513" sldId="288"/>
            <ac:picMk id="13" creationId="{89B77255-1966-6114-D10B-B66C9B7A9DCB}"/>
          </ac:picMkLst>
        </pc:picChg>
        <pc:picChg chg="add del mod">
          <ac:chgData name="Hannes Bersgtröm" userId="9a732215fae40532" providerId="Windows Live" clId="Web-{3823F8B0-821B-41E4-878C-9E39920C6E0A}" dt="2024-06-13T11:52:35.778" v="474"/>
          <ac:picMkLst>
            <pc:docMk/>
            <pc:sldMk cId="594359513" sldId="288"/>
            <ac:picMk id="14" creationId="{BA73C6F2-D397-1AF7-94DF-7C1B2C8D94FF}"/>
          </ac:picMkLst>
        </pc:picChg>
        <pc:picChg chg="add del mod">
          <ac:chgData name="Hannes Bersgtröm" userId="9a732215fae40532" providerId="Windows Live" clId="Web-{3823F8B0-821B-41E4-878C-9E39920C6E0A}" dt="2024-06-13T11:33:40.868" v="329"/>
          <ac:picMkLst>
            <pc:docMk/>
            <pc:sldMk cId="594359513" sldId="288"/>
            <ac:picMk id="15" creationId="{E8096AAB-14D9-EC17-4C05-8E1A4356E682}"/>
          </ac:picMkLst>
        </pc:picChg>
        <pc:picChg chg="add del">
          <ac:chgData name="Hannes Bersgtröm" userId="9a732215fae40532" providerId="Windows Live" clId="Web-{3823F8B0-821B-41E4-878C-9E39920C6E0A}" dt="2024-06-13T11:52:32.606" v="472"/>
          <ac:picMkLst>
            <pc:docMk/>
            <pc:sldMk cId="594359513" sldId="288"/>
            <ac:picMk id="19" creationId="{2F3390A3-9755-EE32-117E-095EA5C22EA3}"/>
          </ac:picMkLst>
        </pc:picChg>
        <pc:picChg chg="add del">
          <ac:chgData name="Hannes Bersgtröm" userId="9a732215fae40532" providerId="Windows Live" clId="Web-{3823F8B0-821B-41E4-878C-9E39920C6E0A}" dt="2024-06-13T11:52:32.606" v="471"/>
          <ac:picMkLst>
            <pc:docMk/>
            <pc:sldMk cId="594359513" sldId="288"/>
            <ac:picMk id="21" creationId="{2FFC45B7-D7E3-CD94-5E88-354BAC6EAA9B}"/>
          </ac:picMkLst>
        </pc:picChg>
        <pc:picChg chg="add del">
          <ac:chgData name="Hannes Bersgtröm" userId="9a732215fae40532" providerId="Windows Live" clId="Web-{3823F8B0-821B-41E4-878C-9E39920C6E0A}" dt="2024-06-13T11:52:32.606" v="470"/>
          <ac:picMkLst>
            <pc:docMk/>
            <pc:sldMk cId="594359513" sldId="288"/>
            <ac:picMk id="23" creationId="{8307CF55-20CE-7992-CE9D-CB5E0527492C}"/>
          </ac:picMkLst>
        </pc:picChg>
        <pc:picChg chg="add del">
          <ac:chgData name="Hannes Bersgtröm" userId="9a732215fae40532" providerId="Windows Live" clId="Web-{3823F8B0-821B-41E4-878C-9E39920C6E0A}" dt="2024-06-13T11:52:32.606" v="469"/>
          <ac:picMkLst>
            <pc:docMk/>
            <pc:sldMk cId="594359513" sldId="288"/>
            <ac:picMk id="25" creationId="{E314D6EC-E01B-0002-C8E3-E7054D5BFDFB}"/>
          </ac:picMkLst>
        </pc:picChg>
        <pc:picChg chg="add">
          <ac:chgData name="Hannes Bersgtröm" userId="9a732215fae40532" providerId="Windows Live" clId="Web-{3823F8B0-821B-41E4-878C-9E39920C6E0A}" dt="2024-06-13T11:52:37.716" v="480"/>
          <ac:picMkLst>
            <pc:docMk/>
            <pc:sldMk cId="594359513" sldId="288"/>
            <ac:picMk id="31" creationId="{613A3934-3EC7-3D06-596D-1C17EF36906C}"/>
          </ac:picMkLst>
        </pc:picChg>
        <pc:picChg chg="add">
          <ac:chgData name="Hannes Bersgtröm" userId="9a732215fae40532" providerId="Windows Live" clId="Web-{3823F8B0-821B-41E4-878C-9E39920C6E0A}" dt="2024-06-13T11:52:37.747" v="481"/>
          <ac:picMkLst>
            <pc:docMk/>
            <pc:sldMk cId="594359513" sldId="288"/>
            <ac:picMk id="33" creationId="{C757484D-C8DB-A465-5C84-9FC08246102F}"/>
          </ac:picMkLst>
        </pc:picChg>
        <pc:picChg chg="add">
          <ac:chgData name="Hannes Bersgtröm" userId="9a732215fae40532" providerId="Windows Live" clId="Web-{3823F8B0-821B-41E4-878C-9E39920C6E0A}" dt="2024-06-13T11:52:37.763" v="482"/>
          <ac:picMkLst>
            <pc:docMk/>
            <pc:sldMk cId="594359513" sldId="288"/>
            <ac:picMk id="35" creationId="{20036BDC-60DB-2DB9-F4BF-9AB031E9335A}"/>
          </ac:picMkLst>
        </pc:picChg>
        <pc:picChg chg="add">
          <ac:chgData name="Hannes Bersgtröm" userId="9a732215fae40532" providerId="Windows Live" clId="Web-{3823F8B0-821B-41E4-878C-9E39920C6E0A}" dt="2024-06-13T11:52:37.763" v="483"/>
          <ac:picMkLst>
            <pc:docMk/>
            <pc:sldMk cId="594359513" sldId="288"/>
            <ac:picMk id="37" creationId="{B93112D9-77CD-005E-DAED-0EE9365E54B7}"/>
          </ac:picMkLst>
        </pc:picChg>
      </pc:sldChg>
      <pc:sldChg chg="delSp modSp add replId">
        <pc:chgData name="Hannes Bersgtröm" userId="9a732215fae40532" providerId="Windows Live" clId="Web-{3823F8B0-821B-41E4-878C-9E39920C6E0A}" dt="2024-06-13T13:59:31.445" v="796"/>
        <pc:sldMkLst>
          <pc:docMk/>
          <pc:sldMk cId="1206695269" sldId="289"/>
        </pc:sldMkLst>
        <pc:spChg chg="mod">
          <ac:chgData name="Hannes Bersgtröm" userId="9a732215fae40532" providerId="Windows Live" clId="Web-{3823F8B0-821B-41E4-878C-9E39920C6E0A}" dt="2024-06-13T11:53:14.076" v="491" actId="20577"/>
          <ac:spMkLst>
            <pc:docMk/>
            <pc:sldMk cId="1206695269" sldId="289"/>
            <ac:spMk id="2" creationId="{6A4D3584-0955-0EB7-A3A5-9EF840C19F0D}"/>
          </ac:spMkLst>
        </pc:spChg>
        <pc:spChg chg="del">
          <ac:chgData name="Hannes Bersgtröm" userId="9a732215fae40532" providerId="Windows Live" clId="Web-{3823F8B0-821B-41E4-878C-9E39920C6E0A}" dt="2024-06-13T11:33:53.540" v="332"/>
          <ac:spMkLst>
            <pc:docMk/>
            <pc:sldMk cId="1206695269" sldId="289"/>
            <ac:spMk id="3" creationId="{0DD91679-76C6-13C6-CC20-B5D60593355B}"/>
          </ac:spMkLst>
        </pc:spChg>
        <pc:spChg chg="mod">
          <ac:chgData name="Hannes Bersgtröm" userId="9a732215fae40532" providerId="Windows Live" clId="Web-{3823F8B0-821B-41E4-878C-9E39920C6E0A}" dt="2024-06-13T13:59:31.445" v="796"/>
          <ac:spMkLst>
            <pc:docMk/>
            <pc:sldMk cId="1206695269" sldId="289"/>
            <ac:spMk id="6" creationId="{A5A2F301-C858-F235-1E41-6F3ACC287430}"/>
          </ac:spMkLst>
        </pc:spChg>
        <pc:picChg chg="mod">
          <ac:chgData name="Hannes Bersgtröm" userId="9a732215fae40532" providerId="Windows Live" clId="Web-{3823F8B0-821B-41E4-878C-9E39920C6E0A}" dt="2024-06-13T11:50:40.665" v="401" actId="14100"/>
          <ac:picMkLst>
            <pc:docMk/>
            <pc:sldMk cId="1206695269" sldId="289"/>
            <ac:picMk id="10" creationId="{66168903-EA1B-D2FA-8169-97AA66275E06}"/>
          </ac:picMkLst>
        </pc:picChg>
        <pc:picChg chg="mod">
          <ac:chgData name="Hannes Bersgtröm" userId="9a732215fae40532" providerId="Windows Live" clId="Web-{3823F8B0-821B-41E4-878C-9E39920C6E0A}" dt="2024-06-13T11:50:40.681" v="402" actId="14100"/>
          <ac:picMkLst>
            <pc:docMk/>
            <pc:sldMk cId="1206695269" sldId="289"/>
            <ac:picMk id="11" creationId="{1E98B92D-DC2A-936C-5133-265287968E5B}"/>
          </ac:picMkLst>
        </pc:picChg>
        <pc:picChg chg="mod">
          <ac:chgData name="Hannes Bersgtröm" userId="9a732215fae40532" providerId="Windows Live" clId="Web-{3823F8B0-821B-41E4-878C-9E39920C6E0A}" dt="2024-06-13T11:50:40.681" v="403" actId="14100"/>
          <ac:picMkLst>
            <pc:docMk/>
            <pc:sldMk cId="1206695269" sldId="289"/>
            <ac:picMk id="12" creationId="{86D41C85-81A9-35C4-94F4-0DE43094A327}"/>
          </ac:picMkLst>
        </pc:picChg>
        <pc:picChg chg="del">
          <ac:chgData name="Hannes Bersgtröm" userId="9a732215fae40532" providerId="Windows Live" clId="Web-{3823F8B0-821B-41E4-878C-9E39920C6E0A}" dt="2024-06-13T11:33:42.353" v="330"/>
          <ac:picMkLst>
            <pc:docMk/>
            <pc:sldMk cId="1206695269" sldId="289"/>
            <ac:picMk id="13" creationId="{89B77255-1966-6114-D10B-B66C9B7A9DCB}"/>
          </ac:picMkLst>
        </pc:picChg>
        <pc:picChg chg="mod">
          <ac:chgData name="Hannes Bersgtröm" userId="9a732215fae40532" providerId="Windows Live" clId="Web-{3823F8B0-821B-41E4-878C-9E39920C6E0A}" dt="2024-06-13T11:50:40.697" v="404" actId="14100"/>
          <ac:picMkLst>
            <pc:docMk/>
            <pc:sldMk cId="1206695269" sldId="289"/>
            <ac:picMk id="14" creationId="{BA73C6F2-D397-1AF7-94DF-7C1B2C8D94FF}"/>
          </ac:picMkLst>
        </pc:picChg>
        <pc:picChg chg="mod">
          <ac:chgData name="Hannes Bersgtröm" userId="9a732215fae40532" providerId="Windows Live" clId="Web-{3823F8B0-821B-41E4-878C-9E39920C6E0A}" dt="2024-06-13T11:34:05.010" v="335" actId="1076"/>
          <ac:picMkLst>
            <pc:docMk/>
            <pc:sldMk cId="1206695269" sldId="289"/>
            <ac:picMk id="15" creationId="{E8096AAB-14D9-EC17-4C05-8E1A4356E682}"/>
          </ac:picMkLst>
        </pc:picChg>
      </pc:sldChg>
      <pc:sldMasterChg chg="modSp mod modSldLayout">
        <pc:chgData name="Hannes Bersgtröm" userId="9a732215fae40532" providerId="Windows Live" clId="Web-{3823F8B0-821B-41E4-878C-9E39920C6E0A}" dt="2024-06-13T13:59:47.304" v="797"/>
        <pc:sldMasterMkLst>
          <pc:docMk/>
          <pc:sldMasterMk cId="0" sldId="2147483648"/>
        </pc:sldMasterMkLst>
        <pc:spChg chg="mod">
          <ac:chgData name="Hannes Bersgtröm" userId="9a732215fae40532" providerId="Windows Live" clId="Web-{3823F8B0-821B-41E4-878C-9E39920C6E0A}" dt="2024-06-13T13:59:31.445" v="796"/>
          <ac:spMkLst>
            <pc:docMk/>
            <pc:sldMasterMk cId="0" sldId="2147483648"/>
            <ac:spMk id="14" creationId="{00000000-0000-0000-0000-000000000000}"/>
          </ac:spMkLst>
        </pc:spChg>
        <pc:sldLayoutChg chg="modSp mod">
          <pc:chgData name="Hannes Bersgtröm" userId="9a732215fae40532" providerId="Windows Live" clId="Web-{3823F8B0-821B-41E4-878C-9E39920C6E0A}" dt="2024-06-13T13:59:47.304" v="797"/>
          <pc:sldLayoutMkLst>
            <pc:docMk/>
            <pc:sldMasterMk cId="0" sldId="2147483648"/>
            <pc:sldLayoutMk cId="0" sldId="2147483649"/>
          </pc:sldLayoutMkLst>
          <pc:spChg chg="mod">
            <ac:chgData name="Hannes Bersgtröm" userId="9a732215fae40532" providerId="Windows Live" clId="Web-{3823F8B0-821B-41E4-878C-9E39920C6E0A}" dt="2024-06-13T13:59:31.445" v="796"/>
            <ac:spMkLst>
              <pc:docMk/>
              <pc:sldMasterMk cId="0" sldId="2147483648"/>
              <pc:sldLayoutMk cId="0" sldId="2147483649"/>
              <ac:spMk id="19" creationId="{00000000-0000-0000-0000-000000000000}"/>
            </ac:spMkLst>
          </pc:spChg>
        </pc:sldLayoutChg>
        <pc:sldLayoutChg chg="modSp mod">
          <pc:chgData name="Hannes Bersgtröm" userId="9a732215fae40532" providerId="Windows Live" clId="Web-{3823F8B0-821B-41E4-878C-9E39920C6E0A}" dt="2024-06-13T13:59:47.304" v="797"/>
          <pc:sldLayoutMkLst>
            <pc:docMk/>
            <pc:sldMasterMk cId="0" sldId="2147483648"/>
            <pc:sldLayoutMk cId="0" sldId="2147483650"/>
          </pc:sldLayoutMkLst>
          <pc:spChg chg="mod">
            <ac:chgData name="Hannes Bersgtröm" userId="9a732215fae40532" providerId="Windows Live" clId="Web-{3823F8B0-821B-41E4-878C-9E39920C6E0A}" dt="2024-06-13T13:59:31.445" v="796"/>
            <ac:spMkLst>
              <pc:docMk/>
              <pc:sldMasterMk cId="0" sldId="2147483648"/>
              <pc:sldLayoutMk cId="0" sldId="2147483650"/>
              <ac:spMk id="31" creationId="{00000000-0000-0000-0000-000000000000}"/>
            </ac:spMkLst>
          </pc:spChg>
        </pc:sldLayoutChg>
        <pc:sldLayoutChg chg="modSp mod">
          <pc:chgData name="Hannes Bersgtröm" userId="9a732215fae40532" providerId="Windows Live" clId="Web-{3823F8B0-821B-41E4-878C-9E39920C6E0A}" dt="2024-06-13T13:59:47.304" v="797"/>
          <pc:sldLayoutMkLst>
            <pc:docMk/>
            <pc:sldMasterMk cId="0" sldId="2147483648"/>
            <pc:sldLayoutMk cId="0" sldId="2147483651"/>
          </pc:sldLayoutMkLst>
          <pc:spChg chg="mod">
            <ac:chgData name="Hannes Bersgtröm" userId="9a732215fae40532" providerId="Windows Live" clId="Web-{3823F8B0-821B-41E4-878C-9E39920C6E0A}" dt="2024-06-13T13:59:31.445" v="796"/>
            <ac:spMkLst>
              <pc:docMk/>
              <pc:sldMasterMk cId="0" sldId="2147483648"/>
              <pc:sldLayoutMk cId="0" sldId="2147483651"/>
              <ac:spMk id="42" creationId="{00000000-0000-0000-0000-000000000000}"/>
            </ac:spMkLst>
          </pc:spChg>
        </pc:sldLayoutChg>
        <pc:sldLayoutChg chg="modSp mod">
          <pc:chgData name="Hannes Bersgtröm" userId="9a732215fae40532" providerId="Windows Live" clId="Web-{3823F8B0-821B-41E4-878C-9E39920C6E0A}" dt="2024-06-13T13:59:47.304" v="797"/>
          <pc:sldLayoutMkLst>
            <pc:docMk/>
            <pc:sldMasterMk cId="0" sldId="2147483648"/>
            <pc:sldLayoutMk cId="0" sldId="2147483652"/>
          </pc:sldLayoutMkLst>
          <pc:spChg chg="mod">
            <ac:chgData name="Hannes Bersgtröm" userId="9a732215fae40532" providerId="Windows Live" clId="Web-{3823F8B0-821B-41E4-878C-9E39920C6E0A}" dt="2024-06-13T13:59:31.445" v="796"/>
            <ac:spMkLst>
              <pc:docMk/>
              <pc:sldMasterMk cId="0" sldId="2147483648"/>
              <pc:sldLayoutMk cId="0" sldId="2147483652"/>
              <ac:spMk id="50" creationId="{00000000-0000-0000-0000-000000000000}"/>
            </ac:spMkLst>
          </pc:spChg>
        </pc:sldLayoutChg>
        <pc:sldLayoutChg chg="modSp mod">
          <pc:chgData name="Hannes Bersgtröm" userId="9a732215fae40532" providerId="Windows Live" clId="Web-{3823F8B0-821B-41E4-878C-9E39920C6E0A}" dt="2024-06-13T13:59:47.304" v="797"/>
          <pc:sldLayoutMkLst>
            <pc:docMk/>
            <pc:sldMasterMk cId="0" sldId="2147483648"/>
            <pc:sldLayoutMk cId="0" sldId="2147483653"/>
          </pc:sldLayoutMkLst>
          <pc:spChg chg="mod">
            <ac:chgData name="Hannes Bersgtröm" userId="9a732215fae40532" providerId="Windows Live" clId="Web-{3823F8B0-821B-41E4-878C-9E39920C6E0A}" dt="2024-06-13T13:59:31.445" v="796"/>
            <ac:spMkLst>
              <pc:docMk/>
              <pc:sldMasterMk cId="0" sldId="2147483648"/>
              <pc:sldLayoutMk cId="0" sldId="2147483653"/>
              <ac:spMk id="57" creationId="{00000000-0000-0000-0000-000000000000}"/>
            </ac:spMkLst>
          </pc:spChg>
        </pc:sldLayoutChg>
        <pc:sldLayoutChg chg="modSp mod">
          <pc:chgData name="Hannes Bersgtröm" userId="9a732215fae40532" providerId="Windows Live" clId="Web-{3823F8B0-821B-41E4-878C-9E39920C6E0A}" dt="2024-06-13T13:59:47.304" v="797"/>
          <pc:sldLayoutMkLst>
            <pc:docMk/>
            <pc:sldMasterMk cId="0" sldId="2147483648"/>
            <pc:sldLayoutMk cId="0" sldId="2147483654"/>
          </pc:sldLayoutMkLst>
          <pc:spChg chg="mod">
            <ac:chgData name="Hannes Bersgtröm" userId="9a732215fae40532" providerId="Windows Live" clId="Web-{3823F8B0-821B-41E4-878C-9E39920C6E0A}" dt="2024-06-13T13:59:31.445" v="796"/>
            <ac:spMkLst>
              <pc:docMk/>
              <pc:sldMasterMk cId="0" sldId="2147483648"/>
              <pc:sldLayoutMk cId="0" sldId="2147483654"/>
              <ac:spMk id="62" creationId="{00000000-0000-0000-0000-000000000000}"/>
            </ac:spMkLst>
          </pc:spChg>
        </pc:sldLayoutChg>
        <pc:sldLayoutChg chg="modSp mod">
          <pc:chgData name="Hannes Bersgtröm" userId="9a732215fae40532" providerId="Windows Live" clId="Web-{3823F8B0-821B-41E4-878C-9E39920C6E0A}" dt="2024-06-13T13:59:47.304" v="797"/>
          <pc:sldLayoutMkLst>
            <pc:docMk/>
            <pc:sldMasterMk cId="0" sldId="2147483648"/>
            <pc:sldLayoutMk cId="0" sldId="2147483655"/>
          </pc:sldLayoutMkLst>
          <pc:spChg chg="mod">
            <ac:chgData name="Hannes Bersgtröm" userId="9a732215fae40532" providerId="Windows Live" clId="Web-{3823F8B0-821B-41E4-878C-9E39920C6E0A}" dt="2024-06-13T13:59:31.445" v="796"/>
            <ac:spMkLst>
              <pc:docMk/>
              <pc:sldMasterMk cId="0" sldId="2147483648"/>
              <pc:sldLayoutMk cId="0" sldId="2147483655"/>
              <ac:spMk id="71" creationId="{00000000-0000-0000-0000-000000000000}"/>
            </ac:spMkLst>
          </pc:spChg>
        </pc:sldLayoutChg>
        <pc:sldLayoutChg chg="modSp mod">
          <pc:chgData name="Hannes Bersgtröm" userId="9a732215fae40532" providerId="Windows Live" clId="Web-{3823F8B0-821B-41E4-878C-9E39920C6E0A}" dt="2024-06-13T13:59:47.304" v="797"/>
          <pc:sldLayoutMkLst>
            <pc:docMk/>
            <pc:sldMasterMk cId="0" sldId="2147483648"/>
            <pc:sldLayoutMk cId="0" sldId="2147483656"/>
          </pc:sldLayoutMkLst>
          <pc:spChg chg="mod">
            <ac:chgData name="Hannes Bersgtröm" userId="9a732215fae40532" providerId="Windows Live" clId="Web-{3823F8B0-821B-41E4-878C-9E39920C6E0A}" dt="2024-06-13T13:59:31.445" v="796"/>
            <ac:spMkLst>
              <pc:docMk/>
              <pc:sldMasterMk cId="0" sldId="2147483648"/>
              <pc:sldLayoutMk cId="0" sldId="2147483656"/>
              <ac:spMk id="76" creationId="{00000000-0000-0000-0000-000000000000}"/>
            </ac:spMkLst>
          </pc:spChg>
        </pc:sldLayoutChg>
        <pc:sldLayoutChg chg="modSp mod">
          <pc:chgData name="Hannes Bersgtröm" userId="9a732215fae40532" providerId="Windows Live" clId="Web-{3823F8B0-821B-41E4-878C-9E39920C6E0A}" dt="2024-06-13T13:59:47.304" v="797"/>
          <pc:sldLayoutMkLst>
            <pc:docMk/>
            <pc:sldMasterMk cId="0" sldId="2147483648"/>
            <pc:sldLayoutMk cId="0" sldId="2147483657"/>
          </pc:sldLayoutMkLst>
          <pc:spChg chg="mod">
            <ac:chgData name="Hannes Bersgtröm" userId="9a732215fae40532" providerId="Windows Live" clId="Web-{3823F8B0-821B-41E4-878C-9E39920C6E0A}" dt="2024-06-13T13:59:31.445" v="796"/>
            <ac:spMkLst>
              <pc:docMk/>
              <pc:sldMasterMk cId="0" sldId="2147483648"/>
              <pc:sldLayoutMk cId="0" sldId="2147483657"/>
              <ac:spMk id="80" creationId="{00000000-0000-0000-0000-000000000000}"/>
            </ac:spMkLst>
          </pc:spChg>
        </pc:sldLayoutChg>
        <pc:sldLayoutChg chg="modSp mod">
          <pc:chgData name="Hannes Bersgtröm" userId="9a732215fae40532" providerId="Windows Live" clId="Web-{3823F8B0-821B-41E4-878C-9E39920C6E0A}" dt="2024-06-13T13:59:47.304" v="797"/>
          <pc:sldLayoutMkLst>
            <pc:docMk/>
            <pc:sldMasterMk cId="0" sldId="2147483648"/>
            <pc:sldLayoutMk cId="0" sldId="2147483658"/>
          </pc:sldLayoutMkLst>
          <pc:spChg chg="mod">
            <ac:chgData name="Hannes Bersgtröm" userId="9a732215fae40532" providerId="Windows Live" clId="Web-{3823F8B0-821B-41E4-878C-9E39920C6E0A}" dt="2024-06-13T13:59:31.445" v="796"/>
            <ac:spMkLst>
              <pc:docMk/>
              <pc:sldMasterMk cId="0" sldId="2147483648"/>
              <pc:sldLayoutMk cId="0" sldId="2147483658"/>
              <ac:spMk id="85" creationId="{00000000-0000-0000-0000-000000000000}"/>
            </ac:spMkLst>
          </pc:spChg>
        </pc:sldLayoutChg>
        <pc:sldLayoutChg chg="modSp mod">
          <pc:chgData name="Hannes Bersgtröm" userId="9a732215fae40532" providerId="Windows Live" clId="Web-{3823F8B0-821B-41E4-878C-9E39920C6E0A}" dt="2024-06-13T13:59:47.304" v="797"/>
          <pc:sldLayoutMkLst>
            <pc:docMk/>
            <pc:sldMasterMk cId="0" sldId="2147483648"/>
            <pc:sldLayoutMk cId="0" sldId="2147483659"/>
          </pc:sldLayoutMkLst>
          <pc:spChg chg="mod">
            <ac:chgData name="Hannes Bersgtröm" userId="9a732215fae40532" providerId="Windows Live" clId="Web-{3823F8B0-821B-41E4-878C-9E39920C6E0A}" dt="2024-06-13T13:59:31.445" v="796"/>
            <ac:spMkLst>
              <pc:docMk/>
              <pc:sldMasterMk cId="0" sldId="2147483648"/>
              <pc:sldLayoutMk cId="0" sldId="2147483659"/>
              <ac:spMk id="90" creationId="{00000000-0000-0000-0000-000000000000}"/>
            </ac:spMkLst>
          </pc:spChg>
        </pc:sldLayoutChg>
        <pc:sldLayoutChg chg="modSp mod">
          <pc:chgData name="Hannes Bersgtröm" userId="9a732215fae40532" providerId="Windows Live" clId="Web-{3823F8B0-821B-41E4-878C-9E39920C6E0A}" dt="2024-06-13T13:59:47.304" v="797"/>
          <pc:sldLayoutMkLst>
            <pc:docMk/>
            <pc:sldMasterMk cId="0" sldId="2147483648"/>
            <pc:sldLayoutMk cId="0" sldId="2147483660"/>
          </pc:sldLayoutMkLst>
          <pc:spChg chg="mod">
            <ac:chgData name="Hannes Bersgtröm" userId="9a732215fae40532" providerId="Windows Live" clId="Web-{3823F8B0-821B-41E4-878C-9E39920C6E0A}" dt="2024-06-13T13:59:31.445" v="796"/>
            <ac:spMkLst>
              <pc:docMk/>
              <pc:sldMasterMk cId="0" sldId="2147483648"/>
              <pc:sldLayoutMk cId="0" sldId="2147483660"/>
              <ac:spMk id="96" creationId="{00000000-0000-0000-0000-000000000000}"/>
            </ac:spMkLst>
          </pc:spChg>
        </pc:sldLayoutChg>
        <pc:sldLayoutChg chg="modSp mod">
          <pc:chgData name="Hannes Bersgtröm" userId="9a732215fae40532" providerId="Windows Live" clId="Web-{3823F8B0-821B-41E4-878C-9E39920C6E0A}" dt="2024-06-13T13:59:47.304" v="797"/>
          <pc:sldLayoutMkLst>
            <pc:docMk/>
            <pc:sldMasterMk cId="0" sldId="2147483648"/>
            <pc:sldLayoutMk cId="3826538755" sldId="2147483661"/>
          </pc:sldLayoutMkLst>
          <pc:spChg chg="mod">
            <ac:chgData name="Hannes Bersgtröm" userId="9a732215fae40532" providerId="Windows Live" clId="Web-{3823F8B0-821B-41E4-878C-9E39920C6E0A}" dt="2024-06-13T13:59:31.445" v="796"/>
            <ac:spMkLst>
              <pc:docMk/>
              <pc:sldMasterMk cId="0" sldId="2147483648"/>
              <pc:sldLayoutMk cId="3826538755" sldId="2147483661"/>
              <ac:spMk id="5"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3" name="Google Shape;3;n"/>
          <p:cNvSpPr txBox="1">
            <a:spLocks noGrp="1"/>
          </p:cNvSpPr>
          <p:nvPr>
            <p:ph type="hdr" idx="2"/>
          </p:nvPr>
        </p:nvSpPr>
        <p:spPr bwMode="auto">
          <a:xfrm>
            <a:off x="0" y="0"/>
            <a:ext cx="2971800" cy="458788"/>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SzPts val="1400"/>
              <a:buNone/>
              <a:defRPr sz="1200" b="0" i="0" u="none" strike="noStrike" cap="none">
                <a:solidFill>
                  <a:schemeClr val="dk1"/>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4" name="Google Shape;4;n"/>
          <p:cNvSpPr txBox="1">
            <a:spLocks noGrp="1"/>
          </p:cNvSpPr>
          <p:nvPr>
            <p:ph type="dt" idx="10"/>
          </p:nvPr>
        </p:nvSpPr>
        <p:spPr bwMode="auto">
          <a:xfrm>
            <a:off x="3884613" y="0"/>
            <a:ext cx="2971800" cy="458788"/>
          </a:xfrm>
          <a:prstGeom prst="rect">
            <a:avLst/>
          </a:prstGeom>
          <a:noFill/>
          <a:ln>
            <a:noFill/>
          </a:ln>
        </p:spPr>
        <p:txBody>
          <a:bodyPr spcFirstLastPara="1" wrap="square" lIns="91425" tIns="45700" rIns="91425" bIns="45700" anchor="t" anchorCtr="0">
            <a:noAutofit/>
          </a:bodyPr>
          <a:lstStyle>
            <a:lvl1pPr marR="0" lvl="0" algn="r">
              <a:spcBef>
                <a:spcPts val="0"/>
              </a:spcBef>
              <a:spcAft>
                <a:spcPts val="0"/>
              </a:spcAft>
              <a:buSzPts val="1400"/>
              <a:buNone/>
              <a:defRPr sz="1200" b="0" i="0" u="none" strike="noStrike" cap="none">
                <a:solidFill>
                  <a:schemeClr val="dk1"/>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5" name="Google Shape;5;n"/>
          <p:cNvSpPr>
            <a:spLocks noGrp="1" noRot="1" noChangeAspect="1"/>
          </p:cNvSpPr>
          <p:nvPr>
            <p:ph type="sldImg" idx="3"/>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a:spcBef>
                <a:spcPts val="0"/>
              </a:spcBef>
              <a:spcAft>
                <a:spcPts val="0"/>
              </a:spcAft>
              <a:buSzPts val="1400"/>
              <a:buNone/>
              <a:defRPr sz="1200" b="0" i="0" u="none" strike="noStrike" cap="none">
                <a:solidFill>
                  <a:schemeClr val="dk1"/>
                </a:solidFill>
                <a:latin typeface="Calibri"/>
                <a:ea typeface="Calibri"/>
                <a:cs typeface="Calibri"/>
              </a:defRPr>
            </a:lvl1pPr>
            <a:lvl2pPr marL="914400" marR="0" lvl="1" indent="-228600" algn="l">
              <a:spcBef>
                <a:spcPts val="0"/>
              </a:spcBef>
              <a:spcAft>
                <a:spcPts val="0"/>
              </a:spcAft>
              <a:buSzPts val="1400"/>
              <a:buNone/>
              <a:defRPr sz="1200" b="0" i="0" u="none" strike="noStrike" cap="none">
                <a:solidFill>
                  <a:schemeClr val="dk1"/>
                </a:solidFill>
                <a:latin typeface="Calibri"/>
                <a:ea typeface="Calibri"/>
                <a:cs typeface="Calibri"/>
              </a:defRPr>
            </a:lvl2pPr>
            <a:lvl3pPr marL="1371600" marR="0" lvl="2" indent="-228600" algn="l">
              <a:spcBef>
                <a:spcPts val="0"/>
              </a:spcBef>
              <a:spcAft>
                <a:spcPts val="0"/>
              </a:spcAft>
              <a:buSzPts val="1400"/>
              <a:buNone/>
              <a:defRPr sz="1200" b="0" i="0" u="none" strike="noStrike" cap="none">
                <a:solidFill>
                  <a:schemeClr val="dk1"/>
                </a:solidFill>
                <a:latin typeface="Calibri"/>
                <a:ea typeface="Calibri"/>
                <a:cs typeface="Calibri"/>
              </a:defRPr>
            </a:lvl3pPr>
            <a:lvl4pPr marL="1828800" marR="0" lvl="3" indent="-228600" algn="l">
              <a:spcBef>
                <a:spcPts val="0"/>
              </a:spcBef>
              <a:spcAft>
                <a:spcPts val="0"/>
              </a:spcAft>
              <a:buSzPts val="1400"/>
              <a:buNone/>
              <a:defRPr sz="1200" b="0" i="0" u="none" strike="noStrike" cap="none">
                <a:solidFill>
                  <a:schemeClr val="dk1"/>
                </a:solidFill>
                <a:latin typeface="Calibri"/>
                <a:ea typeface="Calibri"/>
                <a:cs typeface="Calibri"/>
              </a:defRPr>
            </a:lvl4pPr>
            <a:lvl5pPr marL="2286000" marR="0" lvl="4" indent="-228600" algn="l">
              <a:spcBef>
                <a:spcPts val="0"/>
              </a:spcBef>
              <a:spcAft>
                <a:spcPts val="0"/>
              </a:spcAft>
              <a:buSzPts val="1400"/>
              <a:buNone/>
              <a:defRPr sz="1200" b="0" i="0" u="none" strike="noStrike" cap="none">
                <a:solidFill>
                  <a:schemeClr val="dk1"/>
                </a:solidFill>
                <a:latin typeface="Calibri"/>
                <a:ea typeface="Calibri"/>
                <a:cs typeface="Calibri"/>
              </a:defRPr>
            </a:lvl5pPr>
            <a:lvl6pPr marL="2743200" marR="0" lvl="5" indent="-228600" algn="l">
              <a:spcBef>
                <a:spcPts val="0"/>
              </a:spcBef>
              <a:spcAft>
                <a:spcPts val="0"/>
              </a:spcAft>
              <a:buSzPts val="1400"/>
              <a:buNone/>
              <a:defRPr sz="1200" b="0" i="0" u="none" strike="noStrike" cap="none">
                <a:solidFill>
                  <a:schemeClr val="dk1"/>
                </a:solidFill>
                <a:latin typeface="Calibri"/>
                <a:ea typeface="Calibri"/>
                <a:cs typeface="Calibri"/>
              </a:defRPr>
            </a:lvl6pPr>
            <a:lvl7pPr marL="3200400" marR="0" lvl="6" indent="-228600" algn="l">
              <a:spcBef>
                <a:spcPts val="0"/>
              </a:spcBef>
              <a:spcAft>
                <a:spcPts val="0"/>
              </a:spcAft>
              <a:buSzPts val="1400"/>
              <a:buNone/>
              <a:defRPr sz="1200" b="0" i="0" u="none" strike="noStrike" cap="none">
                <a:solidFill>
                  <a:schemeClr val="dk1"/>
                </a:solidFill>
                <a:latin typeface="Calibri"/>
                <a:ea typeface="Calibri"/>
                <a:cs typeface="Calibri"/>
              </a:defRPr>
            </a:lvl7pPr>
            <a:lvl8pPr marL="3657600" marR="0" lvl="7" indent="-228600" algn="l">
              <a:spcBef>
                <a:spcPts val="0"/>
              </a:spcBef>
              <a:spcAft>
                <a:spcPts val="0"/>
              </a:spcAft>
              <a:buSzPts val="1400"/>
              <a:buNone/>
              <a:defRPr sz="1200" b="0" i="0" u="none" strike="noStrike" cap="none">
                <a:solidFill>
                  <a:schemeClr val="dk1"/>
                </a:solidFill>
                <a:latin typeface="Calibri"/>
                <a:ea typeface="Calibri"/>
                <a:cs typeface="Calibri"/>
              </a:defRPr>
            </a:lvl8pPr>
            <a:lvl9pPr marL="4114800" marR="0" lvl="8" indent="-228600" algn="l">
              <a:spcBef>
                <a:spcPts val="0"/>
              </a:spcBef>
              <a:spcAft>
                <a:spcPts val="0"/>
              </a:spcAft>
              <a:buSzPts val="1400"/>
              <a:buNone/>
              <a:defRPr sz="1200" b="0" i="0" u="none" strike="noStrike" cap="none">
                <a:solidFill>
                  <a:schemeClr val="dk1"/>
                </a:solidFill>
                <a:latin typeface="Calibri"/>
                <a:ea typeface="Calibri"/>
                <a:cs typeface="Calibri"/>
              </a:defRPr>
            </a:lvl9pPr>
          </a:lstStyle>
          <a:p>
            <a:pPr>
              <a:defRPr/>
            </a:pPr>
            <a:endParaRPr/>
          </a:p>
        </p:txBody>
      </p:sp>
      <p:sp>
        <p:nvSpPr>
          <p:cNvPr id="7" name="Google Shape;7;n"/>
          <p:cNvSpPr txBox="1">
            <a:spLocks noGrp="1"/>
          </p:cNvSpPr>
          <p:nvPr>
            <p:ph type="ftr" idx="11"/>
          </p:nvPr>
        </p:nvSpPr>
        <p:spPr bwMode="auto">
          <a:xfrm>
            <a:off x="0" y="8685213"/>
            <a:ext cx="2971800" cy="458787"/>
          </a:xfrm>
          <a:prstGeom prst="rect">
            <a:avLst/>
          </a:prstGeom>
          <a:noFill/>
          <a:ln>
            <a:noFill/>
          </a:ln>
        </p:spPr>
        <p:txBody>
          <a:bodyPr spcFirstLastPara="1" wrap="square" lIns="91425" tIns="45700" rIns="91425" bIns="45700" anchor="b" anchorCtr="0">
            <a:noAutofit/>
          </a:bodyPr>
          <a:lstStyle>
            <a:lvl1pPr marR="0" lvl="0" algn="l">
              <a:spcBef>
                <a:spcPts val="0"/>
              </a:spcBef>
              <a:spcAft>
                <a:spcPts val="0"/>
              </a:spcAft>
              <a:buSzPts val="1400"/>
              <a:buNone/>
              <a:defRPr sz="1200" b="0" i="0" u="none" strike="noStrike" cap="none">
                <a:solidFill>
                  <a:schemeClr val="dk1"/>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8" name="Google Shape;8;n"/>
          <p:cNvSpPr txBox="1">
            <a:spLocks noGrp="1"/>
          </p:cNvSpPr>
          <p:nvPr>
            <p:ph type="sldNum" idx="12"/>
          </p:nvPr>
        </p:nvSpPr>
        <p:spPr bwMode="auto">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a:spcBef>
                <a:spcPts val="0"/>
              </a:spcBef>
              <a:spcAft>
                <a:spcPts val="0"/>
              </a:spcAft>
              <a:buNone/>
              <a:defRPr/>
            </a:pPr>
            <a:fld id="{00000000-1234-1234-1234-123412341234}" type="slidenum">
              <a:rPr lang="en-GB" sz="1200" b="0" i="0" u="none" strike="noStrike" cap="none">
                <a:solidFill>
                  <a:schemeClr val="dk1"/>
                </a:solidFill>
                <a:latin typeface="Calibri"/>
                <a:ea typeface="Calibri"/>
                <a:cs typeface="Calibri"/>
              </a:rPr>
              <a:t>‹#›</a:t>
            </a:fld>
            <a:endParaRPr sz="1200" b="0" i="0" u="none" strike="noStrike" cap="none">
              <a:solidFill>
                <a:schemeClr val="dk1"/>
              </a:solidFill>
              <a:latin typeface="Calibri"/>
              <a:ea typeface="Calibri"/>
              <a:cs typeface="Calibri"/>
            </a:endParaRPr>
          </a:p>
        </p:txBody>
      </p:sp>
    </p:spTree>
  </p:cSld>
  <p:clrMap bg1="lt1" tx1="dk1" bg2="dk2" tx2="lt2" accent1="accent1" accent2="accent2" accent3="accent3" accent4="accent4" accent5="accent5" accent6="accent6" hlink="hlink" folHlink="folHlink"/>
  <p:notes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99" name="Google Shape;99;p4:notes"/>
          <p:cNvSpPr txBox="1">
            <a:spLocks noGrp="1"/>
          </p:cNvSpPr>
          <p:nvPr>
            <p:ph type="body" idx="1"/>
          </p:nvPr>
        </p:nvSpPr>
        <p:spPr bwMode="auto">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100" name="Google Shape;100;p4: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08" name="Google Shape;208;g2b495916035_0_170: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b495916035_0_170: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210" name="Google Shape;210;g2b495916035_0_170: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None/>
              <a:defRPr/>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16" name="Google Shape;216;g2b495916035_0_177: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b495916035_0_177: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218" name="Google Shape;218;g2b495916035_0_177: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25" name="Google Shape;225;g2b56b1edb37_0_19: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b56b1edb37_0_19: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227" name="Google Shape;227;g2b56b1edb37_0_19: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38" name="Google Shape;238;g2b56b1edb37_0_42: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b56b1edb37_0_42: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240" name="Google Shape;240;g2b56b1edb37_0_42: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47" name="Google Shape;247;g2b56b1edb37_0_74: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b56b1edb37_0_74: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249" name="Google Shape;249;g2b56b1edb37_0_74: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56" name="Google Shape;256;g2b56b1edb37_0_82: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b56b1edb37_0_82: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258" name="Google Shape;258;g2b56b1edb37_0_82: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None/>
              <a:defRPr/>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64" name="Google Shape;264;g2b56b1edb37_0_89: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b56b1edb37_0_89: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266" name="Google Shape;266;g2b56b1edb37_0_89: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74" name="Google Shape;274;g2b56b1edb37_0_100: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b56b1edb37_0_100: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276" name="Google Shape;276;g2b56b1edb37_0_100: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None/>
              <a:defRPr/>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86" name="Google Shape;286;g2b50d22c635_0_0: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b50d22c635_0_0: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288" name="Google Shape;288;g2b50d22c635_0_0: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96" name="Google Shape;296;g2b56b1edb37_0_2: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b56b1edb37_0_2: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298" name="Google Shape;298;g2b56b1edb37_0_2: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7" name="Google Shape;107;g2b495916035_0_31: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b495916035_0_31: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109" name="Google Shape;109;g2b495916035_0_31: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56" name="Google Shape;256;g2b56b1edb37_0_82: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b56b1edb37_0_82: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258" name="Google Shape;258;g2b56b1edb37_0_82: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None/>
              <a:defRPr/>
            </a:pPr>
            <a:fld id="{00000000-1234-1234-1234-123412341234}" type="slidenum">
              <a:rPr lang="en-GB"/>
              <a:t>20</a:t>
            </a:fld>
            <a:endParaRPr/>
          </a:p>
        </p:txBody>
      </p:sp>
    </p:spTree>
    <p:extLst>
      <p:ext uri="{BB962C8B-B14F-4D97-AF65-F5344CB8AC3E}">
        <p14:creationId xmlns:p14="http://schemas.microsoft.com/office/powerpoint/2010/main" val="539847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04" name="Google Shape;304;g2b56b1edb37_0_113: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b56b1edb37_0_113: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306" name="Google Shape;306;g2b56b1edb37_0_113: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15" name="Google Shape;315;g2b56b1edb37_0_124: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b56b1edb37_0_124: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317" name="Google Shape;317;g2b56b1edb37_0_124: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24" name="Google Shape;324;g2b5a7952f7c_1_2: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b5a7952f7c_1_2: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326" name="Google Shape;326;g2b5a7952f7c_1_2: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24" name="Google Shape;324;g2b5a7952f7c_1_2: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b5a7952f7c_1_2: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326" name="Google Shape;326;g2b5a7952f7c_1_2: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24" name="Google Shape;324;g2b5a7952f7c_1_2: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b5a7952f7c_1_2: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326" name="Google Shape;326;g2b5a7952f7c_1_2: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34" name="Google Shape;334;g2b5cdabdf24_0_0: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b5cdabdf24_0_0: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336" name="Google Shape;336;g2b5cdabdf24_0_0: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15" name="Google Shape;115;g2b495916035_0_59: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b495916035_0_59: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117" name="Google Shape;117;g2b495916035_0_59: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None/>
              <a:defRPr/>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54" name="Google Shape;154;g2b495916035_0_192: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b495916035_0_192: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156" name="Google Shape;156;g2b495916035_0_192: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81" name="Google Shape;181;g2b495916035_0_135: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b495916035_0_135: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183" name="Google Shape;183;g2b495916035_0_135: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None/>
              <a:defRPr/>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81" name="Google Shape;181;g2b495916035_0_135: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b495916035_0_135: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183" name="Google Shape;183;g2b495916035_0_135: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None/>
              <a:defRPr/>
            </a:pPr>
            <a:fld id="{00000000-1234-1234-1234-123412341234}" type="slidenum">
              <a:rPr lang="en-GB"/>
              <a:t>6</a:t>
            </a:fld>
            <a:endParaRPr/>
          </a:p>
        </p:txBody>
      </p:sp>
    </p:spTree>
    <p:extLst>
      <p:ext uri="{BB962C8B-B14F-4D97-AF65-F5344CB8AC3E}">
        <p14:creationId xmlns:p14="http://schemas.microsoft.com/office/powerpoint/2010/main" val="3312113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81" name="Google Shape;181;g2b495916035_0_135: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b495916035_0_135: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183" name="Google Shape;183;g2b495916035_0_135: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None/>
              <a:defRPr/>
            </a:pPr>
            <a:fld id="{00000000-1234-1234-1234-123412341234}" type="slidenum">
              <a:rPr lang="en-GB"/>
              <a:t>7</a:t>
            </a:fld>
            <a:endParaRPr/>
          </a:p>
        </p:txBody>
      </p:sp>
    </p:spTree>
    <p:extLst>
      <p:ext uri="{BB962C8B-B14F-4D97-AF65-F5344CB8AC3E}">
        <p14:creationId xmlns:p14="http://schemas.microsoft.com/office/powerpoint/2010/main" val="2122777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91" name="Google Shape;191;g2b495916035_0_145: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b495916035_0_145: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193" name="Google Shape;193;g2b495916035_0_145: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00" name="Google Shape;200;g2b495916035_0_162: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b495916035_0_162:notes"/>
          <p:cNvSpPr txBox="1">
            <a:spLocks noGrp="1"/>
          </p:cNvSpPr>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202" name="Google Shape;202;g2b495916035_0_162:notes"/>
          <p:cNvSpPr txBox="1">
            <a:spLocks noGrp="1"/>
          </p:cNvSpPr>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a:spcBef>
                <a:spcPts val="0"/>
              </a:spcBef>
              <a:spcAft>
                <a:spcPts val="0"/>
              </a:spcAft>
              <a:buNone/>
              <a:defRPr/>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Titel und Inhalt" userDrawn="1">
  <p:cSld name="Titel und Inhalt">
    <p:spTree>
      <p:nvGrpSpPr>
        <p:cNvPr id="1" name=""/>
        <p:cNvGrpSpPr/>
        <p:nvPr/>
      </p:nvGrpSpPr>
      <p:grpSpPr bwMode="auto">
        <a:xfrm>
          <a:off x="0" y="0"/>
          <a:ext cx="0" cy="0"/>
          <a:chOff x="0" y="0"/>
          <a:chExt cx="0" cy="0"/>
        </a:xfrm>
      </p:grpSpPr>
      <p:sp>
        <p:nvSpPr>
          <p:cNvPr id="17" name="Google Shape;17;p2"/>
          <p:cNvSpPr txBox="1">
            <a:spLocks noGrp="1"/>
          </p:cNvSpPr>
          <p:nvPr>
            <p:ph type="body" idx="1"/>
          </p:nvPr>
        </p:nvSpPr>
        <p:spPr bwMode="auto">
          <a:xfrm>
            <a:off x="658812" y="1609726"/>
            <a:ext cx="10837863" cy="4843462"/>
          </a:xfrm>
          <a:prstGeom prst="rect">
            <a:avLst/>
          </a:prstGeom>
          <a:noFill/>
          <a:ln>
            <a:noFill/>
          </a:ln>
        </p:spPr>
        <p:txBody>
          <a:bodyPr spcFirstLastPara="1" wrap="square" lIns="0" tIns="45700" rIns="0" bIns="45700" anchor="t" anchorCtr="0">
            <a:normAutofit/>
          </a:bodyPr>
          <a:lstStyle>
            <a:lvl1pPr marL="457200" lvl="0" indent="-228600" algn="l">
              <a:lnSpc>
                <a:spcPct val="120000"/>
              </a:lnSpc>
              <a:spcBef>
                <a:spcPts val="600"/>
              </a:spcBef>
              <a:spcAft>
                <a:spcPts val="0"/>
              </a:spcAft>
              <a:buClr>
                <a:schemeClr val="dk1"/>
              </a:buClr>
              <a:buSzPts val="1800"/>
              <a:buNone/>
              <a:defRPr/>
            </a:lvl1pPr>
            <a:lvl2pPr marL="914400" lvl="1" indent="-228600" algn="l">
              <a:lnSpc>
                <a:spcPct val="120000"/>
              </a:lnSpc>
              <a:spcBef>
                <a:spcPts val="600"/>
              </a:spcBef>
              <a:spcAft>
                <a:spcPts val="0"/>
              </a:spcAft>
              <a:buClr>
                <a:schemeClr val="dk2"/>
              </a:buClr>
              <a:buSzPts val="1800"/>
              <a:buNone/>
              <a:defRPr/>
            </a:lvl2pPr>
            <a:lvl3pPr marL="1371600" lvl="2" indent="-342900" algn="l">
              <a:lnSpc>
                <a:spcPct val="120000"/>
              </a:lnSpc>
              <a:spcBef>
                <a:spcPts val="600"/>
              </a:spcBef>
              <a:spcAft>
                <a:spcPts val="0"/>
              </a:spcAft>
              <a:buClr>
                <a:schemeClr val="accent3"/>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lnSpc>
                <a:spcPct val="120000"/>
              </a:lnSpc>
              <a:spcBef>
                <a:spcPts val="600"/>
              </a:spcBef>
              <a:spcAft>
                <a:spcPts val="0"/>
              </a:spcAft>
              <a:buClr>
                <a:schemeClr val="dk1"/>
              </a:buClr>
              <a:buSzPts val="1800"/>
              <a:buChar char="•"/>
              <a:defRPr/>
            </a:lvl5pPr>
            <a:lvl6pPr marL="2743200" lvl="5" indent="-354329" algn="l">
              <a:lnSpc>
                <a:spcPct val="100000"/>
              </a:lnSpc>
              <a:spcBef>
                <a:spcPts val="300"/>
              </a:spcBef>
              <a:spcAft>
                <a:spcPts val="0"/>
              </a:spcAft>
              <a:buSzPts val="1980"/>
              <a:buChar char="−"/>
              <a:defRPr/>
            </a:lvl6pPr>
            <a:lvl7pPr marL="3200400" lvl="6" indent="-342900" algn="l">
              <a:lnSpc>
                <a:spcPct val="100000"/>
              </a:lnSpc>
              <a:spcBef>
                <a:spcPts val="600"/>
              </a:spcBef>
              <a:spcAft>
                <a:spcPts val="0"/>
              </a:spcAft>
              <a:buSzPts val="1800"/>
              <a:buChar char="🡦"/>
              <a:defRPr/>
            </a:lvl7pPr>
            <a:lvl8pPr marL="3657600" lvl="7" indent="-228600" algn="l">
              <a:lnSpc>
                <a:spcPct val="100000"/>
              </a:lnSpc>
              <a:spcBef>
                <a:spcPts val="525"/>
              </a:spcBef>
              <a:spcAft>
                <a:spcPts val="0"/>
              </a:spcAft>
              <a:buClr>
                <a:srgbClr val="7F7F7F"/>
              </a:buClr>
              <a:buSzPts val="1980"/>
              <a:buNone/>
              <a:defRPr/>
            </a:lvl8pPr>
            <a:lvl9pPr marL="4114800" lvl="8" indent="-228600" algn="l">
              <a:lnSpc>
                <a:spcPct val="61111"/>
              </a:lnSpc>
              <a:spcBef>
                <a:spcPts val="525"/>
              </a:spcBef>
              <a:spcAft>
                <a:spcPts val="0"/>
              </a:spcAft>
              <a:buClr>
                <a:srgbClr val="7F7F7F"/>
              </a:buClr>
              <a:buSzPts val="1800"/>
              <a:buNone/>
              <a:defRPr/>
            </a:lvl9pPr>
          </a:lstStyle>
          <a:p>
            <a:pPr>
              <a:defRPr/>
            </a:pPr>
            <a:endParaRPr/>
          </a:p>
        </p:txBody>
      </p:sp>
      <p:sp>
        <p:nvSpPr>
          <p:cNvPr id="18" name="Google Shape;18;p2"/>
          <p:cNvSpPr txBox="1">
            <a:spLocks noGrp="1"/>
          </p:cNvSpPr>
          <p:nvPr>
            <p:ph type="dt" idx="10"/>
          </p:nvPr>
        </p:nvSpPr>
        <p:spPr bwMode="auto">
          <a:xfrm>
            <a:off x="4053454" y="6561600"/>
            <a:ext cx="7227319" cy="144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Hybrid kinetic-MHD simulations of runaway electron beam termination events</a:t>
            </a:r>
            <a:endParaRPr/>
          </a:p>
        </p:txBody>
      </p:sp>
      <p:sp>
        <p:nvSpPr>
          <p:cNvPr id="19" name="Google Shape;19;p2"/>
          <p:cNvSpPr txBox="1">
            <a:spLocks noGrp="1"/>
          </p:cNvSpPr>
          <p:nvPr>
            <p:ph type="ftr" idx="11"/>
          </p:nvPr>
        </p:nvSpPr>
        <p:spPr bwMode="auto">
          <a:xfrm>
            <a:off x="658813" y="6561600"/>
            <a:ext cx="6115200" cy="144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MAX-PLANCK-INSTITUT FÜR PLASMAPHYSIK | Hannes Bergström | 14-06-2024</a:t>
            </a:r>
            <a:endParaRPr/>
          </a:p>
        </p:txBody>
      </p:sp>
      <p:sp>
        <p:nvSpPr>
          <p:cNvPr id="20" name="Google Shape;20;p2"/>
          <p:cNvSpPr txBox="1">
            <a:spLocks noGrp="1"/>
          </p:cNvSpPr>
          <p:nvPr>
            <p:ph type="sldNum" idx="12"/>
          </p:nvPr>
        </p:nvSpPr>
        <p:spPr bwMode="auto">
          <a:xfrm>
            <a:off x="11280774" y="6561601"/>
            <a:ext cx="217349" cy="144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
        <p:nvSpPr>
          <p:cNvPr id="21" name="Google Shape;21;p2"/>
          <p:cNvSpPr txBox="1">
            <a:spLocks noGrp="1"/>
          </p:cNvSpPr>
          <p:nvPr>
            <p:ph type="title"/>
          </p:nvPr>
        </p:nvSpPr>
        <p:spPr bwMode="auto">
          <a:xfrm>
            <a:off x="658813" y="441325"/>
            <a:ext cx="9612984" cy="782638"/>
          </a:xfrm>
          <a:prstGeom prst="rect">
            <a:avLst/>
          </a:prstGeom>
          <a:noFill/>
          <a:ln>
            <a:noFill/>
          </a:ln>
        </p:spPr>
        <p:txBody>
          <a:bodyPr spcFirstLastPara="1" wrap="square" lIns="0" tIns="0" rIns="0" bIns="0" anchor="t" anchorCtr="0">
            <a:noAutofit/>
          </a:bodyPr>
          <a:lstStyle>
            <a:lvl1pPr lvl="0" algn="l">
              <a:lnSpc>
                <a:spcPct val="155555"/>
              </a:lnSpc>
              <a:spcBef>
                <a:spcPts val="0"/>
              </a:spcBef>
              <a:spcAft>
                <a:spcPts val="0"/>
              </a:spcAft>
              <a:buClr>
                <a:srgbClr val="005555"/>
              </a:buClr>
              <a:buSzPts val="1800"/>
              <a:buNone/>
              <a:defRPr/>
            </a:lvl1pPr>
            <a:lvl2pPr lvl="1">
              <a:spcBef>
                <a:spcPts val="1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Tree>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matchingName="Nur Titel" type="titleOnly" userDrawn="1">
  <p:cSld name="TITLE_ONLY">
    <p:bg>
      <p:bgPr>
        <a:solidFill>
          <a:schemeClr val="lt1"/>
        </a:solidFill>
        <a:effectLst/>
      </p:bgPr>
    </p:bg>
    <p:spTree>
      <p:nvGrpSpPr>
        <p:cNvPr id="1" name=""/>
        <p:cNvGrpSpPr/>
        <p:nvPr/>
      </p:nvGrpSpPr>
      <p:grpSpPr bwMode="auto">
        <a:xfrm>
          <a:off x="0" y="0"/>
          <a:ext cx="0" cy="0"/>
          <a:chOff x="0" y="0"/>
          <a:chExt cx="0" cy="0"/>
        </a:xfrm>
      </p:grpSpPr>
      <p:sp>
        <p:nvSpPr>
          <p:cNvPr id="83" name="Google Shape;83;p11"/>
          <p:cNvSpPr txBox="1">
            <a:spLocks noGrp="1"/>
          </p:cNvSpPr>
          <p:nvPr>
            <p:ph type="title"/>
          </p:nvPr>
        </p:nvSpPr>
        <p:spPr bwMode="auto">
          <a:xfrm>
            <a:off x="658813" y="441325"/>
            <a:ext cx="9612984" cy="782638"/>
          </a:xfrm>
          <a:prstGeom prst="rect">
            <a:avLst/>
          </a:prstGeom>
          <a:noFill/>
          <a:ln>
            <a:noFill/>
          </a:ln>
        </p:spPr>
        <p:txBody>
          <a:bodyPr spcFirstLastPara="1" wrap="square" lIns="0" tIns="0" rIns="0" bIns="0" anchor="t" anchorCtr="0">
            <a:noAutofit/>
          </a:bodyPr>
          <a:lstStyle>
            <a:lvl1pPr lvl="0" algn="l">
              <a:lnSpc>
                <a:spcPct val="155555"/>
              </a:lnSpc>
              <a:spcBef>
                <a:spcPts val="0"/>
              </a:spcBef>
              <a:spcAft>
                <a:spcPts val="0"/>
              </a:spcAft>
              <a:buClr>
                <a:srgbClr val="005555"/>
              </a:buClr>
              <a:buSzPts val="1800"/>
              <a:buNone/>
              <a:defRPr/>
            </a:lvl1pPr>
            <a:lvl2pPr lvl="1">
              <a:spcBef>
                <a:spcPts val="1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84" name="Google Shape;84;p11"/>
          <p:cNvSpPr txBox="1">
            <a:spLocks noGrp="1"/>
          </p:cNvSpPr>
          <p:nvPr>
            <p:ph type="dt" idx="10"/>
          </p:nvPr>
        </p:nvSpPr>
        <p:spPr bwMode="auto">
          <a:xfrm>
            <a:off x="4053454" y="6561600"/>
            <a:ext cx="7227319" cy="144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Hybrid kinetic-MHD simulations of runaway electron beam termination events</a:t>
            </a:r>
            <a:endParaRPr/>
          </a:p>
        </p:txBody>
      </p:sp>
      <p:sp>
        <p:nvSpPr>
          <p:cNvPr id="85" name="Google Shape;85;p11"/>
          <p:cNvSpPr txBox="1">
            <a:spLocks noGrp="1"/>
          </p:cNvSpPr>
          <p:nvPr>
            <p:ph type="ftr" idx="11"/>
          </p:nvPr>
        </p:nvSpPr>
        <p:spPr bwMode="auto">
          <a:xfrm>
            <a:off x="658813" y="6561600"/>
            <a:ext cx="6115051" cy="144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MAX-PLANCK-INSTITUT FÜR PLASMAPHYSIK | Hannes Bergström | 14-06-2024</a:t>
            </a:r>
            <a:endParaRPr/>
          </a:p>
        </p:txBody>
      </p:sp>
      <p:sp>
        <p:nvSpPr>
          <p:cNvPr id="86" name="Google Shape;86;p11"/>
          <p:cNvSpPr txBox="1">
            <a:spLocks noGrp="1"/>
          </p:cNvSpPr>
          <p:nvPr>
            <p:ph type="sldNum" idx="12"/>
          </p:nvPr>
        </p:nvSpPr>
        <p:spPr bwMode="auto">
          <a:xfrm>
            <a:off x="11280774" y="6561601"/>
            <a:ext cx="217349" cy="144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Tree>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matchingName="Kapiteltrenner" userDrawn="1">
  <p:cSld name="Kapiteltrenner">
    <p:bg>
      <p:bgPr>
        <a:blipFill>
          <a:blip r:embed="rId2">
            <a:alphaModFix/>
          </a:blip>
          <a:stretch/>
        </a:blipFill>
        <a:effectLst/>
      </p:bgPr>
    </p:bg>
    <p:spTree>
      <p:nvGrpSpPr>
        <p:cNvPr id="1" name=""/>
        <p:cNvGrpSpPr/>
        <p:nvPr/>
      </p:nvGrpSpPr>
      <p:grpSpPr bwMode="auto">
        <a:xfrm>
          <a:off x="0" y="0"/>
          <a:ext cx="0" cy="0"/>
          <a:chOff x="0" y="0"/>
          <a:chExt cx="0" cy="0"/>
        </a:xfrm>
      </p:grpSpPr>
      <p:sp>
        <p:nvSpPr>
          <p:cNvPr id="88" name="Google Shape;88;p12"/>
          <p:cNvSpPr txBox="1">
            <a:spLocks noGrp="1"/>
          </p:cNvSpPr>
          <p:nvPr>
            <p:ph type="title"/>
          </p:nvPr>
        </p:nvSpPr>
        <p:spPr bwMode="auto">
          <a:xfrm>
            <a:off x="658813" y="3714698"/>
            <a:ext cx="10837862" cy="2667051"/>
          </a:xfrm>
          <a:prstGeom prst="rect">
            <a:avLst/>
          </a:prstGeom>
          <a:noFill/>
          <a:ln>
            <a:noFill/>
          </a:ln>
        </p:spPr>
        <p:txBody>
          <a:bodyPr spcFirstLastPara="1" wrap="square" lIns="0" tIns="0" rIns="0" bIns="0" anchor="t" anchorCtr="0">
            <a:noAutofit/>
          </a:bodyPr>
          <a:lstStyle>
            <a:lvl1pPr lvl="0" algn="l">
              <a:lnSpc>
                <a:spcPct val="155555"/>
              </a:lnSpc>
              <a:spcBef>
                <a:spcPts val="0"/>
              </a:spcBef>
              <a:spcAft>
                <a:spcPts val="0"/>
              </a:spcAft>
              <a:buClr>
                <a:srgbClr val="005555"/>
              </a:buClr>
              <a:buSzPts val="1800"/>
              <a:buNone/>
              <a:defRPr/>
            </a:lvl1pPr>
            <a:lvl2pPr lvl="1">
              <a:spcBef>
                <a:spcPts val="1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89" name="Google Shape;89;p12"/>
          <p:cNvSpPr txBox="1">
            <a:spLocks noGrp="1"/>
          </p:cNvSpPr>
          <p:nvPr>
            <p:ph type="dt" idx="10"/>
          </p:nvPr>
        </p:nvSpPr>
        <p:spPr bwMode="auto">
          <a:xfrm>
            <a:off x="4053454" y="6561600"/>
            <a:ext cx="7227319" cy="144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Hybrid kinetic-MHD simulations of runaway electron beam termination events</a:t>
            </a:r>
            <a:endParaRPr/>
          </a:p>
        </p:txBody>
      </p:sp>
      <p:sp>
        <p:nvSpPr>
          <p:cNvPr id="90" name="Google Shape;90;p12"/>
          <p:cNvSpPr txBox="1">
            <a:spLocks noGrp="1"/>
          </p:cNvSpPr>
          <p:nvPr>
            <p:ph type="ftr" idx="11"/>
          </p:nvPr>
        </p:nvSpPr>
        <p:spPr bwMode="auto">
          <a:xfrm>
            <a:off x="658813" y="6561600"/>
            <a:ext cx="6115051" cy="144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MAX-PLANCK-INSTITUT FÜR PLASMAPHYSIK | Hannes Bergström | 14-06-2024</a:t>
            </a:r>
            <a:endParaRPr/>
          </a:p>
        </p:txBody>
      </p:sp>
      <p:sp>
        <p:nvSpPr>
          <p:cNvPr id="91" name="Google Shape;91;p12"/>
          <p:cNvSpPr txBox="1">
            <a:spLocks noGrp="1"/>
          </p:cNvSpPr>
          <p:nvPr>
            <p:ph type="sldNum" idx="12"/>
          </p:nvPr>
        </p:nvSpPr>
        <p:spPr bwMode="auto">
          <a:xfrm>
            <a:off x="11280774" y="6561601"/>
            <a:ext cx="217349" cy="144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Tree>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matchingName="Schlussfolie" userDrawn="1">
  <p:cSld name="Schlussfolie">
    <p:bg>
      <p:bgPr>
        <a:blipFill>
          <a:blip r:embed="rId2">
            <a:alphaModFix/>
          </a:blip>
          <a:stretch/>
        </a:blipFill>
        <a:effectLst/>
      </p:bgPr>
    </p:bg>
    <p:spTree>
      <p:nvGrpSpPr>
        <p:cNvPr id="1" name=""/>
        <p:cNvGrpSpPr/>
        <p:nvPr/>
      </p:nvGrpSpPr>
      <p:grpSpPr bwMode="auto">
        <a:xfrm>
          <a:off x="0" y="0"/>
          <a:ext cx="0" cy="0"/>
          <a:chOff x="0" y="0"/>
          <a:chExt cx="0" cy="0"/>
        </a:xfrm>
      </p:grpSpPr>
      <p:sp>
        <p:nvSpPr>
          <p:cNvPr id="93" name="Google Shape;93;p13"/>
          <p:cNvSpPr txBox="1">
            <a:spLocks noGrp="1"/>
          </p:cNvSpPr>
          <p:nvPr>
            <p:ph type="body" idx="1"/>
          </p:nvPr>
        </p:nvSpPr>
        <p:spPr bwMode="auto">
          <a:xfrm>
            <a:off x="658813" y="1609724"/>
            <a:ext cx="10508614" cy="4843463"/>
          </a:xfrm>
          <a:prstGeom prst="rect">
            <a:avLst/>
          </a:prstGeom>
          <a:noFill/>
          <a:ln>
            <a:noFill/>
          </a:ln>
        </p:spPr>
        <p:txBody>
          <a:bodyPr spcFirstLastPara="1" wrap="square" lIns="0" tIns="45700" rIns="0" bIns="45700" anchor="t" anchorCtr="0">
            <a:normAutofit/>
          </a:bodyPr>
          <a:lstStyle>
            <a:lvl1pPr marL="457200" lvl="0" indent="-228600" algn="l">
              <a:lnSpc>
                <a:spcPct val="120000"/>
              </a:lnSpc>
              <a:spcBef>
                <a:spcPts val="600"/>
              </a:spcBef>
              <a:spcAft>
                <a:spcPts val="0"/>
              </a:spcAft>
              <a:buClr>
                <a:schemeClr val="dk1"/>
              </a:buClr>
              <a:buSzPts val="1800"/>
              <a:buNone/>
              <a:defRPr/>
            </a:lvl1pPr>
            <a:lvl2pPr marL="914400" lvl="1" indent="-228600" algn="l">
              <a:lnSpc>
                <a:spcPct val="120000"/>
              </a:lnSpc>
              <a:spcBef>
                <a:spcPts val="600"/>
              </a:spcBef>
              <a:spcAft>
                <a:spcPts val="0"/>
              </a:spcAft>
              <a:buClr>
                <a:schemeClr val="dk2"/>
              </a:buClr>
              <a:buSzPts val="1800"/>
              <a:buNone/>
              <a:defRPr/>
            </a:lvl2pPr>
            <a:lvl3pPr marL="1371600" lvl="2" indent="-342900" algn="l">
              <a:lnSpc>
                <a:spcPct val="120000"/>
              </a:lnSpc>
              <a:spcBef>
                <a:spcPts val="600"/>
              </a:spcBef>
              <a:spcAft>
                <a:spcPts val="0"/>
              </a:spcAft>
              <a:buClr>
                <a:schemeClr val="accent3"/>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lnSpc>
                <a:spcPct val="120000"/>
              </a:lnSpc>
              <a:spcBef>
                <a:spcPts val="600"/>
              </a:spcBef>
              <a:spcAft>
                <a:spcPts val="0"/>
              </a:spcAft>
              <a:buClr>
                <a:schemeClr val="dk1"/>
              </a:buClr>
              <a:buSzPts val="1800"/>
              <a:buChar char="•"/>
              <a:defRPr/>
            </a:lvl5pPr>
            <a:lvl6pPr marL="2743200" lvl="5" indent="-354329" algn="l">
              <a:lnSpc>
                <a:spcPct val="100000"/>
              </a:lnSpc>
              <a:spcBef>
                <a:spcPts val="300"/>
              </a:spcBef>
              <a:spcAft>
                <a:spcPts val="0"/>
              </a:spcAft>
              <a:buSzPts val="1980"/>
              <a:buChar char="−"/>
              <a:defRPr/>
            </a:lvl6pPr>
            <a:lvl7pPr marL="3200400" lvl="6" indent="-342900" algn="l">
              <a:lnSpc>
                <a:spcPct val="100000"/>
              </a:lnSpc>
              <a:spcBef>
                <a:spcPts val="600"/>
              </a:spcBef>
              <a:spcAft>
                <a:spcPts val="0"/>
              </a:spcAft>
              <a:buSzPts val="1800"/>
              <a:buChar char="🡦"/>
              <a:defRPr/>
            </a:lvl7pPr>
            <a:lvl8pPr marL="3657600" lvl="7" indent="-228600" algn="l">
              <a:lnSpc>
                <a:spcPct val="100000"/>
              </a:lnSpc>
              <a:spcBef>
                <a:spcPts val="525"/>
              </a:spcBef>
              <a:spcAft>
                <a:spcPts val="0"/>
              </a:spcAft>
              <a:buClr>
                <a:srgbClr val="7F7F7F"/>
              </a:buClr>
              <a:buSzPts val="1980"/>
              <a:buNone/>
              <a:defRPr/>
            </a:lvl8pPr>
            <a:lvl9pPr marL="4114800" lvl="8" indent="-228600" algn="l">
              <a:lnSpc>
                <a:spcPct val="61111"/>
              </a:lnSpc>
              <a:spcBef>
                <a:spcPts val="525"/>
              </a:spcBef>
              <a:spcAft>
                <a:spcPts val="0"/>
              </a:spcAft>
              <a:buClr>
                <a:srgbClr val="7F7F7F"/>
              </a:buClr>
              <a:buSzPts val="1800"/>
              <a:buNone/>
              <a:defRPr/>
            </a:lvl9pPr>
          </a:lstStyle>
          <a:p>
            <a:pPr>
              <a:defRPr/>
            </a:pPr>
            <a:endParaRPr/>
          </a:p>
        </p:txBody>
      </p:sp>
      <p:sp>
        <p:nvSpPr>
          <p:cNvPr id="94" name="Google Shape;94;p13"/>
          <p:cNvSpPr txBox="1">
            <a:spLocks noGrp="1"/>
          </p:cNvSpPr>
          <p:nvPr>
            <p:ph type="title"/>
          </p:nvPr>
        </p:nvSpPr>
        <p:spPr bwMode="auto">
          <a:xfrm>
            <a:off x="658813" y="441325"/>
            <a:ext cx="9612984" cy="782638"/>
          </a:xfrm>
          <a:prstGeom prst="rect">
            <a:avLst/>
          </a:prstGeom>
          <a:noFill/>
          <a:ln>
            <a:noFill/>
          </a:ln>
        </p:spPr>
        <p:txBody>
          <a:bodyPr spcFirstLastPara="1" wrap="square" lIns="0" tIns="0" rIns="0" bIns="0" anchor="t" anchorCtr="0">
            <a:noAutofit/>
          </a:bodyPr>
          <a:lstStyle>
            <a:lvl1pPr lvl="0" algn="l">
              <a:lnSpc>
                <a:spcPct val="155555"/>
              </a:lnSpc>
              <a:spcBef>
                <a:spcPts val="0"/>
              </a:spcBef>
              <a:spcAft>
                <a:spcPts val="0"/>
              </a:spcAft>
              <a:buClr>
                <a:srgbClr val="005555"/>
              </a:buClr>
              <a:buSzPts val="1800"/>
              <a:buNone/>
              <a:defRPr/>
            </a:lvl1pPr>
            <a:lvl2pPr lvl="1">
              <a:spcBef>
                <a:spcPts val="1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95" name="Google Shape;95;p13"/>
          <p:cNvSpPr txBox="1">
            <a:spLocks noGrp="1"/>
          </p:cNvSpPr>
          <p:nvPr>
            <p:ph type="dt" idx="10"/>
          </p:nvPr>
        </p:nvSpPr>
        <p:spPr bwMode="auto">
          <a:xfrm>
            <a:off x="4053454" y="6561600"/>
            <a:ext cx="7227319" cy="144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Hybrid kinetic-MHD simulations of runaway electron beam termination events</a:t>
            </a:r>
            <a:endParaRPr/>
          </a:p>
        </p:txBody>
      </p:sp>
      <p:sp>
        <p:nvSpPr>
          <p:cNvPr id="96" name="Google Shape;96;p13"/>
          <p:cNvSpPr txBox="1">
            <a:spLocks noGrp="1"/>
          </p:cNvSpPr>
          <p:nvPr>
            <p:ph type="ftr" idx="11"/>
          </p:nvPr>
        </p:nvSpPr>
        <p:spPr bwMode="auto">
          <a:xfrm>
            <a:off x="658813" y="6561600"/>
            <a:ext cx="6115051" cy="144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MAX-PLANCK-INSTITUT FÜR PLASMAPHYSIK | Hannes Bergström | 14-06-2024</a:t>
            </a:r>
            <a:endParaRPr/>
          </a:p>
        </p:txBody>
      </p:sp>
      <p:sp>
        <p:nvSpPr>
          <p:cNvPr id="97" name="Google Shape;97;p13"/>
          <p:cNvSpPr txBox="1">
            <a:spLocks noGrp="1"/>
          </p:cNvSpPr>
          <p:nvPr>
            <p:ph type="sldNum" idx="12"/>
          </p:nvPr>
        </p:nvSpPr>
        <p:spPr bwMode="auto">
          <a:xfrm>
            <a:off x="11280774" y="6561601"/>
            <a:ext cx="217349" cy="144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Tree>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1560A13A-DB3F-4AD5-B6AF-BDA0278A0A39}" type="datetimeFigureOut">
              <a:rPr lang="sv-SE" smtClean="0"/>
              <a:t>2024-06-13</a:t>
            </a:fld>
            <a:endParaRPr lang="sv-SE"/>
          </a:p>
        </p:txBody>
      </p:sp>
      <p:sp>
        <p:nvSpPr>
          <p:cNvPr id="5" name="Platshållare för sidfot 4"/>
          <p:cNvSpPr>
            <a:spLocks noGrp="1"/>
          </p:cNvSpPr>
          <p:nvPr>
            <p:ph type="ftr" sz="quarter" idx="11"/>
          </p:nvPr>
        </p:nvSpPr>
        <p:spPr/>
        <p:txBody>
          <a:bodyPr/>
          <a:lstStyle/>
          <a:p>
            <a:r>
              <a:rPr lang="sv-SE"/>
              <a:t>MAX-PLANCK-INSTITUT FÜR PLASMAPHYSIK | Hannes Bergström | 14-06-2024</a:t>
            </a:r>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826538755"/>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matchingName="Title IPP EUROfusion" userDrawn="1">
  <p:cSld name="Title IPP EUROfusion">
    <p:bg>
      <p:bgPr>
        <a:blipFill>
          <a:blip r:embed="rId2">
            <a:alphaModFix/>
          </a:blip>
          <a:stretch/>
        </a:blipFill>
        <a:effectLst/>
      </p:bgPr>
    </p:bg>
    <p:spTree>
      <p:nvGrpSpPr>
        <p:cNvPr id="1" name=""/>
        <p:cNvGrpSpPr/>
        <p:nvPr/>
      </p:nvGrpSpPr>
      <p:grpSpPr bwMode="auto">
        <a:xfrm>
          <a:off x="0" y="0"/>
          <a:ext cx="0" cy="0"/>
          <a:chOff x="0" y="0"/>
          <a:chExt cx="0" cy="0"/>
        </a:xfrm>
      </p:grpSpPr>
      <p:grpSp>
        <p:nvGrpSpPr>
          <p:cNvPr id="23" name="Google Shape;23;p3"/>
          <p:cNvGrpSpPr/>
          <p:nvPr/>
        </p:nvGrpSpPr>
        <p:grpSpPr bwMode="auto">
          <a:xfrm>
            <a:off x="2643187" y="5991266"/>
            <a:ext cx="3952871" cy="566770"/>
            <a:chOff x="2016531" y="5875547"/>
            <a:chExt cx="3698065" cy="566770"/>
          </a:xfrm>
        </p:grpSpPr>
        <p:pic>
          <p:nvPicPr>
            <p:cNvPr id="24" name="Google Shape;24;p3"/>
            <p:cNvPicPr/>
            <p:nvPr/>
          </p:nvPicPr>
          <p:blipFill>
            <a:blip r:embed="rId3">
              <a:alphaModFix/>
            </a:blip>
            <a:stretch/>
          </p:blipFill>
          <p:spPr bwMode="auto">
            <a:xfrm>
              <a:off x="2016531" y="5906941"/>
              <a:ext cx="514611" cy="366881"/>
            </a:xfrm>
            <a:prstGeom prst="rect">
              <a:avLst/>
            </a:prstGeom>
            <a:noFill/>
            <a:ln>
              <a:noFill/>
            </a:ln>
          </p:spPr>
        </p:pic>
        <p:sp>
          <p:nvSpPr>
            <p:cNvPr id="25" name="Google Shape;25;p3"/>
            <p:cNvSpPr txBox="1"/>
            <p:nvPr/>
          </p:nvSpPr>
          <p:spPr bwMode="auto">
            <a:xfrm>
              <a:off x="2588318" y="5875547"/>
              <a:ext cx="3126278" cy="566770"/>
            </a:xfrm>
            <a:prstGeom prst="rect">
              <a:avLst/>
            </a:prstGeom>
            <a:noFill/>
            <a:ln>
              <a:noFill/>
            </a:ln>
          </p:spPr>
          <p:txBody>
            <a:bodyPr spcFirstLastPara="1" wrap="square" lIns="0" tIns="45700" rIns="0" bIns="45700" anchor="t" anchorCtr="0">
              <a:noAutofit/>
            </a:bodyPr>
            <a:lstStyle/>
            <a:p>
              <a:pPr marL="0" marR="0" lvl="0" indent="0" algn="just">
                <a:lnSpc>
                  <a:spcPct val="90000"/>
                </a:lnSpc>
                <a:spcBef>
                  <a:spcPts val="0"/>
                </a:spcBef>
                <a:spcAft>
                  <a:spcPts val="0"/>
                </a:spcAft>
                <a:buClr>
                  <a:schemeClr val="dk1"/>
                </a:buClr>
                <a:buSzPts val="600"/>
                <a:buFont typeface="Arial"/>
                <a:buNone/>
                <a:defRPr/>
              </a:pPr>
              <a:r>
                <a:rPr lang="en-GB" sz="600" b="0" i="1" u="none" strike="noStrike" cap="none">
                  <a:solidFill>
                    <a:schemeClr val="dk1"/>
                  </a:solidFill>
                  <a:latin typeface="Arial Narrow"/>
                  <a:ea typeface="Arial Narrow"/>
                  <a:cs typeface="Arial Narrow"/>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sp>
        <p:nvSpPr>
          <p:cNvPr id="26" name="Google Shape;26;p3"/>
          <p:cNvSpPr txBox="1">
            <a:spLocks noGrp="1"/>
          </p:cNvSpPr>
          <p:nvPr>
            <p:ph type="subTitle" idx="1"/>
          </p:nvPr>
        </p:nvSpPr>
        <p:spPr bwMode="auto">
          <a:xfrm>
            <a:off x="1036638" y="3762375"/>
            <a:ext cx="8497886" cy="1964837"/>
          </a:xfrm>
          <a:prstGeom prst="rect">
            <a:avLst/>
          </a:prstGeom>
          <a:noFill/>
          <a:ln>
            <a:noFill/>
          </a:ln>
        </p:spPr>
        <p:txBody>
          <a:bodyPr spcFirstLastPara="1" wrap="square" lIns="0" tIns="45700" rIns="0" bIns="45700" anchor="b" anchorCtr="0">
            <a:normAutofit/>
          </a:bodyPr>
          <a:lstStyle>
            <a:lvl1pPr lvl="0" algn="l">
              <a:lnSpc>
                <a:spcPct val="120000"/>
              </a:lnSpc>
              <a:spcBef>
                <a:spcPts val="2300"/>
              </a:spcBef>
              <a:spcAft>
                <a:spcPts val="0"/>
              </a:spcAft>
              <a:buClr>
                <a:schemeClr val="lt1"/>
              </a:buClr>
              <a:buSzPts val="1900"/>
              <a:buNone/>
              <a:defRPr sz="1900" b="0">
                <a:solidFill>
                  <a:schemeClr val="lt1"/>
                </a:solidFill>
              </a:defRPr>
            </a:lvl1pPr>
            <a:lvl2pPr lvl="1" algn="l">
              <a:lnSpc>
                <a:spcPct val="123076"/>
              </a:lnSpc>
              <a:spcBef>
                <a:spcPts val="300"/>
              </a:spcBef>
              <a:spcAft>
                <a:spcPts val="0"/>
              </a:spcAft>
              <a:buClr>
                <a:schemeClr val="lt1"/>
              </a:buClr>
              <a:buSzPts val="1430"/>
              <a:buFont typeface="Noto Sans Symbols"/>
              <a:buChar char="↘"/>
              <a:defRPr sz="1300" i="1">
                <a:solidFill>
                  <a:schemeClr val="lt1"/>
                </a:solidFill>
              </a:defRPr>
            </a:lvl2pPr>
            <a:lvl3pPr lvl="2" algn="ctr">
              <a:lnSpc>
                <a:spcPct val="120000"/>
              </a:lnSpc>
              <a:spcBef>
                <a:spcPts val="600"/>
              </a:spcBef>
              <a:spcAft>
                <a:spcPts val="0"/>
              </a:spcAft>
              <a:buClr>
                <a:schemeClr val="accent3"/>
              </a:buClr>
              <a:buSzPts val="1800"/>
              <a:buNone/>
              <a:defRPr sz="1800"/>
            </a:lvl3pPr>
            <a:lvl4pPr lvl="3" algn="ctr">
              <a:lnSpc>
                <a:spcPct val="120000"/>
              </a:lnSpc>
              <a:spcBef>
                <a:spcPts val="600"/>
              </a:spcBef>
              <a:spcAft>
                <a:spcPts val="0"/>
              </a:spcAft>
              <a:buClr>
                <a:schemeClr val="dk1"/>
              </a:buClr>
              <a:buSzPts val="1600"/>
              <a:buNone/>
              <a:defRPr sz="1600"/>
            </a:lvl4pPr>
            <a:lvl5pPr lvl="4" algn="ctr">
              <a:lnSpc>
                <a:spcPct val="120000"/>
              </a:lnSpc>
              <a:spcBef>
                <a:spcPts val="600"/>
              </a:spcBef>
              <a:spcAft>
                <a:spcPts val="0"/>
              </a:spcAft>
              <a:buClr>
                <a:schemeClr val="dk1"/>
              </a:buClr>
              <a:buSzPts val="1600"/>
              <a:buNone/>
              <a:defRPr sz="1600"/>
            </a:lvl5pPr>
            <a:lvl6pPr lvl="5" algn="ctr">
              <a:lnSpc>
                <a:spcPct val="100000"/>
              </a:lnSpc>
              <a:spcBef>
                <a:spcPts val="300"/>
              </a:spcBef>
              <a:spcAft>
                <a:spcPts val="0"/>
              </a:spcAft>
              <a:buSzPts val="1760"/>
              <a:buNone/>
              <a:defRPr sz="1600"/>
            </a:lvl6pPr>
            <a:lvl7pPr lvl="6" algn="ctr">
              <a:lnSpc>
                <a:spcPct val="100000"/>
              </a:lnSpc>
              <a:spcBef>
                <a:spcPts val="600"/>
              </a:spcBef>
              <a:spcAft>
                <a:spcPts val="0"/>
              </a:spcAft>
              <a:buSzPts val="1600"/>
              <a:buNone/>
              <a:defRPr sz="1600"/>
            </a:lvl7pPr>
            <a:lvl8pPr lvl="7" algn="ctr">
              <a:lnSpc>
                <a:spcPct val="100000"/>
              </a:lnSpc>
              <a:spcBef>
                <a:spcPts val="525"/>
              </a:spcBef>
              <a:spcAft>
                <a:spcPts val="0"/>
              </a:spcAft>
              <a:buClr>
                <a:srgbClr val="7F7F7F"/>
              </a:buClr>
              <a:buSzPts val="1760"/>
              <a:buNone/>
              <a:defRPr sz="1600"/>
            </a:lvl8pPr>
            <a:lvl9pPr lvl="8" algn="ctr">
              <a:lnSpc>
                <a:spcPct val="68750"/>
              </a:lnSpc>
              <a:spcBef>
                <a:spcPts val="525"/>
              </a:spcBef>
              <a:spcAft>
                <a:spcPts val="0"/>
              </a:spcAft>
              <a:buClr>
                <a:srgbClr val="7F7F7F"/>
              </a:buClr>
              <a:buSzPts val="1600"/>
              <a:buNone/>
              <a:defRPr sz="1600"/>
            </a:lvl9pPr>
          </a:lstStyle>
          <a:p>
            <a:pPr>
              <a:defRPr/>
            </a:pPr>
            <a:endParaRPr/>
          </a:p>
        </p:txBody>
      </p:sp>
      <p:sp>
        <p:nvSpPr>
          <p:cNvPr id="27" name="Google Shape;27;p3"/>
          <p:cNvSpPr txBox="1">
            <a:spLocks noGrp="1"/>
          </p:cNvSpPr>
          <p:nvPr>
            <p:ph type="title"/>
          </p:nvPr>
        </p:nvSpPr>
        <p:spPr bwMode="auto">
          <a:xfrm>
            <a:off x="1036637" y="1956206"/>
            <a:ext cx="8497887" cy="20557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200"/>
              <a:buFont typeface="Arial"/>
              <a:buNone/>
              <a:defRPr sz="3200">
                <a:solidFill>
                  <a:schemeClr val="lt1"/>
                </a:solidFill>
              </a:defRPr>
            </a:lvl1pPr>
            <a:lvl2pPr lvl="1">
              <a:spcBef>
                <a:spcPts val="1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pic>
        <p:nvPicPr>
          <p:cNvPr id="28" name="Google Shape;28;p3"/>
          <p:cNvPicPr/>
          <p:nvPr/>
        </p:nvPicPr>
        <p:blipFill>
          <a:blip r:embed="rId4">
            <a:alphaModFix/>
          </a:blip>
          <a:stretch/>
        </p:blipFill>
        <p:spPr bwMode="auto">
          <a:xfrm>
            <a:off x="8522217" y="473535"/>
            <a:ext cx="3217976" cy="744484"/>
          </a:xfrm>
          <a:prstGeom prst="rect">
            <a:avLst/>
          </a:prstGeom>
          <a:noFill/>
          <a:ln>
            <a:noFill/>
          </a:ln>
        </p:spPr>
      </p:pic>
      <p:pic>
        <p:nvPicPr>
          <p:cNvPr id="29" name="Google Shape;29;p3"/>
          <p:cNvPicPr/>
          <p:nvPr/>
        </p:nvPicPr>
        <p:blipFill>
          <a:blip r:embed="rId5">
            <a:alphaModFix/>
          </a:blip>
          <a:stretch/>
        </p:blipFill>
        <p:spPr bwMode="auto">
          <a:xfrm>
            <a:off x="906463" y="6022660"/>
            <a:ext cx="1563683" cy="371450"/>
          </a:xfrm>
          <a:prstGeom prst="rect">
            <a:avLst/>
          </a:prstGeom>
          <a:noFill/>
          <a:ln>
            <a:noFill/>
          </a:ln>
        </p:spPr>
      </p:pic>
      <p:sp>
        <p:nvSpPr>
          <p:cNvPr id="30" name="Google Shape;30;p3"/>
          <p:cNvSpPr txBox="1">
            <a:spLocks noGrp="1"/>
          </p:cNvSpPr>
          <p:nvPr>
            <p:ph type="dt" idx="10"/>
          </p:nvPr>
        </p:nvSpPr>
        <p:spPr bwMode="auto">
          <a:xfrm>
            <a:off x="4053454" y="6561600"/>
            <a:ext cx="7227319" cy="144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Hybrid kinetic-MHD simulations of runaway electron beam termination events</a:t>
            </a:r>
            <a:endParaRPr/>
          </a:p>
        </p:txBody>
      </p:sp>
      <p:sp>
        <p:nvSpPr>
          <p:cNvPr id="31" name="Google Shape;31;p3"/>
          <p:cNvSpPr txBox="1">
            <a:spLocks noGrp="1"/>
          </p:cNvSpPr>
          <p:nvPr>
            <p:ph type="ftr" idx="11"/>
          </p:nvPr>
        </p:nvSpPr>
        <p:spPr bwMode="auto">
          <a:xfrm>
            <a:off x="658813" y="6561600"/>
            <a:ext cx="6115051" cy="144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MAX-PLANCK-INSTITUT FÜR PLASMAPHYSIK | Hannes Bergström | 14-06-2024</a:t>
            </a:r>
            <a:endParaRPr/>
          </a:p>
        </p:txBody>
      </p:sp>
      <p:sp>
        <p:nvSpPr>
          <p:cNvPr id="32" name="Google Shape;32;p3"/>
          <p:cNvSpPr txBox="1">
            <a:spLocks noGrp="1"/>
          </p:cNvSpPr>
          <p:nvPr>
            <p:ph type="sldNum" idx="12"/>
          </p:nvPr>
        </p:nvSpPr>
        <p:spPr bwMode="auto">
          <a:xfrm>
            <a:off x="11280774" y="6561601"/>
            <a:ext cx="217349" cy="144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matchingName="Title IPP Image EUROfusion" userDrawn="1">
  <p:cSld name="Title IPP Image EUROfusion">
    <p:bg>
      <p:bgPr>
        <a:blipFill>
          <a:blip r:embed="rId2">
            <a:alphaModFix/>
          </a:blip>
          <a:stretch/>
        </a:blipFill>
        <a:effectLst/>
      </p:bgPr>
    </p:bg>
    <p:spTree>
      <p:nvGrpSpPr>
        <p:cNvPr id="1" name=""/>
        <p:cNvGrpSpPr/>
        <p:nvPr/>
      </p:nvGrpSpPr>
      <p:grpSpPr bwMode="auto">
        <a:xfrm>
          <a:off x="0" y="0"/>
          <a:ext cx="0" cy="0"/>
          <a:chOff x="0" y="0"/>
          <a:chExt cx="0" cy="0"/>
        </a:xfrm>
      </p:grpSpPr>
      <p:grpSp>
        <p:nvGrpSpPr>
          <p:cNvPr id="34" name="Google Shape;34;p4"/>
          <p:cNvGrpSpPr/>
          <p:nvPr/>
        </p:nvGrpSpPr>
        <p:grpSpPr bwMode="auto">
          <a:xfrm>
            <a:off x="2643187" y="5825531"/>
            <a:ext cx="3952871" cy="566770"/>
            <a:chOff x="2016531" y="5875547"/>
            <a:chExt cx="3698065" cy="566770"/>
          </a:xfrm>
        </p:grpSpPr>
        <p:pic>
          <p:nvPicPr>
            <p:cNvPr id="35" name="Google Shape;35;p4"/>
            <p:cNvPicPr/>
            <p:nvPr/>
          </p:nvPicPr>
          <p:blipFill>
            <a:blip r:embed="rId3">
              <a:alphaModFix/>
            </a:blip>
            <a:stretch/>
          </p:blipFill>
          <p:spPr bwMode="auto">
            <a:xfrm>
              <a:off x="2016531" y="5906941"/>
              <a:ext cx="514611" cy="366881"/>
            </a:xfrm>
            <a:prstGeom prst="rect">
              <a:avLst/>
            </a:prstGeom>
            <a:noFill/>
            <a:ln>
              <a:noFill/>
            </a:ln>
          </p:spPr>
        </p:pic>
        <p:sp>
          <p:nvSpPr>
            <p:cNvPr id="36" name="Google Shape;36;p4"/>
            <p:cNvSpPr txBox="1"/>
            <p:nvPr/>
          </p:nvSpPr>
          <p:spPr bwMode="auto">
            <a:xfrm>
              <a:off x="2588318" y="5875547"/>
              <a:ext cx="3126278" cy="566770"/>
            </a:xfrm>
            <a:prstGeom prst="rect">
              <a:avLst/>
            </a:prstGeom>
            <a:noFill/>
            <a:ln>
              <a:noFill/>
            </a:ln>
          </p:spPr>
          <p:txBody>
            <a:bodyPr spcFirstLastPara="1" wrap="square" lIns="0" tIns="45700" rIns="0" bIns="45700" anchor="t" anchorCtr="0">
              <a:noAutofit/>
            </a:bodyPr>
            <a:lstStyle/>
            <a:p>
              <a:pPr marL="0" marR="0" lvl="0" indent="0" algn="just">
                <a:lnSpc>
                  <a:spcPct val="90000"/>
                </a:lnSpc>
                <a:spcBef>
                  <a:spcPts val="0"/>
                </a:spcBef>
                <a:spcAft>
                  <a:spcPts val="0"/>
                </a:spcAft>
                <a:buClr>
                  <a:schemeClr val="dk1"/>
                </a:buClr>
                <a:buSzPts val="600"/>
                <a:buFont typeface="Arial"/>
                <a:buNone/>
                <a:defRPr/>
              </a:pPr>
              <a:r>
                <a:rPr lang="en-GB" sz="600" b="0" i="1" u="none" strike="noStrike" cap="none">
                  <a:solidFill>
                    <a:schemeClr val="dk1"/>
                  </a:solidFill>
                  <a:latin typeface="Arial Narrow"/>
                  <a:ea typeface="Arial Narrow"/>
                  <a:cs typeface="Arial Narrow"/>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sp>
        <p:nvSpPr>
          <p:cNvPr id="37" name="Google Shape;37;p4"/>
          <p:cNvSpPr txBox="1">
            <a:spLocks noGrp="1"/>
          </p:cNvSpPr>
          <p:nvPr>
            <p:ph type="subTitle" idx="1"/>
          </p:nvPr>
        </p:nvSpPr>
        <p:spPr bwMode="auto">
          <a:xfrm>
            <a:off x="1036638" y="3762375"/>
            <a:ext cx="8497886" cy="1586865"/>
          </a:xfrm>
          <a:prstGeom prst="rect">
            <a:avLst/>
          </a:prstGeom>
          <a:noFill/>
          <a:ln>
            <a:noFill/>
          </a:ln>
        </p:spPr>
        <p:txBody>
          <a:bodyPr spcFirstLastPara="1" wrap="square" lIns="0" tIns="45700" rIns="0" bIns="45700" anchor="b" anchorCtr="0">
            <a:normAutofit/>
          </a:bodyPr>
          <a:lstStyle>
            <a:lvl1pPr lvl="0" algn="l">
              <a:lnSpc>
                <a:spcPct val="120000"/>
              </a:lnSpc>
              <a:spcBef>
                <a:spcPts val="2300"/>
              </a:spcBef>
              <a:spcAft>
                <a:spcPts val="0"/>
              </a:spcAft>
              <a:buClr>
                <a:schemeClr val="lt1"/>
              </a:buClr>
              <a:buSzPts val="1900"/>
              <a:buNone/>
              <a:defRPr sz="1900" b="0">
                <a:solidFill>
                  <a:schemeClr val="lt1"/>
                </a:solidFill>
              </a:defRPr>
            </a:lvl1pPr>
            <a:lvl2pPr lvl="1" algn="l">
              <a:lnSpc>
                <a:spcPct val="123076"/>
              </a:lnSpc>
              <a:spcBef>
                <a:spcPts val="300"/>
              </a:spcBef>
              <a:spcAft>
                <a:spcPts val="0"/>
              </a:spcAft>
              <a:buClr>
                <a:schemeClr val="lt1"/>
              </a:buClr>
              <a:buSzPts val="1430"/>
              <a:buFont typeface="Noto Sans Symbols"/>
              <a:buChar char="↘"/>
              <a:defRPr sz="1300" i="1">
                <a:solidFill>
                  <a:schemeClr val="lt1"/>
                </a:solidFill>
              </a:defRPr>
            </a:lvl2pPr>
            <a:lvl3pPr lvl="2" algn="ctr">
              <a:lnSpc>
                <a:spcPct val="120000"/>
              </a:lnSpc>
              <a:spcBef>
                <a:spcPts val="600"/>
              </a:spcBef>
              <a:spcAft>
                <a:spcPts val="0"/>
              </a:spcAft>
              <a:buClr>
                <a:schemeClr val="accent3"/>
              </a:buClr>
              <a:buSzPts val="1800"/>
              <a:buNone/>
              <a:defRPr sz="1800"/>
            </a:lvl3pPr>
            <a:lvl4pPr lvl="3" algn="ctr">
              <a:lnSpc>
                <a:spcPct val="120000"/>
              </a:lnSpc>
              <a:spcBef>
                <a:spcPts val="600"/>
              </a:spcBef>
              <a:spcAft>
                <a:spcPts val="0"/>
              </a:spcAft>
              <a:buClr>
                <a:schemeClr val="dk1"/>
              </a:buClr>
              <a:buSzPts val="1600"/>
              <a:buNone/>
              <a:defRPr sz="1600"/>
            </a:lvl4pPr>
            <a:lvl5pPr lvl="4" algn="ctr">
              <a:lnSpc>
                <a:spcPct val="120000"/>
              </a:lnSpc>
              <a:spcBef>
                <a:spcPts val="600"/>
              </a:spcBef>
              <a:spcAft>
                <a:spcPts val="0"/>
              </a:spcAft>
              <a:buClr>
                <a:schemeClr val="dk1"/>
              </a:buClr>
              <a:buSzPts val="1600"/>
              <a:buNone/>
              <a:defRPr sz="1600"/>
            </a:lvl5pPr>
            <a:lvl6pPr lvl="5" algn="ctr">
              <a:lnSpc>
                <a:spcPct val="100000"/>
              </a:lnSpc>
              <a:spcBef>
                <a:spcPts val="300"/>
              </a:spcBef>
              <a:spcAft>
                <a:spcPts val="0"/>
              </a:spcAft>
              <a:buSzPts val="1760"/>
              <a:buNone/>
              <a:defRPr sz="1600"/>
            </a:lvl6pPr>
            <a:lvl7pPr lvl="6" algn="ctr">
              <a:lnSpc>
                <a:spcPct val="100000"/>
              </a:lnSpc>
              <a:spcBef>
                <a:spcPts val="600"/>
              </a:spcBef>
              <a:spcAft>
                <a:spcPts val="0"/>
              </a:spcAft>
              <a:buSzPts val="1600"/>
              <a:buNone/>
              <a:defRPr sz="1600"/>
            </a:lvl7pPr>
            <a:lvl8pPr lvl="7" algn="ctr">
              <a:lnSpc>
                <a:spcPct val="100000"/>
              </a:lnSpc>
              <a:spcBef>
                <a:spcPts val="525"/>
              </a:spcBef>
              <a:spcAft>
                <a:spcPts val="0"/>
              </a:spcAft>
              <a:buClr>
                <a:srgbClr val="7F7F7F"/>
              </a:buClr>
              <a:buSzPts val="1760"/>
              <a:buNone/>
              <a:defRPr sz="1600"/>
            </a:lvl8pPr>
            <a:lvl9pPr lvl="8" algn="ctr">
              <a:lnSpc>
                <a:spcPct val="68750"/>
              </a:lnSpc>
              <a:spcBef>
                <a:spcPts val="525"/>
              </a:spcBef>
              <a:spcAft>
                <a:spcPts val="0"/>
              </a:spcAft>
              <a:buClr>
                <a:srgbClr val="7F7F7F"/>
              </a:buClr>
              <a:buSzPts val="1600"/>
              <a:buNone/>
              <a:defRPr sz="1600"/>
            </a:lvl9pPr>
          </a:lstStyle>
          <a:p>
            <a:pPr>
              <a:defRPr/>
            </a:pPr>
            <a:endParaRPr/>
          </a:p>
        </p:txBody>
      </p:sp>
      <p:sp>
        <p:nvSpPr>
          <p:cNvPr id="38" name="Google Shape;38;p4"/>
          <p:cNvSpPr txBox="1">
            <a:spLocks noGrp="1"/>
          </p:cNvSpPr>
          <p:nvPr>
            <p:ph type="title"/>
          </p:nvPr>
        </p:nvSpPr>
        <p:spPr bwMode="auto">
          <a:xfrm>
            <a:off x="1036637" y="1956206"/>
            <a:ext cx="8497887" cy="20557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200"/>
              <a:buFont typeface="Arial"/>
              <a:buNone/>
              <a:defRPr sz="3200">
                <a:solidFill>
                  <a:schemeClr val="lt1"/>
                </a:solidFill>
              </a:defRPr>
            </a:lvl1pPr>
            <a:lvl2pPr lvl="1">
              <a:spcBef>
                <a:spcPts val="1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pic>
        <p:nvPicPr>
          <p:cNvPr id="39" name="Google Shape;39;p4"/>
          <p:cNvPicPr/>
          <p:nvPr/>
        </p:nvPicPr>
        <p:blipFill>
          <a:blip r:embed="rId4">
            <a:alphaModFix/>
          </a:blip>
          <a:stretch/>
        </p:blipFill>
        <p:spPr bwMode="auto">
          <a:xfrm>
            <a:off x="8522217" y="473535"/>
            <a:ext cx="3217976" cy="744484"/>
          </a:xfrm>
          <a:prstGeom prst="rect">
            <a:avLst/>
          </a:prstGeom>
          <a:noFill/>
          <a:ln>
            <a:noFill/>
          </a:ln>
        </p:spPr>
      </p:pic>
      <p:pic>
        <p:nvPicPr>
          <p:cNvPr id="40" name="Google Shape;40;p4"/>
          <p:cNvPicPr/>
          <p:nvPr/>
        </p:nvPicPr>
        <p:blipFill>
          <a:blip r:embed="rId5">
            <a:alphaModFix/>
          </a:blip>
          <a:stretch/>
        </p:blipFill>
        <p:spPr bwMode="auto">
          <a:xfrm>
            <a:off x="906463" y="5856924"/>
            <a:ext cx="1563683" cy="371450"/>
          </a:xfrm>
          <a:prstGeom prst="rect">
            <a:avLst/>
          </a:prstGeom>
          <a:noFill/>
          <a:ln>
            <a:noFill/>
          </a:ln>
        </p:spPr>
      </p:pic>
      <p:sp>
        <p:nvSpPr>
          <p:cNvPr id="41" name="Google Shape;41;p4"/>
          <p:cNvSpPr txBox="1">
            <a:spLocks noGrp="1"/>
          </p:cNvSpPr>
          <p:nvPr>
            <p:ph type="dt" idx="10"/>
          </p:nvPr>
        </p:nvSpPr>
        <p:spPr bwMode="auto">
          <a:xfrm>
            <a:off x="4053454" y="6561600"/>
            <a:ext cx="7227319" cy="144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Hybrid kinetic-MHD simulations of runaway electron beam termination events</a:t>
            </a:r>
            <a:endParaRPr/>
          </a:p>
        </p:txBody>
      </p:sp>
      <p:sp>
        <p:nvSpPr>
          <p:cNvPr id="42" name="Google Shape;42;p4"/>
          <p:cNvSpPr txBox="1">
            <a:spLocks noGrp="1"/>
          </p:cNvSpPr>
          <p:nvPr>
            <p:ph type="ftr" idx="11"/>
          </p:nvPr>
        </p:nvSpPr>
        <p:spPr bwMode="auto">
          <a:xfrm>
            <a:off x="658813" y="6561600"/>
            <a:ext cx="6115051" cy="144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MAX-PLANCK-INSTITUT FÜR PLASMAPHYSIK | Hannes Bergström | 14-06-2024</a:t>
            </a:r>
            <a:endParaRPr/>
          </a:p>
        </p:txBody>
      </p:sp>
      <p:sp>
        <p:nvSpPr>
          <p:cNvPr id="43" name="Google Shape;43;p4"/>
          <p:cNvSpPr txBox="1">
            <a:spLocks noGrp="1"/>
          </p:cNvSpPr>
          <p:nvPr>
            <p:ph type="sldNum" idx="12"/>
          </p:nvPr>
        </p:nvSpPr>
        <p:spPr bwMode="auto">
          <a:xfrm>
            <a:off x="11280774" y="6561601"/>
            <a:ext cx="217349" cy="144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
        <p:nvSpPr>
          <p:cNvPr id="44" name="Google Shape;44;p4"/>
          <p:cNvSpPr>
            <a:spLocks noGrp="1"/>
          </p:cNvSpPr>
          <p:nvPr>
            <p:ph type="pic" idx="2"/>
          </p:nvPr>
        </p:nvSpPr>
        <p:spPr bwMode="auto">
          <a:xfrm>
            <a:off x="6705602" y="3662363"/>
            <a:ext cx="4864607" cy="2128266"/>
          </a:xfrm>
          <a:prstGeom prst="rect">
            <a:avLst/>
          </a:prstGeom>
          <a:noFill/>
          <a:ln>
            <a:noFill/>
          </a:ln>
        </p:spPr>
      </p:sp>
    </p:spTree>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matchingName="Title IPP" userDrawn="1">
  <p:cSld name="Title IPP">
    <p:bg>
      <p:bgPr>
        <a:blipFill>
          <a:blip r:embed="rId2">
            <a:alphaModFix/>
          </a:blip>
          <a:stretch/>
        </a:blipFill>
        <a:effectLst/>
      </p:bgPr>
    </p:bg>
    <p:spTree>
      <p:nvGrpSpPr>
        <p:cNvPr id="1" name=""/>
        <p:cNvGrpSpPr/>
        <p:nvPr/>
      </p:nvGrpSpPr>
      <p:grpSpPr bwMode="auto">
        <a:xfrm>
          <a:off x="0" y="0"/>
          <a:ext cx="0" cy="0"/>
          <a:chOff x="0" y="0"/>
          <a:chExt cx="0" cy="0"/>
        </a:xfrm>
      </p:grpSpPr>
      <p:sp>
        <p:nvSpPr>
          <p:cNvPr id="46" name="Google Shape;46;p5"/>
          <p:cNvSpPr txBox="1">
            <a:spLocks noGrp="1"/>
          </p:cNvSpPr>
          <p:nvPr>
            <p:ph type="subTitle" idx="1"/>
          </p:nvPr>
        </p:nvSpPr>
        <p:spPr bwMode="auto">
          <a:xfrm>
            <a:off x="1036638" y="3762375"/>
            <a:ext cx="8497886" cy="1964837"/>
          </a:xfrm>
          <a:prstGeom prst="rect">
            <a:avLst/>
          </a:prstGeom>
          <a:noFill/>
          <a:ln>
            <a:noFill/>
          </a:ln>
        </p:spPr>
        <p:txBody>
          <a:bodyPr spcFirstLastPara="1" wrap="square" lIns="0" tIns="45700" rIns="0" bIns="45700" anchor="b" anchorCtr="0">
            <a:normAutofit/>
          </a:bodyPr>
          <a:lstStyle>
            <a:lvl1pPr lvl="0" algn="l">
              <a:lnSpc>
                <a:spcPct val="120000"/>
              </a:lnSpc>
              <a:spcBef>
                <a:spcPts val="2300"/>
              </a:spcBef>
              <a:spcAft>
                <a:spcPts val="0"/>
              </a:spcAft>
              <a:buClr>
                <a:schemeClr val="lt1"/>
              </a:buClr>
              <a:buSzPts val="1900"/>
              <a:buNone/>
              <a:defRPr sz="1900" b="0">
                <a:solidFill>
                  <a:schemeClr val="lt1"/>
                </a:solidFill>
              </a:defRPr>
            </a:lvl1pPr>
            <a:lvl2pPr lvl="1" algn="l">
              <a:lnSpc>
                <a:spcPct val="123076"/>
              </a:lnSpc>
              <a:spcBef>
                <a:spcPts val="300"/>
              </a:spcBef>
              <a:spcAft>
                <a:spcPts val="0"/>
              </a:spcAft>
              <a:buClr>
                <a:schemeClr val="lt1"/>
              </a:buClr>
              <a:buSzPts val="1430"/>
              <a:buFont typeface="Noto Sans Symbols"/>
              <a:buChar char="↘"/>
              <a:defRPr sz="1300" i="1">
                <a:solidFill>
                  <a:schemeClr val="lt1"/>
                </a:solidFill>
              </a:defRPr>
            </a:lvl2pPr>
            <a:lvl3pPr lvl="2" algn="ctr">
              <a:lnSpc>
                <a:spcPct val="120000"/>
              </a:lnSpc>
              <a:spcBef>
                <a:spcPts val="600"/>
              </a:spcBef>
              <a:spcAft>
                <a:spcPts val="0"/>
              </a:spcAft>
              <a:buClr>
                <a:schemeClr val="accent3"/>
              </a:buClr>
              <a:buSzPts val="1800"/>
              <a:buNone/>
              <a:defRPr sz="1800"/>
            </a:lvl3pPr>
            <a:lvl4pPr lvl="3" algn="ctr">
              <a:lnSpc>
                <a:spcPct val="120000"/>
              </a:lnSpc>
              <a:spcBef>
                <a:spcPts val="600"/>
              </a:spcBef>
              <a:spcAft>
                <a:spcPts val="0"/>
              </a:spcAft>
              <a:buClr>
                <a:schemeClr val="dk1"/>
              </a:buClr>
              <a:buSzPts val="1600"/>
              <a:buNone/>
              <a:defRPr sz="1600"/>
            </a:lvl4pPr>
            <a:lvl5pPr lvl="4" algn="ctr">
              <a:lnSpc>
                <a:spcPct val="120000"/>
              </a:lnSpc>
              <a:spcBef>
                <a:spcPts val="600"/>
              </a:spcBef>
              <a:spcAft>
                <a:spcPts val="0"/>
              </a:spcAft>
              <a:buClr>
                <a:schemeClr val="dk1"/>
              </a:buClr>
              <a:buSzPts val="1600"/>
              <a:buNone/>
              <a:defRPr sz="1600"/>
            </a:lvl5pPr>
            <a:lvl6pPr lvl="5" algn="ctr">
              <a:lnSpc>
                <a:spcPct val="100000"/>
              </a:lnSpc>
              <a:spcBef>
                <a:spcPts val="300"/>
              </a:spcBef>
              <a:spcAft>
                <a:spcPts val="0"/>
              </a:spcAft>
              <a:buSzPts val="1760"/>
              <a:buNone/>
              <a:defRPr sz="1600"/>
            </a:lvl6pPr>
            <a:lvl7pPr lvl="6" algn="ctr">
              <a:lnSpc>
                <a:spcPct val="100000"/>
              </a:lnSpc>
              <a:spcBef>
                <a:spcPts val="600"/>
              </a:spcBef>
              <a:spcAft>
                <a:spcPts val="0"/>
              </a:spcAft>
              <a:buSzPts val="1600"/>
              <a:buNone/>
              <a:defRPr sz="1600"/>
            </a:lvl7pPr>
            <a:lvl8pPr lvl="7" algn="ctr">
              <a:lnSpc>
                <a:spcPct val="100000"/>
              </a:lnSpc>
              <a:spcBef>
                <a:spcPts val="525"/>
              </a:spcBef>
              <a:spcAft>
                <a:spcPts val="0"/>
              </a:spcAft>
              <a:buClr>
                <a:srgbClr val="7F7F7F"/>
              </a:buClr>
              <a:buSzPts val="1760"/>
              <a:buNone/>
              <a:defRPr sz="1600"/>
            </a:lvl8pPr>
            <a:lvl9pPr lvl="8" algn="ctr">
              <a:lnSpc>
                <a:spcPct val="68750"/>
              </a:lnSpc>
              <a:spcBef>
                <a:spcPts val="525"/>
              </a:spcBef>
              <a:spcAft>
                <a:spcPts val="0"/>
              </a:spcAft>
              <a:buClr>
                <a:srgbClr val="7F7F7F"/>
              </a:buClr>
              <a:buSzPts val="1600"/>
              <a:buNone/>
              <a:defRPr sz="1600"/>
            </a:lvl9pPr>
          </a:lstStyle>
          <a:p>
            <a:pPr>
              <a:defRPr/>
            </a:pPr>
            <a:endParaRPr/>
          </a:p>
        </p:txBody>
      </p:sp>
      <p:sp>
        <p:nvSpPr>
          <p:cNvPr id="47" name="Google Shape;47;p5"/>
          <p:cNvSpPr txBox="1">
            <a:spLocks noGrp="1"/>
          </p:cNvSpPr>
          <p:nvPr>
            <p:ph type="title"/>
          </p:nvPr>
        </p:nvSpPr>
        <p:spPr bwMode="auto">
          <a:xfrm>
            <a:off x="1036637" y="1956206"/>
            <a:ext cx="8497887" cy="20557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200"/>
              <a:buFont typeface="Arial"/>
              <a:buNone/>
              <a:defRPr sz="3200">
                <a:solidFill>
                  <a:schemeClr val="lt1"/>
                </a:solidFill>
              </a:defRPr>
            </a:lvl1pPr>
            <a:lvl2pPr lvl="1">
              <a:spcBef>
                <a:spcPts val="1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pic>
        <p:nvPicPr>
          <p:cNvPr id="48" name="Google Shape;48;p5"/>
          <p:cNvPicPr/>
          <p:nvPr/>
        </p:nvPicPr>
        <p:blipFill>
          <a:blip r:embed="rId3">
            <a:alphaModFix/>
          </a:blip>
          <a:stretch/>
        </p:blipFill>
        <p:spPr bwMode="auto">
          <a:xfrm>
            <a:off x="8522217" y="473535"/>
            <a:ext cx="3217976" cy="744484"/>
          </a:xfrm>
          <a:prstGeom prst="rect">
            <a:avLst/>
          </a:prstGeom>
          <a:noFill/>
          <a:ln>
            <a:noFill/>
          </a:ln>
        </p:spPr>
      </p:pic>
      <p:sp>
        <p:nvSpPr>
          <p:cNvPr id="49" name="Google Shape;49;p5"/>
          <p:cNvSpPr txBox="1">
            <a:spLocks noGrp="1"/>
          </p:cNvSpPr>
          <p:nvPr>
            <p:ph type="dt" idx="10"/>
          </p:nvPr>
        </p:nvSpPr>
        <p:spPr bwMode="auto">
          <a:xfrm>
            <a:off x="4053454" y="6561600"/>
            <a:ext cx="7227319" cy="144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Hybrid kinetic-MHD simulations of runaway electron beam termination events</a:t>
            </a:r>
            <a:endParaRPr/>
          </a:p>
        </p:txBody>
      </p:sp>
      <p:sp>
        <p:nvSpPr>
          <p:cNvPr id="50" name="Google Shape;50;p5"/>
          <p:cNvSpPr txBox="1">
            <a:spLocks noGrp="1"/>
          </p:cNvSpPr>
          <p:nvPr>
            <p:ph type="ftr" idx="11"/>
          </p:nvPr>
        </p:nvSpPr>
        <p:spPr bwMode="auto">
          <a:xfrm>
            <a:off x="658813" y="6561600"/>
            <a:ext cx="6115051" cy="144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MAX-PLANCK-INSTITUT FÜR PLASMAPHYSIK | Hannes Bergström | 14-06-2024</a:t>
            </a:r>
            <a:endParaRPr/>
          </a:p>
        </p:txBody>
      </p:sp>
      <p:sp>
        <p:nvSpPr>
          <p:cNvPr id="51" name="Google Shape;51;p5"/>
          <p:cNvSpPr txBox="1">
            <a:spLocks noGrp="1"/>
          </p:cNvSpPr>
          <p:nvPr>
            <p:ph type="sldNum" idx="12"/>
          </p:nvPr>
        </p:nvSpPr>
        <p:spPr bwMode="auto">
          <a:xfrm>
            <a:off x="11280774" y="6561601"/>
            <a:ext cx="217349" cy="144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Tree>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matchingName="Title IPP Image " userDrawn="1">
  <p:cSld name="Title IPP Image ">
    <p:bg>
      <p:bgPr>
        <a:blipFill>
          <a:blip r:embed="rId2">
            <a:alphaModFix/>
          </a:blip>
          <a:stretch/>
        </a:blipFill>
        <a:effectLst/>
      </p:bgPr>
    </p:bg>
    <p:spTree>
      <p:nvGrpSpPr>
        <p:cNvPr id="1" name=""/>
        <p:cNvGrpSpPr/>
        <p:nvPr/>
      </p:nvGrpSpPr>
      <p:grpSpPr bwMode="auto">
        <a:xfrm>
          <a:off x="0" y="0"/>
          <a:ext cx="0" cy="0"/>
          <a:chOff x="0" y="0"/>
          <a:chExt cx="0" cy="0"/>
        </a:xfrm>
      </p:grpSpPr>
      <p:sp>
        <p:nvSpPr>
          <p:cNvPr id="53" name="Google Shape;53;p6"/>
          <p:cNvSpPr txBox="1">
            <a:spLocks noGrp="1"/>
          </p:cNvSpPr>
          <p:nvPr>
            <p:ph type="subTitle" idx="1"/>
          </p:nvPr>
        </p:nvSpPr>
        <p:spPr bwMode="auto">
          <a:xfrm>
            <a:off x="1036638" y="3762375"/>
            <a:ext cx="8497886" cy="1586865"/>
          </a:xfrm>
          <a:prstGeom prst="rect">
            <a:avLst/>
          </a:prstGeom>
          <a:noFill/>
          <a:ln>
            <a:noFill/>
          </a:ln>
        </p:spPr>
        <p:txBody>
          <a:bodyPr spcFirstLastPara="1" wrap="square" lIns="0" tIns="45700" rIns="0" bIns="45700" anchor="b" anchorCtr="0">
            <a:normAutofit/>
          </a:bodyPr>
          <a:lstStyle>
            <a:lvl1pPr lvl="0" algn="l">
              <a:lnSpc>
                <a:spcPct val="120000"/>
              </a:lnSpc>
              <a:spcBef>
                <a:spcPts val="2300"/>
              </a:spcBef>
              <a:spcAft>
                <a:spcPts val="0"/>
              </a:spcAft>
              <a:buClr>
                <a:schemeClr val="lt1"/>
              </a:buClr>
              <a:buSzPts val="1900"/>
              <a:buNone/>
              <a:defRPr sz="1900" b="0">
                <a:solidFill>
                  <a:schemeClr val="lt1"/>
                </a:solidFill>
              </a:defRPr>
            </a:lvl1pPr>
            <a:lvl2pPr lvl="1" algn="l">
              <a:lnSpc>
                <a:spcPct val="123076"/>
              </a:lnSpc>
              <a:spcBef>
                <a:spcPts val="300"/>
              </a:spcBef>
              <a:spcAft>
                <a:spcPts val="0"/>
              </a:spcAft>
              <a:buClr>
                <a:schemeClr val="lt1"/>
              </a:buClr>
              <a:buSzPts val="1430"/>
              <a:buFont typeface="Noto Sans Symbols"/>
              <a:buChar char="↘"/>
              <a:defRPr sz="1300" i="1">
                <a:solidFill>
                  <a:schemeClr val="lt1"/>
                </a:solidFill>
              </a:defRPr>
            </a:lvl2pPr>
            <a:lvl3pPr lvl="2" algn="ctr">
              <a:lnSpc>
                <a:spcPct val="120000"/>
              </a:lnSpc>
              <a:spcBef>
                <a:spcPts val="600"/>
              </a:spcBef>
              <a:spcAft>
                <a:spcPts val="0"/>
              </a:spcAft>
              <a:buClr>
                <a:schemeClr val="accent3"/>
              </a:buClr>
              <a:buSzPts val="1800"/>
              <a:buNone/>
              <a:defRPr sz="1800"/>
            </a:lvl3pPr>
            <a:lvl4pPr lvl="3" algn="ctr">
              <a:lnSpc>
                <a:spcPct val="120000"/>
              </a:lnSpc>
              <a:spcBef>
                <a:spcPts val="600"/>
              </a:spcBef>
              <a:spcAft>
                <a:spcPts val="0"/>
              </a:spcAft>
              <a:buClr>
                <a:schemeClr val="dk1"/>
              </a:buClr>
              <a:buSzPts val="1600"/>
              <a:buNone/>
              <a:defRPr sz="1600"/>
            </a:lvl4pPr>
            <a:lvl5pPr lvl="4" algn="ctr">
              <a:lnSpc>
                <a:spcPct val="120000"/>
              </a:lnSpc>
              <a:spcBef>
                <a:spcPts val="600"/>
              </a:spcBef>
              <a:spcAft>
                <a:spcPts val="0"/>
              </a:spcAft>
              <a:buClr>
                <a:schemeClr val="dk1"/>
              </a:buClr>
              <a:buSzPts val="1600"/>
              <a:buNone/>
              <a:defRPr sz="1600"/>
            </a:lvl5pPr>
            <a:lvl6pPr lvl="5" algn="ctr">
              <a:lnSpc>
                <a:spcPct val="100000"/>
              </a:lnSpc>
              <a:spcBef>
                <a:spcPts val="300"/>
              </a:spcBef>
              <a:spcAft>
                <a:spcPts val="0"/>
              </a:spcAft>
              <a:buSzPts val="1760"/>
              <a:buNone/>
              <a:defRPr sz="1600"/>
            </a:lvl6pPr>
            <a:lvl7pPr lvl="6" algn="ctr">
              <a:lnSpc>
                <a:spcPct val="100000"/>
              </a:lnSpc>
              <a:spcBef>
                <a:spcPts val="600"/>
              </a:spcBef>
              <a:spcAft>
                <a:spcPts val="0"/>
              </a:spcAft>
              <a:buSzPts val="1600"/>
              <a:buNone/>
              <a:defRPr sz="1600"/>
            </a:lvl7pPr>
            <a:lvl8pPr lvl="7" algn="ctr">
              <a:lnSpc>
                <a:spcPct val="100000"/>
              </a:lnSpc>
              <a:spcBef>
                <a:spcPts val="525"/>
              </a:spcBef>
              <a:spcAft>
                <a:spcPts val="0"/>
              </a:spcAft>
              <a:buClr>
                <a:srgbClr val="7F7F7F"/>
              </a:buClr>
              <a:buSzPts val="1760"/>
              <a:buNone/>
              <a:defRPr sz="1600"/>
            </a:lvl8pPr>
            <a:lvl9pPr lvl="8" algn="ctr">
              <a:lnSpc>
                <a:spcPct val="68750"/>
              </a:lnSpc>
              <a:spcBef>
                <a:spcPts val="525"/>
              </a:spcBef>
              <a:spcAft>
                <a:spcPts val="0"/>
              </a:spcAft>
              <a:buClr>
                <a:srgbClr val="7F7F7F"/>
              </a:buClr>
              <a:buSzPts val="1600"/>
              <a:buNone/>
              <a:defRPr sz="1600"/>
            </a:lvl9pPr>
          </a:lstStyle>
          <a:p>
            <a:pPr>
              <a:defRPr/>
            </a:pPr>
            <a:endParaRPr/>
          </a:p>
        </p:txBody>
      </p:sp>
      <p:sp>
        <p:nvSpPr>
          <p:cNvPr id="54" name="Google Shape;54;p6"/>
          <p:cNvSpPr txBox="1">
            <a:spLocks noGrp="1"/>
          </p:cNvSpPr>
          <p:nvPr>
            <p:ph type="title"/>
          </p:nvPr>
        </p:nvSpPr>
        <p:spPr bwMode="auto">
          <a:xfrm>
            <a:off x="1036637" y="1956206"/>
            <a:ext cx="8497887" cy="20557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200"/>
              <a:buFont typeface="Arial"/>
              <a:buNone/>
              <a:defRPr sz="3200">
                <a:solidFill>
                  <a:schemeClr val="lt1"/>
                </a:solidFill>
              </a:defRPr>
            </a:lvl1pPr>
            <a:lvl2pPr lvl="1">
              <a:spcBef>
                <a:spcPts val="1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pic>
        <p:nvPicPr>
          <p:cNvPr id="55" name="Google Shape;55;p6"/>
          <p:cNvPicPr/>
          <p:nvPr/>
        </p:nvPicPr>
        <p:blipFill>
          <a:blip r:embed="rId3">
            <a:alphaModFix/>
          </a:blip>
          <a:stretch/>
        </p:blipFill>
        <p:spPr bwMode="auto">
          <a:xfrm>
            <a:off x="8522217" y="473535"/>
            <a:ext cx="3217976" cy="744484"/>
          </a:xfrm>
          <a:prstGeom prst="rect">
            <a:avLst/>
          </a:prstGeom>
          <a:noFill/>
          <a:ln>
            <a:noFill/>
          </a:ln>
        </p:spPr>
      </p:pic>
      <p:sp>
        <p:nvSpPr>
          <p:cNvPr id="56" name="Google Shape;56;p6"/>
          <p:cNvSpPr txBox="1">
            <a:spLocks noGrp="1"/>
          </p:cNvSpPr>
          <p:nvPr>
            <p:ph type="dt" idx="10"/>
          </p:nvPr>
        </p:nvSpPr>
        <p:spPr bwMode="auto">
          <a:xfrm>
            <a:off x="4053454" y="6561600"/>
            <a:ext cx="7227319" cy="144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Hybrid kinetic-MHD simulations of runaway electron beam termination events</a:t>
            </a:r>
            <a:endParaRPr/>
          </a:p>
        </p:txBody>
      </p:sp>
      <p:sp>
        <p:nvSpPr>
          <p:cNvPr id="57" name="Google Shape;57;p6"/>
          <p:cNvSpPr txBox="1">
            <a:spLocks noGrp="1"/>
          </p:cNvSpPr>
          <p:nvPr>
            <p:ph type="ftr" idx="11"/>
          </p:nvPr>
        </p:nvSpPr>
        <p:spPr bwMode="auto">
          <a:xfrm>
            <a:off x="658813" y="6561600"/>
            <a:ext cx="6115051" cy="144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MAX-PLANCK-INSTITUT FÜR PLASMAPHYSIK | Hannes Bergström | 14-06-2024</a:t>
            </a:r>
            <a:endParaRPr/>
          </a:p>
        </p:txBody>
      </p:sp>
      <p:sp>
        <p:nvSpPr>
          <p:cNvPr id="58" name="Google Shape;58;p6"/>
          <p:cNvSpPr txBox="1">
            <a:spLocks noGrp="1"/>
          </p:cNvSpPr>
          <p:nvPr>
            <p:ph type="sldNum" idx="12"/>
          </p:nvPr>
        </p:nvSpPr>
        <p:spPr bwMode="auto">
          <a:xfrm>
            <a:off x="11280774" y="6561601"/>
            <a:ext cx="217349" cy="144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
        <p:nvSpPr>
          <p:cNvPr id="59" name="Google Shape;59;p6"/>
          <p:cNvSpPr>
            <a:spLocks noGrp="1"/>
          </p:cNvSpPr>
          <p:nvPr>
            <p:ph type="pic" idx="2"/>
          </p:nvPr>
        </p:nvSpPr>
        <p:spPr bwMode="auto">
          <a:xfrm>
            <a:off x="6705600" y="3662363"/>
            <a:ext cx="4864100" cy="2128837"/>
          </a:xfrm>
          <a:prstGeom prst="rect">
            <a:avLst/>
          </a:prstGeom>
          <a:noFill/>
          <a:ln>
            <a:noFill/>
          </a:ln>
        </p:spPr>
      </p:sp>
    </p:spTree>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matchingName="Titel und Text" userDrawn="1">
  <p:cSld name="Titel und Text">
    <p:spTree>
      <p:nvGrpSpPr>
        <p:cNvPr id="1" name=""/>
        <p:cNvGrpSpPr/>
        <p:nvPr/>
      </p:nvGrpSpPr>
      <p:grpSpPr bwMode="auto">
        <a:xfrm>
          <a:off x="0" y="0"/>
          <a:ext cx="0" cy="0"/>
          <a:chOff x="0" y="0"/>
          <a:chExt cx="0" cy="0"/>
        </a:xfrm>
      </p:grpSpPr>
      <p:sp>
        <p:nvSpPr>
          <p:cNvPr id="61" name="Google Shape;61;p7"/>
          <p:cNvSpPr txBox="1">
            <a:spLocks noGrp="1"/>
          </p:cNvSpPr>
          <p:nvPr>
            <p:ph type="dt" idx="10"/>
          </p:nvPr>
        </p:nvSpPr>
        <p:spPr bwMode="auto">
          <a:xfrm>
            <a:off x="4053454" y="6561600"/>
            <a:ext cx="7227319" cy="144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Hybrid kinetic-MHD simulations of runaway electron beam termination events</a:t>
            </a:r>
            <a:endParaRPr/>
          </a:p>
        </p:txBody>
      </p:sp>
      <p:sp>
        <p:nvSpPr>
          <p:cNvPr id="62" name="Google Shape;62;p7"/>
          <p:cNvSpPr txBox="1">
            <a:spLocks noGrp="1"/>
          </p:cNvSpPr>
          <p:nvPr>
            <p:ph type="ftr" idx="11"/>
          </p:nvPr>
        </p:nvSpPr>
        <p:spPr bwMode="auto">
          <a:xfrm>
            <a:off x="658813" y="6561600"/>
            <a:ext cx="6115051" cy="144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MAX-PLANCK-INSTITUT FÜR PLASMAPHYSIK | Hannes Bergström | 14-06-2024</a:t>
            </a:r>
            <a:endParaRPr/>
          </a:p>
        </p:txBody>
      </p:sp>
      <p:sp>
        <p:nvSpPr>
          <p:cNvPr id="63" name="Google Shape;63;p7"/>
          <p:cNvSpPr txBox="1">
            <a:spLocks noGrp="1"/>
          </p:cNvSpPr>
          <p:nvPr>
            <p:ph type="sldNum" idx="12"/>
          </p:nvPr>
        </p:nvSpPr>
        <p:spPr bwMode="auto">
          <a:xfrm>
            <a:off x="11280774" y="6561601"/>
            <a:ext cx="217349" cy="144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
        <p:nvSpPr>
          <p:cNvPr id="64" name="Google Shape;64;p7"/>
          <p:cNvSpPr txBox="1">
            <a:spLocks noGrp="1"/>
          </p:cNvSpPr>
          <p:nvPr>
            <p:ph type="body" idx="1"/>
          </p:nvPr>
        </p:nvSpPr>
        <p:spPr bwMode="auto">
          <a:xfrm>
            <a:off x="658813" y="1609724"/>
            <a:ext cx="10514012" cy="4843463"/>
          </a:xfrm>
          <a:prstGeom prst="rect">
            <a:avLst/>
          </a:prstGeom>
          <a:noFill/>
          <a:ln>
            <a:noFill/>
          </a:ln>
        </p:spPr>
        <p:txBody>
          <a:bodyPr spcFirstLastPara="1" wrap="square" lIns="0" tIns="45700" rIns="0" bIns="45700" anchor="t" anchorCtr="0">
            <a:normAutofit/>
          </a:bodyPr>
          <a:lstStyle>
            <a:lvl1pPr marL="457200" lvl="0" indent="-228600" algn="l">
              <a:lnSpc>
                <a:spcPct val="120000"/>
              </a:lnSpc>
              <a:spcBef>
                <a:spcPts val="600"/>
              </a:spcBef>
              <a:spcAft>
                <a:spcPts val="0"/>
              </a:spcAft>
              <a:buClr>
                <a:schemeClr val="dk1"/>
              </a:buClr>
              <a:buSzPts val="1800"/>
              <a:buNone/>
              <a:defRPr/>
            </a:lvl1pPr>
            <a:lvl2pPr marL="914400" lvl="1" indent="-228600" algn="l">
              <a:lnSpc>
                <a:spcPct val="120000"/>
              </a:lnSpc>
              <a:spcBef>
                <a:spcPts val="600"/>
              </a:spcBef>
              <a:spcAft>
                <a:spcPts val="0"/>
              </a:spcAft>
              <a:buClr>
                <a:schemeClr val="dk2"/>
              </a:buClr>
              <a:buSzPts val="1800"/>
              <a:buNone/>
              <a:defRPr/>
            </a:lvl2pPr>
            <a:lvl3pPr marL="1371600" lvl="2" indent="-342900" algn="l">
              <a:lnSpc>
                <a:spcPct val="120000"/>
              </a:lnSpc>
              <a:spcBef>
                <a:spcPts val="600"/>
              </a:spcBef>
              <a:spcAft>
                <a:spcPts val="0"/>
              </a:spcAft>
              <a:buClr>
                <a:schemeClr val="accent3"/>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lnSpc>
                <a:spcPct val="120000"/>
              </a:lnSpc>
              <a:spcBef>
                <a:spcPts val="600"/>
              </a:spcBef>
              <a:spcAft>
                <a:spcPts val="0"/>
              </a:spcAft>
              <a:buClr>
                <a:schemeClr val="dk1"/>
              </a:buClr>
              <a:buSzPts val="1800"/>
              <a:buChar char="•"/>
              <a:defRPr/>
            </a:lvl5pPr>
            <a:lvl6pPr marL="2743200" lvl="5" indent="-354329" algn="l">
              <a:lnSpc>
                <a:spcPct val="100000"/>
              </a:lnSpc>
              <a:spcBef>
                <a:spcPts val="300"/>
              </a:spcBef>
              <a:spcAft>
                <a:spcPts val="0"/>
              </a:spcAft>
              <a:buSzPts val="1980"/>
              <a:buChar char="−"/>
              <a:defRPr/>
            </a:lvl6pPr>
            <a:lvl7pPr marL="3200400" lvl="6" indent="-342900" algn="l">
              <a:lnSpc>
                <a:spcPct val="100000"/>
              </a:lnSpc>
              <a:spcBef>
                <a:spcPts val="600"/>
              </a:spcBef>
              <a:spcAft>
                <a:spcPts val="0"/>
              </a:spcAft>
              <a:buSzPts val="1800"/>
              <a:buChar char="🡦"/>
              <a:defRPr/>
            </a:lvl7pPr>
            <a:lvl8pPr marL="3657600" lvl="7" indent="-228600" algn="l">
              <a:lnSpc>
                <a:spcPct val="100000"/>
              </a:lnSpc>
              <a:spcBef>
                <a:spcPts val="525"/>
              </a:spcBef>
              <a:spcAft>
                <a:spcPts val="0"/>
              </a:spcAft>
              <a:buClr>
                <a:srgbClr val="7F7F7F"/>
              </a:buClr>
              <a:buSzPts val="1980"/>
              <a:buNone/>
              <a:defRPr/>
            </a:lvl8pPr>
            <a:lvl9pPr marL="4114800" lvl="8" indent="-228600" algn="l">
              <a:lnSpc>
                <a:spcPct val="61111"/>
              </a:lnSpc>
              <a:spcBef>
                <a:spcPts val="525"/>
              </a:spcBef>
              <a:spcAft>
                <a:spcPts val="0"/>
              </a:spcAft>
              <a:buClr>
                <a:srgbClr val="7F7F7F"/>
              </a:buClr>
              <a:buSzPts val="1800"/>
              <a:buNone/>
              <a:defRPr/>
            </a:lvl9pPr>
          </a:lstStyle>
          <a:p>
            <a:pPr>
              <a:defRPr/>
            </a:pPr>
            <a:endParaRPr/>
          </a:p>
        </p:txBody>
      </p:sp>
      <p:sp>
        <p:nvSpPr>
          <p:cNvPr id="65" name="Google Shape;65;p7"/>
          <p:cNvSpPr txBox="1">
            <a:spLocks noGrp="1"/>
          </p:cNvSpPr>
          <p:nvPr>
            <p:ph type="title"/>
          </p:nvPr>
        </p:nvSpPr>
        <p:spPr bwMode="auto">
          <a:xfrm>
            <a:off x="658813" y="441325"/>
            <a:ext cx="9612984" cy="782638"/>
          </a:xfrm>
          <a:prstGeom prst="rect">
            <a:avLst/>
          </a:prstGeom>
          <a:noFill/>
          <a:ln>
            <a:noFill/>
          </a:ln>
        </p:spPr>
        <p:txBody>
          <a:bodyPr spcFirstLastPara="1" wrap="square" lIns="0" tIns="0" rIns="0" bIns="0" anchor="t" anchorCtr="0">
            <a:noAutofit/>
          </a:bodyPr>
          <a:lstStyle>
            <a:lvl1pPr lvl="0" algn="l">
              <a:lnSpc>
                <a:spcPct val="155555"/>
              </a:lnSpc>
              <a:spcBef>
                <a:spcPts val="0"/>
              </a:spcBef>
              <a:spcAft>
                <a:spcPts val="0"/>
              </a:spcAft>
              <a:buClr>
                <a:srgbClr val="005555"/>
              </a:buClr>
              <a:buSzPts val="1800"/>
              <a:buNone/>
              <a:defRPr/>
            </a:lvl1pPr>
            <a:lvl2pPr lvl="1">
              <a:spcBef>
                <a:spcPts val="1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Tree>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matchingName="2 Felder (Text/Bild)" userDrawn="1">
  <p:cSld name="2 Felder (Text/Bild)">
    <p:spTree>
      <p:nvGrpSpPr>
        <p:cNvPr id="1" name=""/>
        <p:cNvGrpSpPr/>
        <p:nvPr/>
      </p:nvGrpSpPr>
      <p:grpSpPr bwMode="auto">
        <a:xfrm>
          <a:off x="0" y="0"/>
          <a:ext cx="0" cy="0"/>
          <a:chOff x="0" y="0"/>
          <a:chExt cx="0" cy="0"/>
        </a:xfrm>
      </p:grpSpPr>
      <p:sp>
        <p:nvSpPr>
          <p:cNvPr id="67" name="Google Shape;67;p8"/>
          <p:cNvSpPr txBox="1">
            <a:spLocks noGrp="1"/>
          </p:cNvSpPr>
          <p:nvPr>
            <p:ph type="body" idx="1"/>
          </p:nvPr>
        </p:nvSpPr>
        <p:spPr bwMode="auto">
          <a:xfrm>
            <a:off x="658812" y="1881188"/>
            <a:ext cx="5265737" cy="4572000"/>
          </a:xfrm>
          <a:prstGeom prst="rect">
            <a:avLst/>
          </a:prstGeom>
          <a:noFill/>
          <a:ln>
            <a:noFill/>
          </a:ln>
        </p:spPr>
        <p:txBody>
          <a:bodyPr spcFirstLastPara="1" wrap="square" lIns="0" tIns="45700" rIns="0" bIns="45700" anchor="t" anchorCtr="0">
            <a:normAutofit/>
          </a:bodyPr>
          <a:lstStyle>
            <a:lvl1pPr marL="457200" lvl="0" indent="-228600" algn="l">
              <a:lnSpc>
                <a:spcPct val="120000"/>
              </a:lnSpc>
              <a:spcBef>
                <a:spcPts val="600"/>
              </a:spcBef>
              <a:spcAft>
                <a:spcPts val="0"/>
              </a:spcAft>
              <a:buClr>
                <a:schemeClr val="dk1"/>
              </a:buClr>
              <a:buSzPts val="1800"/>
              <a:buNone/>
              <a:defRPr/>
            </a:lvl1pPr>
            <a:lvl2pPr marL="914400" lvl="1" indent="-228600" algn="l">
              <a:lnSpc>
                <a:spcPct val="120000"/>
              </a:lnSpc>
              <a:spcBef>
                <a:spcPts val="600"/>
              </a:spcBef>
              <a:spcAft>
                <a:spcPts val="0"/>
              </a:spcAft>
              <a:buClr>
                <a:schemeClr val="dk2"/>
              </a:buClr>
              <a:buSzPts val="1800"/>
              <a:buNone/>
              <a:defRPr/>
            </a:lvl2pPr>
            <a:lvl3pPr marL="1371600" lvl="2" indent="-342900" algn="l">
              <a:lnSpc>
                <a:spcPct val="120000"/>
              </a:lnSpc>
              <a:spcBef>
                <a:spcPts val="600"/>
              </a:spcBef>
              <a:spcAft>
                <a:spcPts val="0"/>
              </a:spcAft>
              <a:buClr>
                <a:schemeClr val="dk1"/>
              </a:buClr>
              <a:buSzPts val="1800"/>
              <a:buChar char="•"/>
              <a:defRPr b="0">
                <a:solidFill>
                  <a:schemeClr val="dk1"/>
                </a:solidFill>
              </a:defRPr>
            </a:lvl3pPr>
            <a:lvl4pPr marL="1828800" lvl="3" indent="-342900" algn="l">
              <a:lnSpc>
                <a:spcPct val="120000"/>
              </a:lnSpc>
              <a:spcBef>
                <a:spcPts val="600"/>
              </a:spcBef>
              <a:spcAft>
                <a:spcPts val="0"/>
              </a:spcAft>
              <a:buClr>
                <a:schemeClr val="dk2"/>
              </a:buClr>
              <a:buSzPts val="1800"/>
              <a:buChar char="•"/>
              <a:defRPr b="1">
                <a:solidFill>
                  <a:schemeClr val="dk2"/>
                </a:solidFill>
              </a:defRPr>
            </a:lvl4pPr>
            <a:lvl5pPr marL="2286000" lvl="4" indent="-342900" algn="l">
              <a:lnSpc>
                <a:spcPct val="120000"/>
              </a:lnSpc>
              <a:spcBef>
                <a:spcPts val="600"/>
              </a:spcBef>
              <a:spcAft>
                <a:spcPts val="0"/>
              </a:spcAft>
              <a:buClr>
                <a:schemeClr val="dk1"/>
              </a:buClr>
              <a:buSzPts val="1800"/>
              <a:buChar char="•"/>
              <a:defRPr/>
            </a:lvl5pPr>
            <a:lvl6pPr marL="2743200" lvl="5" indent="-354329" algn="l">
              <a:lnSpc>
                <a:spcPct val="100000"/>
              </a:lnSpc>
              <a:spcBef>
                <a:spcPts val="300"/>
              </a:spcBef>
              <a:spcAft>
                <a:spcPts val="0"/>
              </a:spcAft>
              <a:buSzPts val="1980"/>
              <a:buChar char="−"/>
              <a:defRPr/>
            </a:lvl6pPr>
            <a:lvl7pPr marL="3200400" lvl="6" indent="-342900" algn="l">
              <a:lnSpc>
                <a:spcPct val="100000"/>
              </a:lnSpc>
              <a:spcBef>
                <a:spcPts val="600"/>
              </a:spcBef>
              <a:spcAft>
                <a:spcPts val="0"/>
              </a:spcAft>
              <a:buSzPts val="1800"/>
              <a:buChar char="🡦"/>
              <a:defRPr/>
            </a:lvl7pPr>
            <a:lvl8pPr marL="3657600" lvl="7" indent="-228600" algn="l">
              <a:lnSpc>
                <a:spcPct val="100000"/>
              </a:lnSpc>
              <a:spcBef>
                <a:spcPts val="525"/>
              </a:spcBef>
              <a:spcAft>
                <a:spcPts val="0"/>
              </a:spcAft>
              <a:buClr>
                <a:srgbClr val="7F7F7F"/>
              </a:buClr>
              <a:buSzPts val="1980"/>
              <a:buNone/>
              <a:defRPr/>
            </a:lvl8pPr>
            <a:lvl9pPr marL="4114800" lvl="8" indent="-228600" algn="l">
              <a:lnSpc>
                <a:spcPct val="61111"/>
              </a:lnSpc>
              <a:spcBef>
                <a:spcPts val="525"/>
              </a:spcBef>
              <a:spcAft>
                <a:spcPts val="0"/>
              </a:spcAft>
              <a:buClr>
                <a:srgbClr val="7F7F7F"/>
              </a:buClr>
              <a:buSzPts val="1800"/>
              <a:buNone/>
              <a:defRPr/>
            </a:lvl9pPr>
          </a:lstStyle>
          <a:p>
            <a:pPr>
              <a:defRPr/>
            </a:pPr>
            <a:endParaRPr/>
          </a:p>
        </p:txBody>
      </p:sp>
      <p:sp>
        <p:nvSpPr>
          <p:cNvPr id="68" name="Google Shape;68;p8"/>
          <p:cNvSpPr txBox="1">
            <a:spLocks noGrp="1"/>
          </p:cNvSpPr>
          <p:nvPr>
            <p:ph type="body" idx="2"/>
          </p:nvPr>
        </p:nvSpPr>
        <p:spPr bwMode="auto">
          <a:xfrm>
            <a:off x="6296024" y="1881188"/>
            <a:ext cx="5200650" cy="4572000"/>
          </a:xfrm>
          <a:prstGeom prst="rect">
            <a:avLst/>
          </a:prstGeom>
          <a:noFill/>
          <a:ln>
            <a:noFill/>
          </a:ln>
        </p:spPr>
        <p:txBody>
          <a:bodyPr spcFirstLastPara="1" wrap="square" lIns="0" tIns="45700" rIns="0" bIns="45700" anchor="t" anchorCtr="0">
            <a:normAutofit/>
          </a:bodyPr>
          <a:lstStyle>
            <a:lvl1pPr marL="457200" lvl="0" indent="-228600" algn="l">
              <a:lnSpc>
                <a:spcPct val="120000"/>
              </a:lnSpc>
              <a:spcBef>
                <a:spcPts val="600"/>
              </a:spcBef>
              <a:spcAft>
                <a:spcPts val="0"/>
              </a:spcAft>
              <a:buClr>
                <a:schemeClr val="dk1"/>
              </a:buClr>
              <a:buSzPts val="1800"/>
              <a:buNone/>
              <a:defRPr/>
            </a:lvl1pPr>
            <a:lvl2pPr marL="914400" lvl="1" indent="-228600" algn="l">
              <a:lnSpc>
                <a:spcPct val="120000"/>
              </a:lnSpc>
              <a:spcBef>
                <a:spcPts val="600"/>
              </a:spcBef>
              <a:spcAft>
                <a:spcPts val="0"/>
              </a:spcAft>
              <a:buClr>
                <a:schemeClr val="dk2"/>
              </a:buClr>
              <a:buSzPts val="1800"/>
              <a:buNone/>
              <a:defRPr/>
            </a:lvl2pPr>
            <a:lvl3pPr marL="1371600" lvl="2" indent="-342900" algn="l">
              <a:lnSpc>
                <a:spcPct val="120000"/>
              </a:lnSpc>
              <a:spcBef>
                <a:spcPts val="600"/>
              </a:spcBef>
              <a:spcAft>
                <a:spcPts val="0"/>
              </a:spcAft>
              <a:buClr>
                <a:schemeClr val="dk1"/>
              </a:buClr>
              <a:buSzPts val="1800"/>
              <a:buChar char="•"/>
              <a:defRPr b="0">
                <a:solidFill>
                  <a:schemeClr val="dk1"/>
                </a:solidFill>
              </a:defRPr>
            </a:lvl3pPr>
            <a:lvl4pPr marL="1828800" lvl="3" indent="-342900" algn="l">
              <a:lnSpc>
                <a:spcPct val="120000"/>
              </a:lnSpc>
              <a:spcBef>
                <a:spcPts val="600"/>
              </a:spcBef>
              <a:spcAft>
                <a:spcPts val="0"/>
              </a:spcAft>
              <a:buClr>
                <a:schemeClr val="dk2"/>
              </a:buClr>
              <a:buSzPts val="1800"/>
              <a:buChar char="•"/>
              <a:defRPr b="1">
                <a:solidFill>
                  <a:schemeClr val="dk2"/>
                </a:solidFill>
              </a:defRPr>
            </a:lvl4pPr>
            <a:lvl5pPr marL="2286000" lvl="4" indent="-342900" algn="l">
              <a:lnSpc>
                <a:spcPct val="120000"/>
              </a:lnSpc>
              <a:spcBef>
                <a:spcPts val="600"/>
              </a:spcBef>
              <a:spcAft>
                <a:spcPts val="0"/>
              </a:spcAft>
              <a:buClr>
                <a:schemeClr val="dk1"/>
              </a:buClr>
              <a:buSzPts val="1800"/>
              <a:buChar char="•"/>
              <a:defRPr/>
            </a:lvl5pPr>
            <a:lvl6pPr marL="2743200" lvl="5" indent="-354329" algn="l">
              <a:lnSpc>
                <a:spcPct val="100000"/>
              </a:lnSpc>
              <a:spcBef>
                <a:spcPts val="300"/>
              </a:spcBef>
              <a:spcAft>
                <a:spcPts val="0"/>
              </a:spcAft>
              <a:buSzPts val="1980"/>
              <a:buChar char="−"/>
              <a:defRPr/>
            </a:lvl6pPr>
            <a:lvl7pPr marL="3200400" lvl="6" indent="-342900" algn="l">
              <a:lnSpc>
                <a:spcPct val="100000"/>
              </a:lnSpc>
              <a:spcBef>
                <a:spcPts val="600"/>
              </a:spcBef>
              <a:spcAft>
                <a:spcPts val="0"/>
              </a:spcAft>
              <a:buSzPts val="1800"/>
              <a:buChar char="🡦"/>
              <a:defRPr/>
            </a:lvl7pPr>
            <a:lvl8pPr marL="3657600" lvl="7" indent="-228600" algn="l">
              <a:lnSpc>
                <a:spcPct val="100000"/>
              </a:lnSpc>
              <a:spcBef>
                <a:spcPts val="525"/>
              </a:spcBef>
              <a:spcAft>
                <a:spcPts val="0"/>
              </a:spcAft>
              <a:buClr>
                <a:srgbClr val="7F7F7F"/>
              </a:buClr>
              <a:buSzPts val="1980"/>
              <a:buNone/>
              <a:defRPr/>
            </a:lvl8pPr>
            <a:lvl9pPr marL="4114800" lvl="8" indent="-228600" algn="l">
              <a:lnSpc>
                <a:spcPct val="61111"/>
              </a:lnSpc>
              <a:spcBef>
                <a:spcPts val="525"/>
              </a:spcBef>
              <a:spcAft>
                <a:spcPts val="0"/>
              </a:spcAft>
              <a:buClr>
                <a:srgbClr val="7F7F7F"/>
              </a:buClr>
              <a:buSzPts val="1800"/>
              <a:buNone/>
              <a:defRPr/>
            </a:lvl9pPr>
          </a:lstStyle>
          <a:p>
            <a:pPr>
              <a:defRPr/>
            </a:pPr>
            <a:endParaRPr/>
          </a:p>
        </p:txBody>
      </p:sp>
      <p:sp>
        <p:nvSpPr>
          <p:cNvPr id="69" name="Google Shape;69;p8"/>
          <p:cNvSpPr txBox="1">
            <a:spLocks noGrp="1"/>
          </p:cNvSpPr>
          <p:nvPr>
            <p:ph type="title"/>
          </p:nvPr>
        </p:nvSpPr>
        <p:spPr bwMode="auto">
          <a:xfrm>
            <a:off x="658813" y="441325"/>
            <a:ext cx="9612984" cy="782638"/>
          </a:xfrm>
          <a:prstGeom prst="rect">
            <a:avLst/>
          </a:prstGeom>
          <a:noFill/>
          <a:ln>
            <a:noFill/>
          </a:ln>
        </p:spPr>
        <p:txBody>
          <a:bodyPr spcFirstLastPara="1" wrap="square" lIns="0" tIns="0" rIns="0" bIns="0" anchor="t" anchorCtr="0">
            <a:noAutofit/>
          </a:bodyPr>
          <a:lstStyle>
            <a:lvl1pPr lvl="0" algn="l">
              <a:lnSpc>
                <a:spcPct val="155555"/>
              </a:lnSpc>
              <a:spcBef>
                <a:spcPts val="0"/>
              </a:spcBef>
              <a:spcAft>
                <a:spcPts val="0"/>
              </a:spcAft>
              <a:buClr>
                <a:srgbClr val="005555"/>
              </a:buClr>
              <a:buSzPts val="1800"/>
              <a:buNone/>
              <a:defRPr/>
            </a:lvl1pPr>
            <a:lvl2pPr lvl="1">
              <a:spcBef>
                <a:spcPts val="1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70" name="Google Shape;70;p8"/>
          <p:cNvSpPr txBox="1">
            <a:spLocks noGrp="1"/>
          </p:cNvSpPr>
          <p:nvPr>
            <p:ph type="dt" idx="10"/>
          </p:nvPr>
        </p:nvSpPr>
        <p:spPr bwMode="auto">
          <a:xfrm>
            <a:off x="4053454" y="6561600"/>
            <a:ext cx="7227319" cy="144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Hybrid kinetic-MHD simulations of runaway electron beam termination events</a:t>
            </a:r>
            <a:endParaRPr/>
          </a:p>
        </p:txBody>
      </p:sp>
      <p:sp>
        <p:nvSpPr>
          <p:cNvPr id="71" name="Google Shape;71;p8"/>
          <p:cNvSpPr txBox="1">
            <a:spLocks noGrp="1"/>
          </p:cNvSpPr>
          <p:nvPr>
            <p:ph type="ftr" idx="11"/>
          </p:nvPr>
        </p:nvSpPr>
        <p:spPr bwMode="auto">
          <a:xfrm>
            <a:off x="658813" y="6561600"/>
            <a:ext cx="6115051" cy="144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MAX-PLANCK-INSTITUT FÜR PLASMAPHYSIK | Hannes Bergström | 14-06-2024</a:t>
            </a:r>
            <a:endParaRPr/>
          </a:p>
        </p:txBody>
      </p:sp>
      <p:sp>
        <p:nvSpPr>
          <p:cNvPr id="72" name="Google Shape;72;p8"/>
          <p:cNvSpPr txBox="1">
            <a:spLocks noGrp="1"/>
          </p:cNvSpPr>
          <p:nvPr>
            <p:ph type="sldNum" idx="12"/>
          </p:nvPr>
        </p:nvSpPr>
        <p:spPr bwMode="auto">
          <a:xfrm>
            <a:off x="11280774" y="6561601"/>
            <a:ext cx="217349" cy="144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Tree>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matchingName="Text (nur Text ohne Titel)" userDrawn="1">
  <p:cSld name="Text (nur Text ohne Titel)">
    <p:spTree>
      <p:nvGrpSpPr>
        <p:cNvPr id="1" name=""/>
        <p:cNvGrpSpPr/>
        <p:nvPr/>
      </p:nvGrpSpPr>
      <p:grpSpPr bwMode="auto">
        <a:xfrm>
          <a:off x="0" y="0"/>
          <a:ext cx="0" cy="0"/>
          <a:chOff x="0" y="0"/>
          <a:chExt cx="0" cy="0"/>
        </a:xfrm>
      </p:grpSpPr>
      <p:sp>
        <p:nvSpPr>
          <p:cNvPr id="74" name="Google Shape;74;p9"/>
          <p:cNvSpPr txBox="1">
            <a:spLocks noGrp="1"/>
          </p:cNvSpPr>
          <p:nvPr>
            <p:ph type="body" idx="1"/>
          </p:nvPr>
        </p:nvSpPr>
        <p:spPr bwMode="auto">
          <a:xfrm>
            <a:off x="658813" y="1233488"/>
            <a:ext cx="10837862" cy="5219699"/>
          </a:xfrm>
          <a:prstGeom prst="rect">
            <a:avLst/>
          </a:prstGeom>
          <a:noFill/>
          <a:ln>
            <a:noFill/>
          </a:ln>
        </p:spPr>
        <p:txBody>
          <a:bodyPr spcFirstLastPara="1" wrap="square" lIns="0" tIns="45700" rIns="0" bIns="45700" anchor="t" anchorCtr="0">
            <a:normAutofit/>
          </a:bodyPr>
          <a:lstStyle>
            <a:lvl1pPr marL="457200" lvl="0" indent="-228600" algn="l">
              <a:lnSpc>
                <a:spcPct val="120000"/>
              </a:lnSpc>
              <a:spcBef>
                <a:spcPts val="600"/>
              </a:spcBef>
              <a:spcAft>
                <a:spcPts val="0"/>
              </a:spcAft>
              <a:buClr>
                <a:schemeClr val="dk1"/>
              </a:buClr>
              <a:buSzPts val="1800"/>
              <a:buNone/>
              <a:defRPr/>
            </a:lvl1pPr>
            <a:lvl2pPr marL="914400" lvl="1" indent="-228600" algn="l">
              <a:lnSpc>
                <a:spcPct val="120000"/>
              </a:lnSpc>
              <a:spcBef>
                <a:spcPts val="600"/>
              </a:spcBef>
              <a:spcAft>
                <a:spcPts val="0"/>
              </a:spcAft>
              <a:buClr>
                <a:schemeClr val="dk2"/>
              </a:buClr>
              <a:buSzPts val="1800"/>
              <a:buNone/>
              <a:defRPr/>
            </a:lvl2pPr>
            <a:lvl3pPr marL="1371600" lvl="2" indent="-342900" algn="l">
              <a:lnSpc>
                <a:spcPct val="120000"/>
              </a:lnSpc>
              <a:spcBef>
                <a:spcPts val="600"/>
              </a:spcBef>
              <a:spcAft>
                <a:spcPts val="0"/>
              </a:spcAft>
              <a:buClr>
                <a:schemeClr val="accent3"/>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lnSpc>
                <a:spcPct val="120000"/>
              </a:lnSpc>
              <a:spcBef>
                <a:spcPts val="600"/>
              </a:spcBef>
              <a:spcAft>
                <a:spcPts val="0"/>
              </a:spcAft>
              <a:buClr>
                <a:schemeClr val="dk1"/>
              </a:buClr>
              <a:buSzPts val="1800"/>
              <a:buChar char="•"/>
              <a:defRPr/>
            </a:lvl5pPr>
            <a:lvl6pPr marL="2743200" lvl="5" indent="-354329" algn="l">
              <a:lnSpc>
                <a:spcPct val="100000"/>
              </a:lnSpc>
              <a:spcBef>
                <a:spcPts val="300"/>
              </a:spcBef>
              <a:spcAft>
                <a:spcPts val="0"/>
              </a:spcAft>
              <a:buSzPts val="1980"/>
              <a:buChar char="−"/>
              <a:defRPr/>
            </a:lvl6pPr>
            <a:lvl7pPr marL="3200400" lvl="6" indent="-342900" algn="l">
              <a:lnSpc>
                <a:spcPct val="100000"/>
              </a:lnSpc>
              <a:spcBef>
                <a:spcPts val="600"/>
              </a:spcBef>
              <a:spcAft>
                <a:spcPts val="0"/>
              </a:spcAft>
              <a:buSzPts val="1800"/>
              <a:buChar char="🡦"/>
              <a:defRPr/>
            </a:lvl7pPr>
            <a:lvl8pPr marL="3657600" lvl="7" indent="-228600" algn="l">
              <a:lnSpc>
                <a:spcPct val="100000"/>
              </a:lnSpc>
              <a:spcBef>
                <a:spcPts val="525"/>
              </a:spcBef>
              <a:spcAft>
                <a:spcPts val="0"/>
              </a:spcAft>
              <a:buClr>
                <a:srgbClr val="7F7F7F"/>
              </a:buClr>
              <a:buSzPts val="1980"/>
              <a:buNone/>
              <a:defRPr/>
            </a:lvl8pPr>
            <a:lvl9pPr marL="4114800" lvl="8" indent="-228600" algn="l">
              <a:lnSpc>
                <a:spcPct val="61111"/>
              </a:lnSpc>
              <a:spcBef>
                <a:spcPts val="525"/>
              </a:spcBef>
              <a:spcAft>
                <a:spcPts val="0"/>
              </a:spcAft>
              <a:buClr>
                <a:srgbClr val="7F7F7F"/>
              </a:buClr>
              <a:buSzPts val="1800"/>
              <a:buNone/>
              <a:defRPr/>
            </a:lvl9pPr>
          </a:lstStyle>
          <a:p>
            <a:pPr>
              <a:defRPr/>
            </a:pPr>
            <a:endParaRPr/>
          </a:p>
        </p:txBody>
      </p:sp>
      <p:sp>
        <p:nvSpPr>
          <p:cNvPr id="75" name="Google Shape;75;p9"/>
          <p:cNvSpPr txBox="1">
            <a:spLocks noGrp="1"/>
          </p:cNvSpPr>
          <p:nvPr>
            <p:ph type="dt" idx="10"/>
          </p:nvPr>
        </p:nvSpPr>
        <p:spPr bwMode="auto">
          <a:xfrm>
            <a:off x="4053454" y="6561600"/>
            <a:ext cx="7227319" cy="144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Hybrid kinetic-MHD simulations of runaway electron beam termination events</a:t>
            </a:r>
            <a:endParaRPr/>
          </a:p>
        </p:txBody>
      </p:sp>
      <p:sp>
        <p:nvSpPr>
          <p:cNvPr id="76" name="Google Shape;76;p9"/>
          <p:cNvSpPr txBox="1">
            <a:spLocks noGrp="1"/>
          </p:cNvSpPr>
          <p:nvPr>
            <p:ph type="ftr" idx="11"/>
          </p:nvPr>
        </p:nvSpPr>
        <p:spPr bwMode="auto">
          <a:xfrm>
            <a:off x="658813" y="6561600"/>
            <a:ext cx="6115051" cy="144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MAX-PLANCK-INSTITUT FÜR PLASMAPHYSIK | Hannes Bergström | 14-06-2024</a:t>
            </a:r>
            <a:endParaRPr/>
          </a:p>
        </p:txBody>
      </p:sp>
      <p:sp>
        <p:nvSpPr>
          <p:cNvPr id="77" name="Google Shape;77;p9"/>
          <p:cNvSpPr txBox="1">
            <a:spLocks noGrp="1"/>
          </p:cNvSpPr>
          <p:nvPr>
            <p:ph type="sldNum" idx="12"/>
          </p:nvPr>
        </p:nvSpPr>
        <p:spPr bwMode="auto">
          <a:xfrm>
            <a:off x="11280774" y="6561601"/>
            <a:ext cx="217349" cy="144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Tree>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matchingName="Leer" type="blank" userDrawn="1">
  <p:cSld name="BLANK">
    <p:spTree>
      <p:nvGrpSpPr>
        <p:cNvPr id="1" name=""/>
        <p:cNvGrpSpPr/>
        <p:nvPr/>
      </p:nvGrpSpPr>
      <p:grpSpPr bwMode="auto">
        <a:xfrm>
          <a:off x="0" y="0"/>
          <a:ext cx="0" cy="0"/>
          <a:chOff x="0" y="0"/>
          <a:chExt cx="0" cy="0"/>
        </a:xfrm>
      </p:grpSpPr>
      <p:sp>
        <p:nvSpPr>
          <p:cNvPr id="79" name="Google Shape;79;p10"/>
          <p:cNvSpPr txBox="1">
            <a:spLocks noGrp="1"/>
          </p:cNvSpPr>
          <p:nvPr>
            <p:ph type="dt" idx="10"/>
          </p:nvPr>
        </p:nvSpPr>
        <p:spPr bwMode="auto">
          <a:xfrm>
            <a:off x="4053454" y="6561600"/>
            <a:ext cx="7227319" cy="144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Hybrid kinetic-MHD simulations of runaway electron beam termination events</a:t>
            </a:r>
            <a:endParaRPr/>
          </a:p>
        </p:txBody>
      </p:sp>
      <p:sp>
        <p:nvSpPr>
          <p:cNvPr id="80" name="Google Shape;80;p10"/>
          <p:cNvSpPr txBox="1">
            <a:spLocks noGrp="1"/>
          </p:cNvSpPr>
          <p:nvPr>
            <p:ph type="ftr" idx="11"/>
          </p:nvPr>
        </p:nvSpPr>
        <p:spPr bwMode="auto">
          <a:xfrm>
            <a:off x="658813" y="6561600"/>
            <a:ext cx="6115051" cy="144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MAX-PLANCK-INSTITUT FÜR PLASMAPHYSIK | Hannes Bergström | 14-06-2024</a:t>
            </a:r>
            <a:endParaRPr/>
          </a:p>
        </p:txBody>
      </p:sp>
      <p:sp>
        <p:nvSpPr>
          <p:cNvPr id="81" name="Google Shape;81;p10"/>
          <p:cNvSpPr txBox="1">
            <a:spLocks noGrp="1"/>
          </p:cNvSpPr>
          <p:nvPr>
            <p:ph type="sldNum" idx="12"/>
          </p:nvPr>
        </p:nvSpPr>
        <p:spPr bwMode="auto">
          <a:xfrm>
            <a:off x="11280774" y="6561601"/>
            <a:ext cx="217349" cy="144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en-GB"/>
              <a:t>‹#›</a:t>
            </a:fld>
            <a:endParaRPr/>
          </a:p>
        </p:txBody>
      </p:sp>
    </p:spTree>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pic>
        <p:nvPicPr>
          <p:cNvPr id="10" name="Google Shape;10;p1"/>
          <p:cNvPicPr/>
          <p:nvPr/>
        </p:nvPicPr>
        <p:blipFill>
          <a:blip r:embed="rId15">
            <a:alphaModFix/>
          </a:blip>
          <a:stretch/>
        </p:blipFill>
        <p:spPr bwMode="auto">
          <a:xfrm>
            <a:off x="11437325" y="195902"/>
            <a:ext cx="597849" cy="597849"/>
          </a:xfrm>
          <a:prstGeom prst="rect">
            <a:avLst/>
          </a:prstGeom>
          <a:noFill/>
          <a:ln>
            <a:noFill/>
          </a:ln>
        </p:spPr>
      </p:pic>
      <p:sp>
        <p:nvSpPr>
          <p:cNvPr id="11" name="Google Shape;11;p1"/>
          <p:cNvSpPr txBox="1">
            <a:spLocks noGrp="1"/>
          </p:cNvSpPr>
          <p:nvPr>
            <p:ph type="title"/>
          </p:nvPr>
        </p:nvSpPr>
        <p:spPr bwMode="auto">
          <a:xfrm>
            <a:off x="658813" y="441325"/>
            <a:ext cx="9612984" cy="782638"/>
          </a:xfrm>
          <a:prstGeom prst="rect">
            <a:avLst/>
          </a:prstGeom>
          <a:noFill/>
          <a:ln>
            <a:noFill/>
          </a:ln>
        </p:spPr>
        <p:txBody>
          <a:bodyPr spcFirstLastPara="1" wrap="square" lIns="0" tIns="0" rIns="0" bIns="0" anchor="t" anchorCtr="0">
            <a:noAutofit/>
          </a:bodyPr>
          <a:lstStyle>
            <a:lvl1pPr marR="0" lvl="0" algn="l">
              <a:lnSpc>
                <a:spcPct val="112000"/>
              </a:lnSpc>
              <a:spcBef>
                <a:spcPts val="0"/>
              </a:spcBef>
              <a:spcAft>
                <a:spcPts val="0"/>
              </a:spcAft>
              <a:buClr>
                <a:srgbClr val="005555"/>
              </a:buClr>
              <a:buSzPts val="2500"/>
              <a:buFont typeface="Arial"/>
              <a:buNone/>
              <a:defRPr sz="2500" b="1" i="0" u="none" strike="noStrike" cap="none">
                <a:solidFill>
                  <a:srgbClr val="005555"/>
                </a:solidFill>
                <a:latin typeface="Arial"/>
                <a:ea typeface="Arial"/>
                <a:cs typeface="Arial"/>
              </a:defRPr>
            </a:lvl1pPr>
            <a:lvl2pPr lvl="1">
              <a:spcBef>
                <a:spcPts val="180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
        <p:nvSpPr>
          <p:cNvPr id="12" name="Google Shape;12;p1"/>
          <p:cNvSpPr txBox="1">
            <a:spLocks noGrp="1"/>
          </p:cNvSpPr>
          <p:nvPr>
            <p:ph type="body" idx="1"/>
          </p:nvPr>
        </p:nvSpPr>
        <p:spPr bwMode="auto">
          <a:xfrm>
            <a:off x="658813" y="1609724"/>
            <a:ext cx="10837861" cy="4843463"/>
          </a:xfrm>
          <a:prstGeom prst="rect">
            <a:avLst/>
          </a:prstGeom>
          <a:noFill/>
          <a:ln>
            <a:noFill/>
          </a:ln>
        </p:spPr>
        <p:txBody>
          <a:bodyPr spcFirstLastPara="1" wrap="square" lIns="0" tIns="45700" rIns="0" bIns="45700" anchor="t" anchorCtr="0">
            <a:normAutofit/>
          </a:bodyPr>
          <a:lstStyle>
            <a:lvl1pPr marL="457200" marR="0" lvl="0" indent="-228600" algn="l">
              <a:lnSpc>
                <a:spcPct val="12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defRPr>
            </a:lvl1pPr>
            <a:lvl2pPr marL="914400" marR="0" lvl="1" indent="-228600" algn="l">
              <a:lnSpc>
                <a:spcPct val="120000"/>
              </a:lnSpc>
              <a:spcBef>
                <a:spcPts val="600"/>
              </a:spcBef>
              <a:spcAft>
                <a:spcPts val="0"/>
              </a:spcAft>
              <a:buClr>
                <a:schemeClr val="dk2"/>
              </a:buClr>
              <a:buSzPts val="1800"/>
              <a:buFont typeface="Arial"/>
              <a:buNone/>
              <a:defRPr sz="1800" b="1" i="0" u="none" strike="noStrike" cap="none">
                <a:solidFill>
                  <a:schemeClr val="dk2"/>
                </a:solidFill>
                <a:latin typeface="Arial"/>
                <a:ea typeface="Arial"/>
                <a:cs typeface="Arial"/>
              </a:defRPr>
            </a:lvl2pPr>
            <a:lvl3pPr marL="1371600" marR="0" lvl="2" indent="-342900" algn="l">
              <a:lnSpc>
                <a:spcPct val="120000"/>
              </a:lnSpc>
              <a:spcBef>
                <a:spcPts val="600"/>
              </a:spcBef>
              <a:spcAft>
                <a:spcPts val="0"/>
              </a:spcAft>
              <a:buClr>
                <a:schemeClr val="accent3"/>
              </a:buClr>
              <a:buSzPts val="1800"/>
              <a:buFont typeface="Arial"/>
              <a:buChar char="•"/>
              <a:defRPr sz="1800" b="1" i="0" u="none" strike="noStrike" cap="none">
                <a:solidFill>
                  <a:schemeClr val="accent3"/>
                </a:solidFill>
                <a:latin typeface="Arial"/>
                <a:ea typeface="Arial"/>
                <a:cs typeface="Arial"/>
              </a:defRPr>
            </a:lvl3pPr>
            <a:lvl4pPr marL="1828800" marR="0" lvl="3" indent="-342900" algn="l">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4pPr>
            <a:lvl5pPr marL="2286000" marR="0" lvl="4" indent="-342900" algn="l">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5pPr>
            <a:lvl6pPr marL="2743200" marR="0" lvl="5" indent="-354329" algn="l">
              <a:lnSpc>
                <a:spcPct val="100000"/>
              </a:lnSpc>
              <a:spcBef>
                <a:spcPts val="300"/>
              </a:spcBef>
              <a:spcAft>
                <a:spcPts val="0"/>
              </a:spcAft>
              <a:buClr>
                <a:schemeClr val="dk1"/>
              </a:buClr>
              <a:buSzPts val="1980"/>
              <a:buFont typeface="Noto Sans Symbols"/>
              <a:buChar char="−"/>
              <a:defRPr sz="1800" b="0" i="0" u="none" strike="noStrike" cap="none">
                <a:solidFill>
                  <a:schemeClr val="dk1"/>
                </a:solidFill>
                <a:latin typeface="Arial"/>
                <a:ea typeface="Arial"/>
                <a:cs typeface="Arial"/>
              </a:defRPr>
            </a:lvl6pPr>
            <a:lvl7pPr marL="3200400" marR="0" lvl="6" indent="-323850" algn="l">
              <a:lnSpc>
                <a:spcPct val="100000"/>
              </a:lnSpc>
              <a:spcBef>
                <a:spcPts val="600"/>
              </a:spcBef>
              <a:spcAft>
                <a:spcPts val="0"/>
              </a:spcAft>
              <a:buClr>
                <a:schemeClr val="dk2"/>
              </a:buClr>
              <a:buSzPts val="1500"/>
              <a:buFont typeface="Noto Sans Symbols"/>
              <a:buChar char="🡦"/>
              <a:defRPr sz="1500" b="0" i="1" u="none" strike="noStrike" cap="none">
                <a:solidFill>
                  <a:schemeClr val="dk2"/>
                </a:solidFill>
                <a:latin typeface="Arial"/>
                <a:ea typeface="Arial"/>
                <a:cs typeface="Arial"/>
              </a:defRPr>
            </a:lvl7pPr>
            <a:lvl8pPr marL="3657600" marR="0" lvl="7" indent="-228600" algn="l">
              <a:lnSpc>
                <a:spcPct val="100000"/>
              </a:lnSpc>
              <a:spcBef>
                <a:spcPts val="525"/>
              </a:spcBef>
              <a:spcAft>
                <a:spcPts val="0"/>
              </a:spcAft>
              <a:buClr>
                <a:srgbClr val="7F7F7F"/>
              </a:buClr>
              <a:buSzPts val="1100"/>
              <a:buFont typeface="Noto Sans Symbols"/>
              <a:buNone/>
              <a:defRPr sz="1000" b="0" i="1" u="none" strike="noStrike" cap="none">
                <a:solidFill>
                  <a:srgbClr val="7F7F7F"/>
                </a:solidFill>
                <a:latin typeface="Arial"/>
                <a:ea typeface="Arial"/>
                <a:cs typeface="Arial"/>
              </a:defRPr>
            </a:lvl8pPr>
            <a:lvl9pPr marL="4114800" marR="0" lvl="8" indent="-228600" algn="l">
              <a:lnSpc>
                <a:spcPct val="137500"/>
              </a:lnSpc>
              <a:spcBef>
                <a:spcPts val="525"/>
              </a:spcBef>
              <a:spcAft>
                <a:spcPts val="0"/>
              </a:spcAft>
              <a:buClr>
                <a:srgbClr val="7F7F7F"/>
              </a:buClr>
              <a:buSzPts val="800"/>
              <a:buFont typeface="Arial"/>
              <a:buNone/>
              <a:defRPr sz="800" b="0" i="1" u="none" strike="noStrike" cap="none">
                <a:solidFill>
                  <a:srgbClr val="7F7F7F"/>
                </a:solidFill>
                <a:latin typeface="Arial"/>
                <a:ea typeface="Arial"/>
                <a:cs typeface="Arial"/>
              </a:defRPr>
            </a:lvl9pPr>
          </a:lstStyle>
          <a:p>
            <a:pPr>
              <a:defRPr/>
            </a:pPr>
            <a:endParaRPr/>
          </a:p>
        </p:txBody>
      </p:sp>
      <p:sp>
        <p:nvSpPr>
          <p:cNvPr id="13" name="Google Shape;13;p1"/>
          <p:cNvSpPr txBox="1">
            <a:spLocks noGrp="1"/>
          </p:cNvSpPr>
          <p:nvPr>
            <p:ph type="dt" idx="10"/>
          </p:nvPr>
        </p:nvSpPr>
        <p:spPr bwMode="auto">
          <a:xfrm>
            <a:off x="4053454" y="6561600"/>
            <a:ext cx="7227319" cy="144000"/>
          </a:xfrm>
          <a:prstGeom prst="rect">
            <a:avLst/>
          </a:prstGeom>
          <a:noFill/>
          <a:ln>
            <a:noFill/>
          </a:ln>
        </p:spPr>
        <p:txBody>
          <a:bodyPr spcFirstLastPara="1" wrap="square" lIns="0" tIns="0" rIns="0" bIns="0" anchor="b" anchorCtr="0">
            <a:noAutofit/>
          </a:bodyPr>
          <a:lstStyle>
            <a:lvl1pPr marR="0" lvl="0" algn="r">
              <a:spcBef>
                <a:spcPts val="0"/>
              </a:spcBef>
              <a:spcAft>
                <a:spcPts val="0"/>
              </a:spcAft>
              <a:buSzPts val="1400"/>
              <a:buNone/>
              <a:defRPr sz="600" b="0" i="0" u="none" strike="noStrike" cap="none">
                <a:solidFill>
                  <a:srgbClr val="888888"/>
                </a:solidFill>
                <a:latin typeface="Arial"/>
                <a:ea typeface="Arial"/>
                <a:cs typeface="Arial"/>
              </a:defRPr>
            </a:lvl1pPr>
            <a:lvl2pPr marR="0" lvl="1" algn="l">
              <a:spcBef>
                <a:spcPts val="0"/>
              </a:spcBef>
              <a:spcAft>
                <a:spcPts val="0"/>
              </a:spcAft>
              <a:buSzPts val="1400"/>
              <a:buNone/>
              <a:defRPr sz="1800" b="0" i="0" u="none" strike="noStrike" cap="none">
                <a:solidFill>
                  <a:schemeClr val="dk1"/>
                </a:solidFill>
                <a:latin typeface="Arial"/>
                <a:ea typeface="Arial"/>
                <a:cs typeface="Arial"/>
              </a:defRPr>
            </a:lvl2pPr>
            <a:lvl3pPr marR="0" lvl="2" algn="l">
              <a:spcBef>
                <a:spcPts val="0"/>
              </a:spcBef>
              <a:spcAft>
                <a:spcPts val="0"/>
              </a:spcAft>
              <a:buSzPts val="1400"/>
              <a:buNone/>
              <a:defRPr sz="1800" b="0" i="0" u="none" strike="noStrike" cap="none">
                <a:solidFill>
                  <a:schemeClr val="dk1"/>
                </a:solidFill>
                <a:latin typeface="Arial"/>
                <a:ea typeface="Arial"/>
                <a:cs typeface="Arial"/>
              </a:defRPr>
            </a:lvl3pPr>
            <a:lvl4pPr marR="0" lvl="3" algn="l">
              <a:spcBef>
                <a:spcPts val="0"/>
              </a:spcBef>
              <a:spcAft>
                <a:spcPts val="0"/>
              </a:spcAft>
              <a:buSzPts val="1400"/>
              <a:buNone/>
              <a:defRPr sz="1800" b="0" i="0" u="none" strike="noStrike" cap="none">
                <a:solidFill>
                  <a:schemeClr val="dk1"/>
                </a:solidFill>
                <a:latin typeface="Arial"/>
                <a:ea typeface="Arial"/>
                <a:cs typeface="Arial"/>
              </a:defRPr>
            </a:lvl4pPr>
            <a:lvl5pPr marR="0" lvl="4" algn="l">
              <a:spcBef>
                <a:spcPts val="0"/>
              </a:spcBef>
              <a:spcAft>
                <a:spcPts val="0"/>
              </a:spcAft>
              <a:buSzPts val="1400"/>
              <a:buNone/>
              <a:defRPr sz="1800" b="0" i="0" u="none" strike="noStrike" cap="none">
                <a:solidFill>
                  <a:schemeClr val="dk1"/>
                </a:solidFill>
                <a:latin typeface="Arial"/>
                <a:ea typeface="Arial"/>
                <a:cs typeface="Arial"/>
              </a:defRPr>
            </a:lvl5pPr>
            <a:lvl6pPr marR="0" lvl="5" algn="l">
              <a:spcBef>
                <a:spcPts val="0"/>
              </a:spcBef>
              <a:spcAft>
                <a:spcPts val="0"/>
              </a:spcAft>
              <a:buSzPts val="1400"/>
              <a:buNone/>
              <a:defRPr sz="1800" b="0" i="0" u="none" strike="noStrike" cap="none">
                <a:solidFill>
                  <a:schemeClr val="dk1"/>
                </a:solidFill>
                <a:latin typeface="Arial"/>
                <a:ea typeface="Arial"/>
                <a:cs typeface="Arial"/>
              </a:defRPr>
            </a:lvl6pPr>
            <a:lvl7pPr marR="0" lvl="6" algn="l">
              <a:spcBef>
                <a:spcPts val="0"/>
              </a:spcBef>
              <a:spcAft>
                <a:spcPts val="0"/>
              </a:spcAft>
              <a:buSzPts val="1400"/>
              <a:buNone/>
              <a:defRPr sz="1800" b="0" i="0" u="none" strike="noStrike" cap="none">
                <a:solidFill>
                  <a:schemeClr val="dk1"/>
                </a:solidFill>
                <a:latin typeface="Arial"/>
                <a:ea typeface="Arial"/>
                <a:cs typeface="Arial"/>
              </a:defRPr>
            </a:lvl7pPr>
            <a:lvl8pPr marR="0" lvl="7" algn="l">
              <a:spcBef>
                <a:spcPts val="0"/>
              </a:spcBef>
              <a:spcAft>
                <a:spcPts val="0"/>
              </a:spcAft>
              <a:buSzPts val="1400"/>
              <a:buNone/>
              <a:defRPr sz="1800" b="0" i="0" u="none" strike="noStrike" cap="none">
                <a:solidFill>
                  <a:schemeClr val="dk1"/>
                </a:solidFill>
                <a:latin typeface="Arial"/>
                <a:ea typeface="Arial"/>
                <a:cs typeface="Arial"/>
              </a:defRPr>
            </a:lvl8pPr>
            <a:lvl9pPr marR="0" lvl="8" algn="l">
              <a:spcBef>
                <a:spcPts val="0"/>
              </a:spcBef>
              <a:spcAft>
                <a:spcPts val="0"/>
              </a:spcAft>
              <a:buSzPts val="1400"/>
              <a:buNone/>
              <a:defRPr sz="1800" b="0" i="0" u="none" strike="noStrike" cap="none">
                <a:solidFill>
                  <a:schemeClr val="dk1"/>
                </a:solidFill>
                <a:latin typeface="Arial"/>
                <a:ea typeface="Arial"/>
                <a:cs typeface="Arial"/>
              </a:defRPr>
            </a:lvl9pPr>
          </a:lstStyle>
          <a:p>
            <a:pPr>
              <a:defRPr/>
            </a:pPr>
            <a:r>
              <a:rPr lang="de-DE"/>
              <a:t>Hybrid kinetic-MHD simulations of runaway electron beam termination events</a:t>
            </a:r>
            <a:endParaRPr/>
          </a:p>
        </p:txBody>
      </p:sp>
      <p:sp>
        <p:nvSpPr>
          <p:cNvPr id="14" name="Google Shape;14;p1"/>
          <p:cNvSpPr txBox="1">
            <a:spLocks noGrp="1"/>
          </p:cNvSpPr>
          <p:nvPr>
            <p:ph type="ftr" idx="11"/>
          </p:nvPr>
        </p:nvSpPr>
        <p:spPr bwMode="auto">
          <a:xfrm>
            <a:off x="658813" y="6561600"/>
            <a:ext cx="6115051" cy="144000"/>
          </a:xfrm>
          <a:prstGeom prst="rect">
            <a:avLst/>
          </a:prstGeom>
          <a:noFill/>
          <a:ln>
            <a:noFill/>
          </a:ln>
        </p:spPr>
        <p:txBody>
          <a:bodyPr spcFirstLastPara="1" wrap="square" lIns="0" tIns="0" rIns="0" bIns="0" anchor="b" anchorCtr="0">
            <a:noAutofit/>
          </a:bodyPr>
          <a:lstStyle>
            <a:lvl1pPr marR="0" lvl="0" algn="l">
              <a:spcBef>
                <a:spcPts val="0"/>
              </a:spcBef>
              <a:spcAft>
                <a:spcPts val="0"/>
              </a:spcAft>
              <a:buSzPts val="1400"/>
              <a:buNone/>
              <a:defRPr sz="600" b="0" i="0" u="none" strike="noStrike" cap="none">
                <a:solidFill>
                  <a:srgbClr val="888888"/>
                </a:solidFill>
                <a:latin typeface="Arial"/>
                <a:ea typeface="Arial"/>
                <a:cs typeface="Arial"/>
              </a:defRPr>
            </a:lvl1pPr>
            <a:lvl2pPr marR="0" lvl="1" algn="l">
              <a:spcBef>
                <a:spcPts val="0"/>
              </a:spcBef>
              <a:spcAft>
                <a:spcPts val="0"/>
              </a:spcAft>
              <a:buSzPts val="1400"/>
              <a:buNone/>
              <a:defRPr sz="1800" b="0" i="0" u="none" strike="noStrike" cap="none">
                <a:solidFill>
                  <a:schemeClr val="dk1"/>
                </a:solidFill>
                <a:latin typeface="Arial"/>
                <a:ea typeface="Arial"/>
                <a:cs typeface="Arial"/>
              </a:defRPr>
            </a:lvl2pPr>
            <a:lvl3pPr marR="0" lvl="2" algn="l">
              <a:spcBef>
                <a:spcPts val="0"/>
              </a:spcBef>
              <a:spcAft>
                <a:spcPts val="0"/>
              </a:spcAft>
              <a:buSzPts val="1400"/>
              <a:buNone/>
              <a:defRPr sz="1800" b="0" i="0" u="none" strike="noStrike" cap="none">
                <a:solidFill>
                  <a:schemeClr val="dk1"/>
                </a:solidFill>
                <a:latin typeface="Arial"/>
                <a:ea typeface="Arial"/>
                <a:cs typeface="Arial"/>
              </a:defRPr>
            </a:lvl3pPr>
            <a:lvl4pPr marR="0" lvl="3" algn="l">
              <a:spcBef>
                <a:spcPts val="0"/>
              </a:spcBef>
              <a:spcAft>
                <a:spcPts val="0"/>
              </a:spcAft>
              <a:buSzPts val="1400"/>
              <a:buNone/>
              <a:defRPr sz="1800" b="0" i="0" u="none" strike="noStrike" cap="none">
                <a:solidFill>
                  <a:schemeClr val="dk1"/>
                </a:solidFill>
                <a:latin typeface="Arial"/>
                <a:ea typeface="Arial"/>
                <a:cs typeface="Arial"/>
              </a:defRPr>
            </a:lvl4pPr>
            <a:lvl5pPr marR="0" lvl="4" algn="l">
              <a:spcBef>
                <a:spcPts val="0"/>
              </a:spcBef>
              <a:spcAft>
                <a:spcPts val="0"/>
              </a:spcAft>
              <a:buSzPts val="1400"/>
              <a:buNone/>
              <a:defRPr sz="1800" b="0" i="0" u="none" strike="noStrike" cap="none">
                <a:solidFill>
                  <a:schemeClr val="dk1"/>
                </a:solidFill>
                <a:latin typeface="Arial"/>
                <a:ea typeface="Arial"/>
                <a:cs typeface="Arial"/>
              </a:defRPr>
            </a:lvl5pPr>
            <a:lvl6pPr marR="0" lvl="5" algn="l">
              <a:spcBef>
                <a:spcPts val="0"/>
              </a:spcBef>
              <a:spcAft>
                <a:spcPts val="0"/>
              </a:spcAft>
              <a:buSzPts val="1400"/>
              <a:buNone/>
              <a:defRPr sz="1800" b="0" i="0" u="none" strike="noStrike" cap="none">
                <a:solidFill>
                  <a:schemeClr val="dk1"/>
                </a:solidFill>
                <a:latin typeface="Arial"/>
                <a:ea typeface="Arial"/>
                <a:cs typeface="Arial"/>
              </a:defRPr>
            </a:lvl6pPr>
            <a:lvl7pPr marR="0" lvl="6" algn="l">
              <a:spcBef>
                <a:spcPts val="0"/>
              </a:spcBef>
              <a:spcAft>
                <a:spcPts val="0"/>
              </a:spcAft>
              <a:buSzPts val="1400"/>
              <a:buNone/>
              <a:defRPr sz="1800" b="0" i="0" u="none" strike="noStrike" cap="none">
                <a:solidFill>
                  <a:schemeClr val="dk1"/>
                </a:solidFill>
                <a:latin typeface="Arial"/>
                <a:ea typeface="Arial"/>
                <a:cs typeface="Arial"/>
              </a:defRPr>
            </a:lvl7pPr>
            <a:lvl8pPr marR="0" lvl="7" algn="l">
              <a:spcBef>
                <a:spcPts val="0"/>
              </a:spcBef>
              <a:spcAft>
                <a:spcPts val="0"/>
              </a:spcAft>
              <a:buSzPts val="1400"/>
              <a:buNone/>
              <a:defRPr sz="1800" b="0" i="0" u="none" strike="noStrike" cap="none">
                <a:solidFill>
                  <a:schemeClr val="dk1"/>
                </a:solidFill>
                <a:latin typeface="Arial"/>
                <a:ea typeface="Arial"/>
                <a:cs typeface="Arial"/>
              </a:defRPr>
            </a:lvl8pPr>
            <a:lvl9pPr marR="0" lvl="8" algn="l">
              <a:spcBef>
                <a:spcPts val="0"/>
              </a:spcBef>
              <a:spcAft>
                <a:spcPts val="0"/>
              </a:spcAft>
              <a:buSzPts val="1400"/>
              <a:buNone/>
              <a:defRPr sz="1800" b="0" i="0" u="none" strike="noStrike" cap="none">
                <a:solidFill>
                  <a:schemeClr val="dk1"/>
                </a:solidFill>
                <a:latin typeface="Arial"/>
                <a:ea typeface="Arial"/>
                <a:cs typeface="Arial"/>
              </a:defRPr>
            </a:lvl9pPr>
          </a:lstStyle>
          <a:p>
            <a:pPr>
              <a:defRPr/>
            </a:pPr>
            <a:r>
              <a:rPr lang="de-DE"/>
              <a:t>MAX-PLANCK-INSTITUT FÜR PLASMAPHYSIK | Hannes Bergström | 14-06-2024</a:t>
            </a:r>
            <a:endParaRPr/>
          </a:p>
        </p:txBody>
      </p:sp>
      <p:sp>
        <p:nvSpPr>
          <p:cNvPr id="15" name="Google Shape;15;p1"/>
          <p:cNvSpPr txBox="1">
            <a:spLocks noGrp="1"/>
          </p:cNvSpPr>
          <p:nvPr>
            <p:ph type="sldNum" idx="12"/>
          </p:nvPr>
        </p:nvSpPr>
        <p:spPr bwMode="auto">
          <a:xfrm>
            <a:off x="11280774" y="6561601"/>
            <a:ext cx="217349" cy="144000"/>
          </a:xfrm>
          <a:prstGeom prst="rect">
            <a:avLst/>
          </a:prstGeom>
          <a:noFill/>
          <a:ln>
            <a:noFill/>
          </a:ln>
        </p:spPr>
        <p:txBody>
          <a:bodyPr spcFirstLastPara="1" wrap="square" lIns="0" tIns="0" rIns="0" bIns="0" anchor="b" anchorCtr="0">
            <a:noAutofit/>
          </a:bodyPr>
          <a:lstStyle>
            <a:lvl1pPr marL="0" marR="0" lvl="0" indent="0" algn="r">
              <a:spcBef>
                <a:spcPts val="0"/>
              </a:spcBef>
              <a:buNone/>
              <a:defRPr sz="600" b="0" i="0" u="none" strike="noStrike" cap="none">
                <a:solidFill>
                  <a:srgbClr val="888888"/>
                </a:solidFill>
                <a:latin typeface="Arial"/>
                <a:ea typeface="Arial"/>
                <a:cs typeface="Arial"/>
              </a:defRPr>
            </a:lvl1pPr>
            <a:lvl2pPr marL="0" marR="0" lvl="1" indent="0" algn="r">
              <a:spcBef>
                <a:spcPts val="0"/>
              </a:spcBef>
              <a:buNone/>
              <a:defRPr sz="600" b="0" i="0" u="none" strike="noStrike" cap="none">
                <a:solidFill>
                  <a:srgbClr val="888888"/>
                </a:solidFill>
                <a:latin typeface="Arial"/>
                <a:ea typeface="Arial"/>
                <a:cs typeface="Arial"/>
              </a:defRPr>
            </a:lvl2pPr>
            <a:lvl3pPr marL="0" marR="0" lvl="2" indent="0" algn="r">
              <a:spcBef>
                <a:spcPts val="0"/>
              </a:spcBef>
              <a:buNone/>
              <a:defRPr sz="600" b="0" i="0" u="none" strike="noStrike" cap="none">
                <a:solidFill>
                  <a:srgbClr val="888888"/>
                </a:solidFill>
                <a:latin typeface="Arial"/>
                <a:ea typeface="Arial"/>
                <a:cs typeface="Arial"/>
              </a:defRPr>
            </a:lvl3pPr>
            <a:lvl4pPr marL="0" marR="0" lvl="3" indent="0" algn="r">
              <a:spcBef>
                <a:spcPts val="0"/>
              </a:spcBef>
              <a:buNone/>
              <a:defRPr sz="600" b="0" i="0" u="none" strike="noStrike" cap="none">
                <a:solidFill>
                  <a:srgbClr val="888888"/>
                </a:solidFill>
                <a:latin typeface="Arial"/>
                <a:ea typeface="Arial"/>
                <a:cs typeface="Arial"/>
              </a:defRPr>
            </a:lvl4pPr>
            <a:lvl5pPr marL="0" marR="0" lvl="4" indent="0" algn="r">
              <a:spcBef>
                <a:spcPts val="0"/>
              </a:spcBef>
              <a:buNone/>
              <a:defRPr sz="600" b="0" i="0" u="none" strike="noStrike" cap="none">
                <a:solidFill>
                  <a:srgbClr val="888888"/>
                </a:solidFill>
                <a:latin typeface="Arial"/>
                <a:ea typeface="Arial"/>
                <a:cs typeface="Arial"/>
              </a:defRPr>
            </a:lvl5pPr>
            <a:lvl6pPr marL="0" marR="0" lvl="5" indent="0" algn="r">
              <a:spcBef>
                <a:spcPts val="0"/>
              </a:spcBef>
              <a:buNone/>
              <a:defRPr sz="600" b="0" i="0" u="none" strike="noStrike" cap="none">
                <a:solidFill>
                  <a:srgbClr val="888888"/>
                </a:solidFill>
                <a:latin typeface="Arial"/>
                <a:ea typeface="Arial"/>
                <a:cs typeface="Arial"/>
              </a:defRPr>
            </a:lvl6pPr>
            <a:lvl7pPr marL="0" marR="0" lvl="6" indent="0" algn="r">
              <a:spcBef>
                <a:spcPts val="0"/>
              </a:spcBef>
              <a:buNone/>
              <a:defRPr sz="600" b="0" i="0" u="none" strike="noStrike" cap="none">
                <a:solidFill>
                  <a:srgbClr val="888888"/>
                </a:solidFill>
                <a:latin typeface="Arial"/>
                <a:ea typeface="Arial"/>
                <a:cs typeface="Arial"/>
              </a:defRPr>
            </a:lvl7pPr>
            <a:lvl8pPr marL="0" marR="0" lvl="7" indent="0" algn="r">
              <a:spcBef>
                <a:spcPts val="0"/>
              </a:spcBef>
              <a:buNone/>
              <a:defRPr sz="600" b="0" i="0" u="none" strike="noStrike" cap="none">
                <a:solidFill>
                  <a:srgbClr val="888888"/>
                </a:solidFill>
                <a:latin typeface="Arial"/>
                <a:ea typeface="Arial"/>
                <a:cs typeface="Arial"/>
              </a:defRPr>
            </a:lvl8pPr>
            <a:lvl9pPr marL="0" marR="0" lvl="8" indent="0" algn="r">
              <a:spcBef>
                <a:spcPts val="0"/>
              </a:spcBef>
              <a:buNone/>
              <a:defRPr sz="600" b="0" i="0" u="none" strike="noStrike" cap="none">
                <a:solidFill>
                  <a:srgbClr val="888888"/>
                </a:solidFill>
                <a:latin typeface="Arial"/>
                <a:ea typeface="Arial"/>
                <a:cs typeface="Arial"/>
              </a:defRPr>
            </a:lvl9pPr>
          </a:lstStyle>
          <a:p>
            <a:pPr marL="0" lvl="0" indent="0" algn="r">
              <a:spcBef>
                <a:spcPts val="0"/>
              </a:spcBef>
              <a:spcAft>
                <a:spcPts val="0"/>
              </a:spcAft>
              <a:buNone/>
              <a:defRPr/>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2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8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2" name="Google Shape;102;p14"/>
          <p:cNvSpPr txBox="1">
            <a:spLocks noGrp="1"/>
          </p:cNvSpPr>
          <p:nvPr>
            <p:ph type="title"/>
          </p:nvPr>
        </p:nvSpPr>
        <p:spPr bwMode="auto">
          <a:xfrm>
            <a:off x="1036625" y="1956195"/>
            <a:ext cx="8497800" cy="3783000"/>
          </a:xfrm>
          <a:prstGeom prst="rect">
            <a:avLst/>
          </a:prstGeom>
          <a:noFill/>
          <a:ln>
            <a:noFill/>
          </a:ln>
        </p:spPr>
        <p:txBody>
          <a:bodyPr spcFirstLastPara="1" wrap="square" lIns="0" tIns="0" rIns="0" bIns="0" anchor="t" anchorCtr="0">
            <a:noAutofit/>
          </a:bodyPr>
          <a:lstStyle/>
          <a:p>
            <a:pPr marL="0" lvl="0" indent="0" algn="l">
              <a:lnSpc>
                <a:spcPct val="100000"/>
              </a:lnSpc>
              <a:spcBef>
                <a:spcPts val="0"/>
              </a:spcBef>
              <a:spcAft>
                <a:spcPts val="0"/>
              </a:spcAft>
              <a:buClr>
                <a:schemeClr val="lt1"/>
              </a:buClr>
              <a:buSzPts val="3200"/>
              <a:buFont typeface="Arial"/>
              <a:buNone/>
              <a:defRPr/>
            </a:pPr>
            <a:r>
              <a:rPr lang="en-GB" dirty="0"/>
              <a:t>Hybrid kinetic-MHD simulations of runaway electron beam termination events</a:t>
            </a:r>
            <a:endParaRPr dirty="0"/>
          </a:p>
          <a:p>
            <a:pPr marL="0" lvl="0" indent="0" algn="l">
              <a:lnSpc>
                <a:spcPct val="100000"/>
              </a:lnSpc>
              <a:spcBef>
                <a:spcPts val="0"/>
              </a:spcBef>
              <a:spcAft>
                <a:spcPts val="0"/>
              </a:spcAft>
              <a:buClr>
                <a:schemeClr val="lt1"/>
              </a:buClr>
              <a:buSzPts val="3200"/>
              <a:buFont typeface="Arial"/>
              <a:buNone/>
              <a:defRPr/>
            </a:pPr>
            <a:endParaRPr sz="2400"/>
          </a:p>
          <a:p>
            <a:pPr>
              <a:defRPr/>
            </a:pPr>
            <a:r>
              <a:rPr lang="en-US" sz="2000" b="0" dirty="0"/>
              <a:t>H. Bergström, S. Liu, M. Hoelzl, V. Bandaru, K. </a:t>
            </a:r>
            <a:r>
              <a:rPr lang="en-US" sz="2000" b="0" dirty="0" err="1"/>
              <a:t>Särkimäki</a:t>
            </a:r>
            <a:r>
              <a:rPr lang="en-US" sz="2000" b="0" dirty="0"/>
              <a:t>, M.M. </a:t>
            </a:r>
            <a:r>
              <a:rPr lang="en-US" sz="2000" b="0" dirty="0" err="1"/>
              <a:t>Skyllas</a:t>
            </a:r>
            <a:r>
              <a:rPr lang="en-US" sz="2000" b="0" dirty="0"/>
              <a:t>, JOREK Team, JET Contributors</a:t>
            </a:r>
            <a:br>
              <a:rPr lang="en-GB" dirty="0"/>
            </a:br>
            <a:endParaRPr/>
          </a:p>
        </p:txBody>
      </p:sp>
      <p:sp>
        <p:nvSpPr>
          <p:cNvPr id="103" name="Google Shape;103;p14"/>
          <p:cNvSpPr txBox="1">
            <a:spLocks noGrp="1"/>
          </p:cNvSpPr>
          <p:nvPr>
            <p:ph type="dt" idx="10"/>
          </p:nvPr>
        </p:nvSpPr>
        <p:spPr bwMode="auto">
          <a:xfrm>
            <a:off x="4053454" y="6561600"/>
            <a:ext cx="7227319" cy="144000"/>
          </a:xfrm>
          <a:prstGeom prst="rect">
            <a:avLst/>
          </a:prstGeom>
          <a:noFill/>
          <a:ln>
            <a:noFill/>
          </a:ln>
        </p:spPr>
        <p:txBody>
          <a:bodyPr spcFirstLastPara="1" wrap="square" lIns="0" tIns="0" rIns="0" bIns="0" anchor="b" anchorCtr="0">
            <a:noAutofit/>
          </a:bodyPr>
          <a:lstStyle/>
          <a:p>
            <a:pPr marL="0" lvl="0" indent="0" algn="r">
              <a:spcBef>
                <a:spcPts val="0"/>
              </a:spcBef>
              <a:spcAft>
                <a:spcPts val="0"/>
              </a:spcAft>
              <a:buNone/>
              <a:defRPr/>
            </a:pPr>
            <a:r>
              <a:rPr lang="de-DE"/>
              <a:t>Hybrid kinetic-MHD simulations of runaway electron beam termination events</a:t>
            </a:r>
            <a:endParaRPr/>
          </a:p>
        </p:txBody>
      </p:sp>
      <p:sp>
        <p:nvSpPr>
          <p:cNvPr id="104" name="Google Shape;104;p14"/>
          <p:cNvSpPr txBox="1">
            <a:spLocks noGrp="1"/>
          </p:cNvSpPr>
          <p:nvPr>
            <p:ph type="ftr" idx="11"/>
          </p:nvPr>
        </p:nvSpPr>
        <p:spPr bwMode="auto">
          <a:xfrm>
            <a:off x="658813" y="6561600"/>
            <a:ext cx="6115051" cy="144000"/>
          </a:xfrm>
          <a:prstGeom prst="rect">
            <a:avLst/>
          </a:prstGeom>
          <a:noFill/>
          <a:ln>
            <a:noFill/>
          </a:ln>
        </p:spPr>
        <p:txBody>
          <a:bodyPr spcFirstLastPara="1" wrap="square" lIns="0" tIns="0" rIns="0" bIns="0" anchor="b" anchorCtr="0">
            <a:noAutofit/>
          </a:bodyPr>
          <a:lstStyle/>
          <a:p>
            <a:pPr marL="0" lvl="0" indent="0" algn="l">
              <a:spcBef>
                <a:spcPts val="0"/>
              </a:spcBef>
              <a:spcAft>
                <a:spcPts val="0"/>
              </a:spcAft>
              <a:buNone/>
              <a:defRPr/>
            </a:pPr>
            <a:r>
              <a:rPr lang="en-GB"/>
              <a:t>MAX-PLANCK-INSTITUT FÜR PLASMAPHYSIK | Hannes Bergström | 14-06-2024</a:t>
            </a:r>
          </a:p>
        </p:txBody>
      </p:sp>
      <p:sp>
        <p:nvSpPr>
          <p:cNvPr id="105" name="Google Shape;105;p14"/>
          <p:cNvSpPr txBox="1">
            <a:spLocks noGrp="1"/>
          </p:cNvSpPr>
          <p:nvPr>
            <p:ph type="sldNum" idx="12"/>
          </p:nvPr>
        </p:nvSpPr>
        <p:spPr bwMode="auto">
          <a:xfrm>
            <a:off x="11280774" y="6561601"/>
            <a:ext cx="217349" cy="144000"/>
          </a:xfrm>
          <a:prstGeom prst="rect">
            <a:avLst/>
          </a:prstGeom>
          <a:noFill/>
          <a:ln>
            <a:noFill/>
          </a:ln>
        </p:spPr>
        <p:txBody>
          <a:bodyPr spcFirstLastPara="1" wrap="square" lIns="0" tIns="0" rIns="0" bIns="0" anchor="b" anchorCtr="0">
            <a:noAutofit/>
          </a:bodyPr>
          <a:lstStyle/>
          <a:p>
            <a:pPr marL="0" lvl="0" indent="0" algn="r">
              <a:spcBef>
                <a:spcPts val="0"/>
              </a:spcBef>
              <a:spcAft>
                <a:spcPts val="0"/>
              </a:spcAft>
              <a:buNone/>
              <a:defRPr/>
            </a:pPr>
            <a:fld id="{00000000-1234-1234-1234-123412341234}" type="slidenum">
              <a:rPr lang="en-GB"/>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2" name="Google Shape;212;p26"/>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None/>
              <a:defRPr/>
            </a:pPr>
            <a:fld id="{00000000-1234-1234-1234-123412341234}" type="slidenum">
              <a:rPr lang="en-GB" dirty="0"/>
              <a:t>10</a:t>
            </a:fld>
            <a:endParaRPr dirty="0"/>
          </a:p>
        </p:txBody>
      </p:sp>
      <p:sp>
        <p:nvSpPr>
          <p:cNvPr id="213" name="Google Shape;213;p26"/>
          <p:cNvSpPr txBox="1">
            <a:spLocks noGrp="1"/>
          </p:cNvSpPr>
          <p:nvPr>
            <p:ph type="body" idx="1"/>
          </p:nvPr>
        </p:nvSpPr>
        <p:spPr bwMode="auto">
          <a:xfrm>
            <a:off x="658813" y="1609724"/>
            <a:ext cx="10514100" cy="4843500"/>
          </a:xfrm>
          <a:prstGeom prst="rect">
            <a:avLst/>
          </a:prstGeom>
        </p:spPr>
        <p:txBody>
          <a:bodyPr spcFirstLastPara="1" wrap="square" lIns="0" tIns="45700" rIns="0" bIns="45700" anchor="t" anchorCtr="0">
            <a:normAutofit/>
          </a:bodyPr>
          <a:lstStyle/>
          <a:p>
            <a:pPr marL="0" lvl="1" indent="0" algn="l">
              <a:spcBef>
                <a:spcPts val="600"/>
              </a:spcBef>
              <a:spcAft>
                <a:spcPts val="0"/>
              </a:spcAft>
              <a:buNone/>
              <a:defRPr/>
            </a:pPr>
            <a:r>
              <a:rPr lang="en-GB" b="0" dirty="0">
                <a:solidFill>
                  <a:schemeClr val="accent6"/>
                </a:solidFill>
              </a:rPr>
              <a:t>Background</a:t>
            </a:r>
            <a:endParaRPr lang="en-US" b="0" dirty="0">
              <a:solidFill>
                <a:schemeClr val="accent6"/>
              </a:solidFill>
            </a:endParaRPr>
          </a:p>
          <a:p>
            <a:pPr marL="0" lvl="1" indent="0" algn="l">
              <a:spcBef>
                <a:spcPts val="600"/>
              </a:spcBef>
              <a:spcAft>
                <a:spcPts val="0"/>
              </a:spcAft>
              <a:buNone/>
              <a:defRPr/>
            </a:pPr>
            <a:endParaRPr lang="en-US" b="0">
              <a:solidFill>
                <a:srgbClr val="000000"/>
              </a:solidFill>
            </a:endParaRPr>
          </a:p>
          <a:p>
            <a:pPr marL="0" lvl="1" indent="0">
              <a:defRPr/>
            </a:pPr>
            <a:r>
              <a:rPr lang="en-GB" b="0" dirty="0">
                <a:solidFill>
                  <a:srgbClr val="005555"/>
                </a:solidFill>
              </a:rPr>
              <a:t>Coupling to the MHD and verification</a:t>
            </a:r>
            <a:endParaRPr lang="en-US" b="0" dirty="0">
              <a:solidFill>
                <a:srgbClr val="005555"/>
              </a:solidFill>
            </a:endParaRPr>
          </a:p>
          <a:p>
            <a:pPr marL="0" lvl="0" indent="0" algn="l">
              <a:spcBef>
                <a:spcPts val="600"/>
              </a:spcBef>
              <a:spcAft>
                <a:spcPts val="0"/>
              </a:spcAft>
              <a:buNone/>
              <a:defRPr/>
            </a:pPr>
            <a:endParaRPr lang="en-US"/>
          </a:p>
          <a:p>
            <a:pPr marL="0" lvl="1" indent="0">
              <a:defRPr/>
            </a:pPr>
            <a:r>
              <a:rPr lang="en-GB" b="0" dirty="0">
                <a:solidFill>
                  <a:schemeClr val="accent6"/>
                </a:solidFill>
              </a:rPr>
              <a:t>Hybrid simulation of RE beam termination in JET</a:t>
            </a:r>
            <a:endParaRPr lang="en-US" b="0">
              <a:solidFill>
                <a:schemeClr val="accent6"/>
              </a:solidFill>
            </a:endParaRPr>
          </a:p>
          <a:p>
            <a:pPr marL="0" lvl="1" indent="0">
              <a:defRPr/>
            </a:pPr>
            <a:endParaRPr lang="en-GB" b="0">
              <a:solidFill>
                <a:srgbClr val="000000"/>
              </a:solidFill>
            </a:endParaRPr>
          </a:p>
          <a:p>
            <a:pPr marL="0" lvl="1" indent="0">
              <a:defRPr/>
            </a:pPr>
            <a:r>
              <a:rPr lang="en-GB" b="0" dirty="0">
                <a:solidFill>
                  <a:schemeClr val="accent6"/>
                </a:solidFill>
              </a:rPr>
              <a:t>Beam termination in ITER and wall load studies</a:t>
            </a:r>
            <a:endParaRPr lang="en-US" b="0" dirty="0">
              <a:solidFill>
                <a:srgbClr val="000000"/>
              </a:solidFill>
            </a:endParaRPr>
          </a:p>
          <a:p>
            <a:pPr marL="0" lvl="1" indent="0">
              <a:defRPr/>
            </a:pPr>
            <a:endParaRPr lang="en-GB" b="0">
              <a:solidFill>
                <a:srgbClr val="000000"/>
              </a:solidFill>
            </a:endParaRPr>
          </a:p>
          <a:p>
            <a:pPr marL="0" lvl="1" indent="0">
              <a:defRPr/>
            </a:pPr>
            <a:endParaRPr lang="en-US" b="0">
              <a:solidFill>
                <a:srgbClr val="000000"/>
              </a:solidFill>
            </a:endParaRPr>
          </a:p>
          <a:p>
            <a:pPr marL="0" lvl="1" indent="0" algn="l">
              <a:spcBef>
                <a:spcPts val="600"/>
              </a:spcBef>
              <a:spcAft>
                <a:spcPts val="0"/>
              </a:spcAft>
              <a:buNone/>
              <a:defRPr/>
            </a:pPr>
            <a:endParaRPr lang="en-GB" b="0">
              <a:solidFill>
                <a:schemeClr val="accent6"/>
              </a:solidFill>
            </a:endParaRPr>
          </a:p>
        </p:txBody>
      </p:sp>
      <p:sp>
        <p:nvSpPr>
          <p:cNvPr id="214" name="Google Shape;214;p26"/>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dirty="0"/>
              <a:t>Outline</a:t>
            </a:r>
            <a:endParaRPr dirty="0"/>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dirty="0"/>
              <a:t>MAX-PLANCK-INSTITUT FÜR PLASMAPHYSIK | Hannes Bergström | 14-06-2024</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20" name="Google Shape;220;p27"/>
          <p:cNvSpPr txBox="1">
            <a:spLocks noGrp="1"/>
          </p:cNvSpPr>
          <p:nvPr>
            <p:ph type="body" idx="1"/>
          </p:nvPr>
        </p:nvSpPr>
        <p:spPr bwMode="auto">
          <a:xfrm>
            <a:off x="658812" y="1222157"/>
            <a:ext cx="4242559" cy="4843500"/>
          </a:xfrm>
          <a:prstGeom prst="rect">
            <a:avLst/>
          </a:prstGeom>
        </p:spPr>
        <p:txBody>
          <a:bodyPr spcFirstLastPara="1" wrap="square" lIns="0" tIns="45700" rIns="0" bIns="45700" anchor="t" anchorCtr="0">
            <a:normAutofit/>
          </a:bodyPr>
          <a:lstStyle/>
          <a:p>
            <a:pPr marL="457200" lvl="0" indent="-342900" algn="l">
              <a:spcBef>
                <a:spcPts val="600"/>
              </a:spcBef>
              <a:spcAft>
                <a:spcPts val="0"/>
              </a:spcAft>
              <a:buSzPts val="1800"/>
              <a:buChar char="●"/>
              <a:defRPr/>
            </a:pPr>
            <a:r>
              <a:rPr lang="en-GB" dirty="0"/>
              <a:t>Given a distribution of markers, we take the fluid moment and project onto the finite elements.</a:t>
            </a:r>
            <a:endParaRPr lang="sv-SE"/>
          </a:p>
          <a:p>
            <a:pPr indent="-342900">
              <a:spcBef>
                <a:spcPts val="0"/>
              </a:spcBef>
              <a:buChar char="●"/>
              <a:defRPr/>
            </a:pPr>
            <a:r>
              <a:rPr lang="en-GB" dirty="0"/>
              <a:t>To reduce noise: time averaging + spatial smoothing (in poloidal plane and parallel to field lines).</a:t>
            </a:r>
          </a:p>
          <a:p>
            <a:pPr indent="-342900">
              <a:spcBef>
                <a:spcPts val="0"/>
              </a:spcBef>
              <a:buChar char="●"/>
              <a:defRPr/>
            </a:pPr>
            <a:endParaRPr lang="en-GB" dirty="0"/>
          </a:p>
        </p:txBody>
      </p:sp>
      <p:sp>
        <p:nvSpPr>
          <p:cNvPr id="221" name="Google Shape;221;p27"/>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11</a:t>
            </a:fld>
            <a:endParaRPr/>
          </a:p>
        </p:txBody>
      </p:sp>
      <p:sp>
        <p:nvSpPr>
          <p:cNvPr id="222" name="Google Shape;222;p27"/>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From particles to fluid</a:t>
            </a:r>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pic>
        <p:nvPicPr>
          <p:cNvPr id="4" name="Bildobjekt 3" descr="En bild som visar Färggrann, skärmbild, cirkel, text&#10;&#10;Automatiskt genererad beskrivning">
            <a:extLst>
              <a:ext uri="{FF2B5EF4-FFF2-40B4-BE49-F238E27FC236}">
                <a16:creationId xmlns:a16="http://schemas.microsoft.com/office/drawing/2014/main" id="{8E1813BB-AF80-2197-2003-9083A3AB42D3}"/>
              </a:ext>
            </a:extLst>
          </p:cNvPr>
          <p:cNvPicPr>
            <a:picLocks noChangeAspect="1"/>
          </p:cNvPicPr>
          <p:nvPr/>
        </p:nvPicPr>
        <p:blipFill>
          <a:blip r:embed="rId3"/>
          <a:stretch>
            <a:fillRect/>
          </a:stretch>
        </p:blipFill>
        <p:spPr>
          <a:xfrm>
            <a:off x="5687235" y="516700"/>
            <a:ext cx="5715000" cy="3064958"/>
          </a:xfrm>
          <a:prstGeom prst="rect">
            <a:avLst/>
          </a:prstGeom>
        </p:spPr>
      </p:pic>
      <p:pic>
        <p:nvPicPr>
          <p:cNvPr id="5" name="Bildobjekt 4" descr="En bild som visar Färggrann, skärmbild, text, cirkel&#10;&#10;Automatiskt genererad beskrivning">
            <a:extLst>
              <a:ext uri="{FF2B5EF4-FFF2-40B4-BE49-F238E27FC236}">
                <a16:creationId xmlns:a16="http://schemas.microsoft.com/office/drawing/2014/main" id="{B5EEEC9D-2EDE-D3D9-045E-F537E6E3EF45}"/>
              </a:ext>
            </a:extLst>
          </p:cNvPr>
          <p:cNvPicPr>
            <a:picLocks noChangeAspect="1"/>
          </p:cNvPicPr>
          <p:nvPr/>
        </p:nvPicPr>
        <p:blipFill rotWithShape="1">
          <a:blip r:embed="rId4"/>
          <a:srcRect l="-455" t="1516" r="-241" b="2172"/>
          <a:stretch/>
        </p:blipFill>
        <p:spPr>
          <a:xfrm>
            <a:off x="5689249" y="3578614"/>
            <a:ext cx="5701870" cy="294557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29" name="Google Shape;229;p28"/>
          <p:cNvSpPr txBox="1">
            <a:spLocks noGrp="1"/>
          </p:cNvSpPr>
          <p:nvPr>
            <p:ph type="body" idx="1"/>
          </p:nvPr>
        </p:nvSpPr>
        <p:spPr bwMode="auto">
          <a:xfrm>
            <a:off x="677100" y="1007251"/>
            <a:ext cx="10837800" cy="782700"/>
          </a:xfrm>
          <a:prstGeom prst="rect">
            <a:avLst/>
          </a:prstGeom>
        </p:spPr>
        <p:txBody>
          <a:bodyPr spcFirstLastPara="1" wrap="square" lIns="0" tIns="45700" rIns="0" bIns="45700" anchor="t" anchorCtr="0">
            <a:normAutofit/>
          </a:bodyPr>
          <a:lstStyle/>
          <a:p>
            <a:pPr marL="0" lvl="0" indent="0" algn="l">
              <a:spcBef>
                <a:spcPts val="600"/>
              </a:spcBef>
              <a:spcAft>
                <a:spcPts val="0"/>
              </a:spcAft>
              <a:buNone/>
              <a:defRPr/>
            </a:pPr>
            <a:r>
              <a:rPr lang="en-GB"/>
              <a:t>In the presence of REs the MHD equations can be simplified to:</a:t>
            </a:r>
            <a:endParaRPr/>
          </a:p>
        </p:txBody>
      </p:sp>
      <p:sp>
        <p:nvSpPr>
          <p:cNvPr id="230" name="Google Shape;230;p28"/>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12</a:t>
            </a:fld>
            <a:endParaRPr/>
          </a:p>
        </p:txBody>
      </p:sp>
      <p:sp>
        <p:nvSpPr>
          <p:cNvPr id="231" name="Google Shape;231;p28"/>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MHD with REs</a:t>
            </a:r>
            <a:endParaRPr/>
          </a:p>
        </p:txBody>
      </p:sp>
      <p:sp>
        <p:nvSpPr>
          <p:cNvPr id="232" name="Google Shape;232;p28"/>
          <p:cNvSpPr txBox="1"/>
          <p:nvPr/>
        </p:nvSpPr>
        <p:spPr bwMode="auto">
          <a:xfrm>
            <a:off x="600900" y="4084725"/>
            <a:ext cx="8499900" cy="550500"/>
          </a:xfrm>
          <a:prstGeom prst="rect">
            <a:avLst/>
          </a:prstGeom>
          <a:noFill/>
          <a:ln>
            <a:noFill/>
          </a:ln>
        </p:spPr>
        <p:txBody>
          <a:bodyPr spcFirstLastPara="1" wrap="square" lIns="91425" tIns="91425" rIns="91425" bIns="91425" anchor="t" anchorCtr="0">
            <a:noAutofit/>
          </a:bodyPr>
          <a:lstStyle/>
          <a:p>
            <a:pPr>
              <a:defRPr/>
            </a:pPr>
            <a:r>
              <a:rPr lang="en-GB" sz="1800">
                <a:solidFill>
                  <a:schemeClr val="dk1"/>
                </a:solidFill>
              </a:rPr>
              <a:t>Usually referred to as a </a:t>
            </a:r>
            <a:r>
              <a:rPr lang="en-GB" sz="1800" i="1">
                <a:solidFill>
                  <a:schemeClr val="dk1"/>
                </a:solidFill>
              </a:rPr>
              <a:t>current coupling scheme</a:t>
            </a:r>
            <a:r>
              <a:rPr lang="en-GB" sz="1800">
                <a:solidFill>
                  <a:schemeClr val="dk1"/>
                </a:solidFill>
              </a:rPr>
              <a:t>. An alternative approach is to use a </a:t>
            </a:r>
            <a:r>
              <a:rPr lang="en-GB" sz="1800" i="1">
                <a:solidFill>
                  <a:schemeClr val="dk1"/>
                </a:solidFill>
              </a:rPr>
              <a:t>pressure coupling scheme</a:t>
            </a:r>
            <a:r>
              <a:rPr lang="en-GB" sz="1800">
                <a:solidFill>
                  <a:schemeClr val="dk1"/>
                </a:solidFill>
              </a:rPr>
              <a:t>: </a:t>
            </a:r>
            <a:endParaRPr sz="1800">
              <a:solidFill>
                <a:schemeClr val="dk1"/>
              </a:solidFill>
            </a:endParaRPr>
          </a:p>
        </p:txBody>
      </p:sp>
      <p:pic>
        <p:nvPicPr>
          <p:cNvPr id="234" name="Google Shape;234;p28"/>
          <p:cNvPicPr/>
          <p:nvPr/>
        </p:nvPicPr>
        <p:blipFill>
          <a:blip r:embed="rId3">
            <a:alphaModFix/>
          </a:blip>
          <a:stretch/>
        </p:blipFill>
        <p:spPr bwMode="auto">
          <a:xfrm>
            <a:off x="1368088" y="1466812"/>
            <a:ext cx="6103873" cy="2693474"/>
          </a:xfrm>
          <a:prstGeom prst="rect">
            <a:avLst/>
          </a:prstGeom>
          <a:noFill/>
          <a:ln>
            <a:noFill/>
          </a:ln>
        </p:spPr>
      </p:pic>
      <p:pic>
        <p:nvPicPr>
          <p:cNvPr id="236" name="Google Shape;236;p28"/>
          <p:cNvPicPr/>
          <p:nvPr/>
        </p:nvPicPr>
        <p:blipFill>
          <a:blip r:embed="rId4">
            <a:alphaModFix/>
          </a:blip>
          <a:stretch/>
        </p:blipFill>
        <p:spPr bwMode="auto">
          <a:xfrm>
            <a:off x="1268325" y="4844285"/>
            <a:ext cx="8604063" cy="836025"/>
          </a:xfrm>
          <a:prstGeom prst="rect">
            <a:avLst/>
          </a:prstGeom>
          <a:noFill/>
          <a:ln>
            <a:noFill/>
          </a:ln>
        </p:spPr>
      </p:pic>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pic>
        <p:nvPicPr>
          <p:cNvPr id="4" name="Bildobjekt 3" descr="En bild som visar Teckensnitt, text, vit, linje&#10;&#10;Automatiskt genererad beskrivning">
            <a:extLst>
              <a:ext uri="{FF2B5EF4-FFF2-40B4-BE49-F238E27FC236}">
                <a16:creationId xmlns:a16="http://schemas.microsoft.com/office/drawing/2014/main" id="{6E557562-B5DC-AF16-7712-1F8DF1B29CDE}"/>
              </a:ext>
            </a:extLst>
          </p:cNvPr>
          <p:cNvPicPr>
            <a:picLocks noChangeAspect="1"/>
          </p:cNvPicPr>
          <p:nvPr/>
        </p:nvPicPr>
        <p:blipFill rotWithShape="1">
          <a:blip r:embed="rId5"/>
          <a:srcRect t="10880" r="-99" b="14424"/>
          <a:stretch/>
        </p:blipFill>
        <p:spPr>
          <a:xfrm>
            <a:off x="1220724" y="5680631"/>
            <a:ext cx="6534502" cy="740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42" name="Google Shape;242;p29"/>
          <p:cNvSpPr txBox="1">
            <a:spLocks noGrp="1"/>
          </p:cNvSpPr>
          <p:nvPr>
            <p:ph type="body" idx="1"/>
          </p:nvPr>
        </p:nvSpPr>
        <p:spPr bwMode="auto">
          <a:xfrm>
            <a:off x="658812" y="1881188"/>
            <a:ext cx="5265600" cy="4572000"/>
          </a:xfrm>
          <a:prstGeom prst="rect">
            <a:avLst/>
          </a:prstGeom>
        </p:spPr>
        <p:txBody>
          <a:bodyPr spcFirstLastPara="1" wrap="square" lIns="0" tIns="45700" rIns="0" bIns="45700" anchor="t" anchorCtr="0">
            <a:normAutofit/>
          </a:bodyPr>
          <a:lstStyle/>
          <a:p>
            <a:pPr marL="457200" lvl="0" indent="-342900" algn="l">
              <a:spcBef>
                <a:spcPts val="600"/>
              </a:spcBef>
              <a:spcAft>
                <a:spcPts val="0"/>
              </a:spcAft>
              <a:buSzPts val="1800"/>
              <a:buChar char="●"/>
              <a:defRPr/>
            </a:pPr>
            <a:r>
              <a:rPr lang="en-GB"/>
              <a:t>Main idea: study equilibrium where full current is carried by REs.</a:t>
            </a:r>
            <a:endParaRPr b="1" i="1" baseline="-25000">
              <a:latin typeface="PT Serif"/>
              <a:ea typeface="PT Serif"/>
              <a:cs typeface="PT Serif"/>
            </a:endParaRPr>
          </a:p>
          <a:p>
            <a:pPr marL="457200" lvl="0" indent="-342900" algn="l">
              <a:spcBef>
                <a:spcPts val="0"/>
              </a:spcBef>
              <a:spcAft>
                <a:spcPts val="0"/>
              </a:spcAft>
              <a:buSzPts val="1800"/>
              <a:buChar char="●"/>
              <a:defRPr/>
            </a:pPr>
            <a:r>
              <a:rPr lang="en-GB"/>
              <a:t>There will be a relative shift of flux surfaces and RE drift orbit surfaces.</a:t>
            </a:r>
            <a:endParaRPr/>
          </a:p>
          <a:p>
            <a:pPr marL="457200" lvl="0" indent="-342900" algn="l">
              <a:spcBef>
                <a:spcPts val="0"/>
              </a:spcBef>
              <a:spcAft>
                <a:spcPts val="0"/>
              </a:spcAft>
              <a:buSzPts val="1800"/>
              <a:buChar char="●"/>
              <a:defRPr/>
            </a:pPr>
            <a:r>
              <a:rPr lang="en-GB"/>
              <a:t>Shafranov shift of such an equilibrium varies with energy of REs.</a:t>
            </a:r>
            <a:endParaRPr/>
          </a:p>
          <a:p>
            <a:pPr marL="457200" lvl="0" indent="-342900" algn="l">
              <a:spcBef>
                <a:spcPts val="0"/>
              </a:spcBef>
              <a:spcAft>
                <a:spcPts val="0"/>
              </a:spcAft>
              <a:buSzPts val="1800"/>
              <a:buChar char="●"/>
              <a:defRPr/>
            </a:pPr>
            <a:r>
              <a:rPr lang="en-GB"/>
              <a:t>Analytical predictions for single energy, small pitch angle case made in: </a:t>
            </a:r>
            <a:r>
              <a:rPr lang="en-GB" i="1"/>
              <a:t>V. Bandaru et al </a:t>
            </a:r>
            <a:r>
              <a:rPr lang="en-GB"/>
              <a:t>[1]</a:t>
            </a:r>
            <a:endParaRPr/>
          </a:p>
        </p:txBody>
      </p:sp>
      <p:sp>
        <p:nvSpPr>
          <p:cNvPr id="243" name="Google Shape;243;p29"/>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2D Verification: radial force balance</a:t>
            </a:r>
            <a:endParaRPr/>
          </a:p>
        </p:txBody>
      </p:sp>
      <p:sp>
        <p:nvSpPr>
          <p:cNvPr id="244" name="Google Shape;244;p29"/>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13</a:t>
            </a:fld>
            <a:endParaRPr/>
          </a:p>
        </p:txBody>
      </p:sp>
      <p:pic>
        <p:nvPicPr>
          <p:cNvPr id="245" name="Google Shape;245;p29"/>
          <p:cNvPicPr/>
          <p:nvPr/>
        </p:nvPicPr>
        <p:blipFill>
          <a:blip r:embed="rId3">
            <a:alphaModFix/>
          </a:blip>
          <a:stretch/>
        </p:blipFill>
        <p:spPr bwMode="auto">
          <a:xfrm>
            <a:off x="6172200" y="1573150"/>
            <a:ext cx="5511375" cy="4133524"/>
          </a:xfrm>
          <a:prstGeom prst="rect">
            <a:avLst/>
          </a:prstGeom>
          <a:noFill/>
          <a:ln>
            <a:noFill/>
          </a:ln>
        </p:spPr>
      </p:pic>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sp>
        <p:nvSpPr>
          <p:cNvPr id="8" name="TextBox 7"/>
          <p:cNvSpPr txBox="1"/>
          <p:nvPr/>
        </p:nvSpPr>
        <p:spPr bwMode="auto">
          <a:xfrm>
            <a:off x="1043041" y="5924994"/>
            <a:ext cx="5730823" cy="584775"/>
          </a:xfrm>
          <a:prstGeom prst="rect">
            <a:avLst/>
          </a:prstGeom>
          <a:noFill/>
        </p:spPr>
        <p:txBody>
          <a:bodyPr wrap="square" rtlCol="0">
            <a:spAutoFit/>
          </a:bodyPr>
          <a:lstStyle/>
          <a:p>
            <a:pPr>
              <a:defRPr/>
            </a:pPr>
            <a:r>
              <a:rPr lang="en-US">
                <a:solidFill>
                  <a:schemeClr val="bg1">
                    <a:lumMod val="65000"/>
                  </a:schemeClr>
                </a:solidFill>
              </a:rPr>
              <a:t>[1] </a:t>
            </a:r>
            <a:r>
              <a:rPr lang="en-US" i="1">
                <a:solidFill>
                  <a:schemeClr val="bg1">
                    <a:lumMod val="65000"/>
                  </a:schemeClr>
                </a:solidFill>
              </a:rPr>
              <a:t>V. Bandaru et al, </a:t>
            </a:r>
            <a:r>
              <a:rPr lang="en-GB" i="1">
                <a:solidFill>
                  <a:schemeClr val="bg1">
                    <a:lumMod val="65000"/>
                  </a:schemeClr>
                </a:solidFill>
              </a:rPr>
              <a:t>Phys. Plasmas 30 092508 (2023)</a:t>
            </a:r>
            <a:endParaRPr lang="en-GB">
              <a:solidFill>
                <a:schemeClr val="bg1">
                  <a:lumMod val="65000"/>
                </a:schemeClr>
              </a:solidFill>
            </a:endParaRPr>
          </a:p>
          <a:p>
            <a:pPr>
              <a:defRPr/>
            </a:pPr>
            <a:endParaRPr lang="de-DE" sz="1800">
              <a:solidFill>
                <a:schemeClr val="bg1">
                  <a:lumMod val="65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51" name="Google Shape;251;p30"/>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14</a:t>
            </a:fld>
            <a:endParaRPr/>
          </a:p>
        </p:txBody>
      </p:sp>
      <p:sp>
        <p:nvSpPr>
          <p:cNvPr id="252" name="Google Shape;252;p30"/>
          <p:cNvSpPr txBox="1">
            <a:spLocks noGrp="1"/>
          </p:cNvSpPr>
          <p:nvPr>
            <p:ph type="body" idx="1"/>
          </p:nvPr>
        </p:nvSpPr>
        <p:spPr bwMode="auto">
          <a:xfrm>
            <a:off x="658813" y="1228725"/>
            <a:ext cx="10514100" cy="4843500"/>
          </a:xfrm>
          <a:prstGeom prst="rect">
            <a:avLst/>
          </a:prstGeom>
        </p:spPr>
        <p:txBody>
          <a:bodyPr spcFirstLastPara="1" wrap="square" lIns="0" tIns="45700" rIns="0" bIns="45700" anchor="t" anchorCtr="0">
            <a:normAutofit/>
          </a:bodyPr>
          <a:lstStyle/>
          <a:p>
            <a:pPr marL="0" lvl="0" indent="0" algn="l">
              <a:spcBef>
                <a:spcPts val="600"/>
              </a:spcBef>
              <a:spcAft>
                <a:spcPts val="0"/>
              </a:spcAft>
              <a:buNone/>
              <a:defRPr/>
            </a:pPr>
            <a:r>
              <a:rPr lang="en-GB"/>
              <a:t>Simulations show good agreement with predictions!</a:t>
            </a:r>
            <a:endParaRPr/>
          </a:p>
        </p:txBody>
      </p:sp>
      <p:sp>
        <p:nvSpPr>
          <p:cNvPr id="253" name="Google Shape;253;p30"/>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0"/>
              </a:spcAft>
              <a:buClr>
                <a:schemeClr val="dk1"/>
              </a:buClr>
              <a:buSzPts val="1100"/>
              <a:buFont typeface="Arial"/>
              <a:buNone/>
              <a:defRPr/>
            </a:pPr>
            <a:r>
              <a:rPr lang="en-GB">
                <a:solidFill>
                  <a:schemeClr val="dk2"/>
                </a:solidFill>
              </a:rPr>
              <a:t>2D Verification: radial force balance</a:t>
            </a:r>
            <a:endParaRPr>
              <a:solidFill>
                <a:schemeClr val="dk2"/>
              </a:solidFill>
            </a:endParaRPr>
          </a:p>
          <a:p>
            <a:pPr marL="0" lvl="0" indent="0" algn="l">
              <a:spcBef>
                <a:spcPts val="1800"/>
              </a:spcBef>
              <a:spcAft>
                <a:spcPts val="1800"/>
              </a:spcAft>
              <a:buNone/>
              <a:defRPr/>
            </a:pPr>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pic>
        <p:nvPicPr>
          <p:cNvPr id="4" name="Bildobjekt 3" descr="En bild som visar text, skärmbild, linje, diagram&#10;&#10;Automatiskt genererad beskrivning">
            <a:extLst>
              <a:ext uri="{FF2B5EF4-FFF2-40B4-BE49-F238E27FC236}">
                <a16:creationId xmlns:a16="http://schemas.microsoft.com/office/drawing/2014/main" id="{4C18D13E-3695-352B-0EBF-48E22DEBEE77}"/>
              </a:ext>
            </a:extLst>
          </p:cNvPr>
          <p:cNvPicPr>
            <a:picLocks noChangeAspect="1"/>
          </p:cNvPicPr>
          <p:nvPr/>
        </p:nvPicPr>
        <p:blipFill>
          <a:blip r:embed="rId3"/>
          <a:stretch>
            <a:fillRect/>
          </a:stretch>
        </p:blipFill>
        <p:spPr>
          <a:xfrm>
            <a:off x="5684782" y="1673773"/>
            <a:ext cx="5486400" cy="4114800"/>
          </a:xfrm>
          <a:prstGeom prst="rect">
            <a:avLst/>
          </a:prstGeom>
        </p:spPr>
      </p:pic>
      <p:pic>
        <p:nvPicPr>
          <p:cNvPr id="5" name="Bildobjekt 4" descr="En bild som visar text, skärmbild, linje, diagram&#10;&#10;Automatiskt genererad beskrivning">
            <a:extLst>
              <a:ext uri="{FF2B5EF4-FFF2-40B4-BE49-F238E27FC236}">
                <a16:creationId xmlns:a16="http://schemas.microsoft.com/office/drawing/2014/main" id="{D3E7908D-C352-1660-C282-041719F105B4}"/>
              </a:ext>
            </a:extLst>
          </p:cNvPr>
          <p:cNvPicPr>
            <a:picLocks noChangeAspect="1"/>
          </p:cNvPicPr>
          <p:nvPr/>
        </p:nvPicPr>
        <p:blipFill>
          <a:blip r:embed="rId4"/>
          <a:stretch>
            <a:fillRect/>
          </a:stretch>
        </p:blipFill>
        <p:spPr>
          <a:xfrm>
            <a:off x="476907" y="1686910"/>
            <a:ext cx="5030513" cy="4325006"/>
          </a:xfrm>
          <a:prstGeom prst="rect">
            <a:avLst/>
          </a:prstGeom>
        </p:spPr>
      </p:pic>
      <p:sp>
        <p:nvSpPr>
          <p:cNvPr id="6" name="textruta 5">
            <a:extLst>
              <a:ext uri="{FF2B5EF4-FFF2-40B4-BE49-F238E27FC236}">
                <a16:creationId xmlns:a16="http://schemas.microsoft.com/office/drawing/2014/main" id="{5219AEAE-F573-83FA-C202-56893A2B40D6}"/>
              </a:ext>
            </a:extLst>
          </p:cNvPr>
          <p:cNvSpPr txBox="1"/>
          <p:nvPr/>
        </p:nvSpPr>
        <p:spPr>
          <a:xfrm>
            <a:off x="5918640" y="5885792"/>
            <a:ext cx="423697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000">
                <a:solidFill>
                  <a:srgbClr val="FF0000"/>
                </a:solidFill>
              </a:rPr>
              <a:t>Simulation data offset by: ~0.5MeV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0" name="Google Shape;260;p31"/>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None/>
              <a:defRPr/>
            </a:pPr>
            <a:fld id="{00000000-1234-1234-1234-123412341234}" type="slidenum">
              <a:rPr lang="en-GB"/>
              <a:t>15</a:t>
            </a:fld>
            <a:endParaRPr/>
          </a:p>
        </p:txBody>
      </p:sp>
      <p:sp>
        <p:nvSpPr>
          <p:cNvPr id="261" name="Google Shape;261;p31"/>
          <p:cNvSpPr txBox="1">
            <a:spLocks noGrp="1"/>
          </p:cNvSpPr>
          <p:nvPr>
            <p:ph type="body" idx="1"/>
          </p:nvPr>
        </p:nvSpPr>
        <p:spPr bwMode="auto">
          <a:xfrm>
            <a:off x="658813" y="1609724"/>
            <a:ext cx="10514100" cy="4843500"/>
          </a:xfrm>
          <a:prstGeom prst="rect">
            <a:avLst/>
          </a:prstGeom>
        </p:spPr>
        <p:txBody>
          <a:bodyPr spcFirstLastPara="1" wrap="square" lIns="0" tIns="45700" rIns="0" bIns="45700" anchor="t" anchorCtr="0">
            <a:normAutofit/>
          </a:bodyPr>
          <a:lstStyle/>
          <a:p>
            <a:pPr marL="0" lvl="1" indent="0" algn="l">
              <a:spcBef>
                <a:spcPts val="600"/>
              </a:spcBef>
              <a:spcAft>
                <a:spcPts val="0"/>
              </a:spcAft>
              <a:buNone/>
              <a:defRPr/>
            </a:pPr>
            <a:r>
              <a:rPr lang="en-GB" b="0">
                <a:solidFill>
                  <a:schemeClr val="accent6"/>
                </a:solidFill>
              </a:rPr>
              <a:t>Background</a:t>
            </a:r>
            <a:endParaRPr lang="en-US" b="0">
              <a:solidFill>
                <a:schemeClr val="accent6"/>
              </a:solidFill>
            </a:endParaRPr>
          </a:p>
          <a:p>
            <a:pPr marL="0" lvl="1" indent="0" algn="l">
              <a:spcBef>
                <a:spcPts val="600"/>
              </a:spcBef>
              <a:spcAft>
                <a:spcPts val="0"/>
              </a:spcAft>
              <a:buNone/>
              <a:defRPr/>
            </a:pPr>
            <a:endParaRPr lang="en-US" b="0">
              <a:solidFill>
                <a:srgbClr val="000000"/>
              </a:solidFill>
            </a:endParaRPr>
          </a:p>
          <a:p>
            <a:pPr marL="0" lvl="1" indent="0" algn="l">
              <a:spcBef>
                <a:spcPts val="600"/>
              </a:spcBef>
              <a:spcAft>
                <a:spcPts val="0"/>
              </a:spcAft>
              <a:buNone/>
              <a:defRPr/>
            </a:pPr>
            <a:r>
              <a:rPr lang="en-GB" b="0">
                <a:solidFill>
                  <a:schemeClr val="accent6"/>
                </a:solidFill>
              </a:rPr>
              <a:t>Coupling to the MHD and verification</a:t>
            </a:r>
            <a:endParaRPr lang="en-US" b="0">
              <a:solidFill>
                <a:schemeClr val="accent6"/>
              </a:solidFill>
            </a:endParaRPr>
          </a:p>
          <a:p>
            <a:pPr marL="0" lvl="0" indent="0" algn="l">
              <a:spcBef>
                <a:spcPts val="600"/>
              </a:spcBef>
              <a:spcAft>
                <a:spcPts val="0"/>
              </a:spcAft>
              <a:buNone/>
              <a:defRPr/>
            </a:pPr>
            <a:endParaRPr lang="en-US"/>
          </a:p>
          <a:p>
            <a:pPr marL="0" lvl="1" indent="0">
              <a:defRPr/>
            </a:pPr>
            <a:r>
              <a:rPr lang="en-GB" b="0">
                <a:solidFill>
                  <a:srgbClr val="005555"/>
                </a:solidFill>
              </a:rPr>
              <a:t>Hybrid simulation of RE beam termination in JET</a:t>
            </a:r>
            <a:endParaRPr lang="en-US" b="0">
              <a:solidFill>
                <a:srgbClr val="005555"/>
              </a:solidFill>
            </a:endParaRPr>
          </a:p>
          <a:p>
            <a:pPr marL="0" lvl="1" indent="0">
              <a:defRPr/>
            </a:pPr>
            <a:endParaRPr lang="en-GB" b="0">
              <a:solidFill>
                <a:schemeClr val="dk1"/>
              </a:solidFill>
            </a:endParaRPr>
          </a:p>
          <a:p>
            <a:pPr marL="0" lvl="1" indent="0">
              <a:defRPr/>
            </a:pPr>
            <a:r>
              <a:rPr lang="en-GB" b="0">
                <a:solidFill>
                  <a:schemeClr val="accent6"/>
                </a:solidFill>
              </a:rPr>
              <a:t>Beam termination in ITER and wall load studies</a:t>
            </a:r>
            <a:endParaRPr lang="en-US" b="0">
              <a:solidFill>
                <a:schemeClr val="accent6"/>
              </a:solidFill>
            </a:endParaRPr>
          </a:p>
          <a:p>
            <a:pPr marL="0" lvl="1" indent="0">
              <a:defRPr/>
            </a:pPr>
            <a:endParaRPr lang="en-GB" b="0">
              <a:solidFill>
                <a:schemeClr val="dk1"/>
              </a:solidFill>
            </a:endParaRPr>
          </a:p>
          <a:p>
            <a:pPr marL="0" lvl="1" indent="0" algn="l">
              <a:spcBef>
                <a:spcPts val="600"/>
              </a:spcBef>
              <a:spcAft>
                <a:spcPts val="0"/>
              </a:spcAft>
              <a:buNone/>
              <a:defRPr/>
            </a:pPr>
            <a:endParaRPr lang="en-GB" b="0">
              <a:solidFill>
                <a:schemeClr val="accent6"/>
              </a:solidFill>
            </a:endParaRPr>
          </a:p>
          <a:p>
            <a:pPr marL="0" lvl="1" indent="0" algn="l">
              <a:spcBef>
                <a:spcPts val="600"/>
              </a:spcBef>
              <a:spcAft>
                <a:spcPts val="0"/>
              </a:spcAft>
              <a:buNone/>
              <a:defRPr/>
            </a:pPr>
            <a:endParaRPr b="0"/>
          </a:p>
        </p:txBody>
      </p:sp>
      <p:sp>
        <p:nvSpPr>
          <p:cNvPr id="262" name="Google Shape;262;p31"/>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Outline</a:t>
            </a:r>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8" name="Google Shape;268;p32"/>
          <p:cNvSpPr txBox="1">
            <a:spLocks noGrp="1"/>
          </p:cNvSpPr>
          <p:nvPr>
            <p:ph type="body" idx="1"/>
          </p:nvPr>
        </p:nvSpPr>
        <p:spPr bwMode="auto">
          <a:xfrm>
            <a:off x="658800" y="1500191"/>
            <a:ext cx="5265600" cy="1211100"/>
          </a:xfrm>
          <a:prstGeom prst="rect">
            <a:avLst/>
          </a:prstGeom>
        </p:spPr>
        <p:txBody>
          <a:bodyPr spcFirstLastPara="1" wrap="square" lIns="0" tIns="45700" rIns="0" bIns="45700" anchor="t" anchorCtr="0">
            <a:normAutofit/>
          </a:bodyPr>
          <a:lstStyle/>
          <a:p>
            <a:pPr marL="457200" lvl="0" indent="-342900" algn="l">
              <a:spcBef>
                <a:spcPts val="600"/>
              </a:spcBef>
              <a:spcAft>
                <a:spcPts val="0"/>
              </a:spcAft>
              <a:buSzPts val="1800"/>
              <a:buChar char="●"/>
              <a:defRPr/>
            </a:pPr>
            <a:r>
              <a:rPr lang="en-GB"/>
              <a:t>First application of coupled model concerns JET shot: </a:t>
            </a:r>
            <a:r>
              <a:rPr lang="en-GB" b="1"/>
              <a:t>#95135</a:t>
            </a:r>
            <a:r>
              <a:rPr lang="en-GB"/>
              <a:t>.</a:t>
            </a:r>
            <a:endParaRPr/>
          </a:p>
          <a:p>
            <a:pPr marL="457200" lvl="0" indent="-342900" algn="l">
              <a:spcBef>
                <a:spcPts val="0"/>
              </a:spcBef>
              <a:spcAft>
                <a:spcPts val="0"/>
              </a:spcAft>
              <a:buSzPts val="1800"/>
              <a:buChar char="●"/>
              <a:defRPr/>
            </a:pPr>
            <a:r>
              <a:rPr lang="en-GB"/>
              <a:t>Example of </a:t>
            </a:r>
            <a:r>
              <a:rPr lang="en-GB" u="sng"/>
              <a:t>benign beam termination</a:t>
            </a:r>
            <a:r>
              <a:rPr lang="en-GB"/>
              <a:t>:</a:t>
            </a:r>
            <a:endParaRPr/>
          </a:p>
        </p:txBody>
      </p:sp>
      <p:sp>
        <p:nvSpPr>
          <p:cNvPr id="269" name="Google Shape;269;p32"/>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Benign beam termination in JET</a:t>
            </a:r>
            <a:endParaRPr/>
          </a:p>
        </p:txBody>
      </p:sp>
      <p:sp>
        <p:nvSpPr>
          <p:cNvPr id="270" name="Google Shape;270;p32"/>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16</a:t>
            </a:fld>
            <a:endParaRPr/>
          </a:p>
        </p:txBody>
      </p:sp>
      <p:pic>
        <p:nvPicPr>
          <p:cNvPr id="271" name="Google Shape;271;p32"/>
          <p:cNvPicPr/>
          <p:nvPr/>
        </p:nvPicPr>
        <p:blipFill>
          <a:blip r:embed="rId3">
            <a:alphaModFix/>
          </a:blip>
          <a:stretch/>
        </p:blipFill>
        <p:spPr bwMode="auto">
          <a:xfrm>
            <a:off x="7261401" y="931647"/>
            <a:ext cx="3943176" cy="5767617"/>
          </a:xfrm>
          <a:prstGeom prst="rect">
            <a:avLst/>
          </a:prstGeom>
          <a:noFill/>
          <a:ln>
            <a:noFill/>
          </a:ln>
        </p:spPr>
      </p:pic>
      <p:sp>
        <p:nvSpPr>
          <p:cNvPr id="272" name="Google Shape;272;p32"/>
          <p:cNvSpPr txBox="1">
            <a:spLocks noGrp="1"/>
          </p:cNvSpPr>
          <p:nvPr>
            <p:ph type="body" idx="1"/>
          </p:nvPr>
        </p:nvSpPr>
        <p:spPr bwMode="auto">
          <a:xfrm>
            <a:off x="1116000" y="2719400"/>
            <a:ext cx="5265600" cy="2449500"/>
          </a:xfrm>
          <a:prstGeom prst="rect">
            <a:avLst/>
          </a:prstGeom>
        </p:spPr>
        <p:txBody>
          <a:bodyPr spcFirstLastPara="1" wrap="square" lIns="0" tIns="45700" rIns="0" bIns="45700" anchor="t" anchorCtr="0">
            <a:normAutofit lnSpcReduction="10000"/>
          </a:bodyPr>
          <a:lstStyle/>
          <a:p>
            <a:pPr marL="457200" lvl="0" indent="-342900" algn="l">
              <a:spcBef>
                <a:spcPts val="600"/>
              </a:spcBef>
              <a:spcAft>
                <a:spcPts val="0"/>
              </a:spcAft>
              <a:buSzPts val="1800"/>
              <a:buAutoNum type="arabicPeriod"/>
              <a:defRPr/>
            </a:pPr>
            <a:r>
              <a:rPr lang="en-GB"/>
              <a:t>Disruption triggered by injection of argon.</a:t>
            </a:r>
            <a:endParaRPr/>
          </a:p>
          <a:p>
            <a:pPr marL="457200" lvl="0" indent="-342900" algn="l">
              <a:spcBef>
                <a:spcPts val="0"/>
              </a:spcBef>
              <a:spcAft>
                <a:spcPts val="0"/>
              </a:spcAft>
              <a:buSzPts val="1800"/>
              <a:buAutoNum type="arabicPeriod"/>
              <a:defRPr/>
            </a:pPr>
            <a:r>
              <a:rPr lang="en-GB"/>
              <a:t>Second injection of deuterium during runaway plateau, helps flush out impurities.</a:t>
            </a:r>
            <a:endParaRPr/>
          </a:p>
          <a:p>
            <a:pPr marL="457200" lvl="0" indent="-342900" algn="l">
              <a:spcBef>
                <a:spcPts val="0"/>
              </a:spcBef>
              <a:spcAft>
                <a:spcPts val="0"/>
              </a:spcAft>
              <a:buSzPts val="1800"/>
              <a:buAutoNum type="arabicPeriod"/>
              <a:defRPr/>
            </a:pPr>
            <a:r>
              <a:rPr lang="en-GB"/>
              <a:t>Fast MHD activity </a:t>
            </a:r>
            <a:r>
              <a:rPr lang="en-GB">
                <a:highlight>
                  <a:schemeClr val="lt1"/>
                </a:highlight>
              </a:rPr>
              <a:t>→</a:t>
            </a:r>
            <a:r>
              <a:rPr lang="en-GB"/>
              <a:t> near complete loss of REs.</a:t>
            </a:r>
            <a:endParaRPr/>
          </a:p>
          <a:p>
            <a:pPr marL="457200" lvl="0" indent="-342900" algn="l">
              <a:spcBef>
                <a:spcPts val="0"/>
              </a:spcBef>
              <a:spcAft>
                <a:spcPts val="0"/>
              </a:spcAft>
              <a:buSzPts val="1800"/>
              <a:buAutoNum type="arabicPeriod"/>
              <a:defRPr/>
            </a:pPr>
            <a:r>
              <a:rPr lang="en-GB"/>
              <a:t>Benign termination of discharge, no localized wall damage observed.</a:t>
            </a:r>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sp>
        <p:nvSpPr>
          <p:cNvPr id="9" name="TextBox 8"/>
          <p:cNvSpPr txBox="1"/>
          <p:nvPr/>
        </p:nvSpPr>
        <p:spPr bwMode="auto">
          <a:xfrm>
            <a:off x="3095936" y="6337081"/>
            <a:ext cx="5730823" cy="261610"/>
          </a:xfrm>
          <a:prstGeom prst="rect">
            <a:avLst/>
          </a:prstGeom>
          <a:noFill/>
        </p:spPr>
        <p:txBody>
          <a:bodyPr wrap="square" rtlCol="0">
            <a:spAutoFit/>
          </a:bodyPr>
          <a:lstStyle/>
          <a:p>
            <a:pPr>
              <a:defRPr/>
            </a:pPr>
            <a:r>
              <a:rPr lang="en-US" sz="1100">
                <a:solidFill>
                  <a:schemeClr val="bg1">
                    <a:lumMod val="65000"/>
                  </a:schemeClr>
                </a:solidFill>
              </a:rPr>
              <a:t>Illustrations taken from: </a:t>
            </a:r>
            <a:r>
              <a:rPr lang="en-US" sz="1100" i="1">
                <a:solidFill>
                  <a:schemeClr val="bg1">
                    <a:lumMod val="65000"/>
                  </a:schemeClr>
                </a:solidFill>
              </a:rPr>
              <a:t>V. Bandaru et al, Plasma Phys. Control. Fusion 63 035024 (2021)</a:t>
            </a:r>
            <a:endParaRPr lang="de-DE">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8" name="Google Shape;278;p33"/>
          <p:cNvSpPr txBox="1">
            <a:spLocks noGrp="1"/>
          </p:cNvSpPr>
          <p:nvPr>
            <p:ph type="body" idx="1"/>
          </p:nvPr>
        </p:nvSpPr>
        <p:spPr bwMode="auto">
          <a:xfrm>
            <a:off x="658800" y="1500200"/>
            <a:ext cx="6764100" cy="1671900"/>
          </a:xfrm>
          <a:prstGeom prst="rect">
            <a:avLst/>
          </a:prstGeom>
        </p:spPr>
        <p:txBody>
          <a:bodyPr spcFirstLastPara="1" wrap="square" lIns="0" tIns="45700" rIns="0" bIns="45700" anchor="t" anchorCtr="0">
            <a:normAutofit fontScale="92500" lnSpcReduction="10000"/>
          </a:bodyPr>
          <a:lstStyle/>
          <a:p>
            <a:pPr marL="457200" lvl="0" indent="-342900" algn="l">
              <a:spcBef>
                <a:spcPts val="600"/>
              </a:spcBef>
              <a:spcAft>
                <a:spcPts val="0"/>
              </a:spcAft>
              <a:buSzPts val="1800"/>
              <a:buChar char="●"/>
              <a:defRPr/>
            </a:pPr>
            <a:r>
              <a:rPr lang="en-GB"/>
              <a:t>Simulation starting point a few ms before crash.</a:t>
            </a:r>
            <a:endParaRPr/>
          </a:p>
          <a:p>
            <a:pPr marL="457200" lvl="0" indent="-342900" algn="l">
              <a:spcBef>
                <a:spcPts val="0"/>
              </a:spcBef>
              <a:spcAft>
                <a:spcPts val="0"/>
              </a:spcAft>
              <a:buSzPts val="1800"/>
              <a:buChar char="●"/>
              <a:defRPr/>
            </a:pPr>
            <a:r>
              <a:rPr lang="en-GB"/>
              <a:t>Runaway population initialized based on:</a:t>
            </a:r>
            <a:endParaRPr/>
          </a:p>
          <a:p>
            <a:pPr marL="914400" lvl="1" indent="-342900" algn="l">
              <a:spcBef>
                <a:spcPts val="0"/>
              </a:spcBef>
              <a:spcAft>
                <a:spcPts val="0"/>
              </a:spcAft>
              <a:buClr>
                <a:schemeClr val="dk1"/>
              </a:buClr>
              <a:buSzPts val="1800"/>
              <a:buChar char="○"/>
              <a:defRPr/>
            </a:pPr>
            <a:r>
              <a:rPr lang="en-GB" b="0">
                <a:solidFill>
                  <a:schemeClr val="dk1"/>
                </a:solidFill>
              </a:rPr>
              <a:t>Plasma current</a:t>
            </a:r>
            <a:endParaRPr b="0">
              <a:solidFill>
                <a:schemeClr val="dk1"/>
              </a:solidFill>
            </a:endParaRPr>
          </a:p>
          <a:p>
            <a:pPr marL="914400" lvl="1" indent="-342900" algn="l">
              <a:spcBef>
                <a:spcPts val="0"/>
              </a:spcBef>
              <a:spcAft>
                <a:spcPts val="0"/>
              </a:spcAft>
              <a:buClr>
                <a:schemeClr val="dk1"/>
              </a:buClr>
              <a:buSzPts val="1800"/>
              <a:buChar char="○"/>
              <a:defRPr/>
            </a:pPr>
            <a:r>
              <a:rPr lang="en-GB" b="0">
                <a:solidFill>
                  <a:schemeClr val="dk1"/>
                </a:solidFill>
              </a:rPr>
              <a:t>Observed synchrotron radiation </a:t>
            </a:r>
            <a:r>
              <a:rPr lang="en-GB" b="0">
                <a:solidFill>
                  <a:schemeClr val="dk1"/>
                </a:solidFill>
                <a:highlight>
                  <a:schemeClr val="lt1"/>
                </a:highlight>
              </a:rPr>
              <a:t>→ hollow current profile</a:t>
            </a:r>
            <a:endParaRPr b="0">
              <a:solidFill>
                <a:schemeClr val="dk1"/>
              </a:solidFill>
            </a:endParaRPr>
          </a:p>
          <a:p>
            <a:pPr marL="914400" lvl="1" indent="-342900" algn="l">
              <a:spcBef>
                <a:spcPts val="0"/>
              </a:spcBef>
              <a:spcAft>
                <a:spcPts val="0"/>
              </a:spcAft>
              <a:buClr>
                <a:schemeClr val="dk1"/>
              </a:buClr>
              <a:buSzPts val="1800"/>
              <a:buChar char="○"/>
              <a:defRPr/>
            </a:pPr>
            <a:r>
              <a:rPr lang="en-GB" b="0">
                <a:solidFill>
                  <a:schemeClr val="dk1"/>
                </a:solidFill>
              </a:rPr>
              <a:t>MHD activity (given different q-profiles)</a:t>
            </a:r>
            <a:endParaRPr b="0">
              <a:solidFill>
                <a:schemeClr val="dk1"/>
              </a:solidFill>
            </a:endParaRPr>
          </a:p>
        </p:txBody>
      </p:sp>
      <p:sp>
        <p:nvSpPr>
          <p:cNvPr id="279" name="Google Shape;279;p33"/>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Benign beam termination in JET</a:t>
            </a:r>
            <a:endParaRPr/>
          </a:p>
        </p:txBody>
      </p:sp>
      <p:sp>
        <p:nvSpPr>
          <p:cNvPr id="280" name="Google Shape;280;p33"/>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None/>
              <a:defRPr/>
            </a:pPr>
            <a:fld id="{00000000-1234-1234-1234-123412341234}" type="slidenum">
              <a:rPr lang="en-GB"/>
              <a:t>17</a:t>
            </a:fld>
            <a:endParaRPr/>
          </a:p>
        </p:txBody>
      </p:sp>
      <p:pic>
        <p:nvPicPr>
          <p:cNvPr id="281" name="Google Shape;281;p33"/>
          <p:cNvPicPr/>
          <p:nvPr/>
        </p:nvPicPr>
        <p:blipFill>
          <a:blip r:embed="rId3">
            <a:alphaModFix/>
          </a:blip>
          <a:stretch/>
        </p:blipFill>
        <p:spPr bwMode="auto">
          <a:xfrm>
            <a:off x="7261401" y="931647"/>
            <a:ext cx="3943176" cy="5767617"/>
          </a:xfrm>
          <a:prstGeom prst="rect">
            <a:avLst/>
          </a:prstGeom>
          <a:noFill/>
          <a:ln>
            <a:noFill/>
          </a:ln>
        </p:spPr>
      </p:pic>
      <p:pic>
        <p:nvPicPr>
          <p:cNvPr id="282" name="Google Shape;282;p33"/>
          <p:cNvPicPr/>
          <p:nvPr/>
        </p:nvPicPr>
        <p:blipFill>
          <a:blip r:embed="rId4">
            <a:alphaModFix/>
          </a:blip>
          <a:stretch/>
        </p:blipFill>
        <p:spPr bwMode="auto">
          <a:xfrm>
            <a:off x="1420812" y="3347575"/>
            <a:ext cx="4769401" cy="2953224"/>
          </a:xfrm>
          <a:prstGeom prst="rect">
            <a:avLst/>
          </a:prstGeom>
          <a:noFill/>
          <a:ln>
            <a:noFill/>
          </a:ln>
        </p:spPr>
      </p:pic>
      <p:cxnSp>
        <p:nvCxnSpPr>
          <p:cNvPr id="283" name="Google Shape;283;p33"/>
          <p:cNvCxnSpPr>
            <a:cxnSpLocks/>
          </p:cNvCxnSpPr>
          <p:nvPr/>
        </p:nvCxnSpPr>
        <p:spPr bwMode="auto">
          <a:xfrm>
            <a:off x="9866300" y="895365"/>
            <a:ext cx="484200" cy="771900"/>
          </a:xfrm>
          <a:prstGeom prst="straightConnector1">
            <a:avLst/>
          </a:prstGeom>
          <a:noFill/>
          <a:ln w="9525" cap="flat" cmpd="sng">
            <a:solidFill>
              <a:schemeClr val="dk2"/>
            </a:solidFill>
            <a:prstDash val="solid"/>
            <a:round/>
            <a:headEnd type="none" w="med" len="med"/>
            <a:tailEnd type="triangle" w="med" len="med"/>
          </a:ln>
        </p:spPr>
      </p:cxnSp>
      <p:sp>
        <p:nvSpPr>
          <p:cNvPr id="284" name="Google Shape;284;p33"/>
          <p:cNvSpPr txBox="1"/>
          <p:nvPr/>
        </p:nvSpPr>
        <p:spPr bwMode="auto">
          <a:xfrm>
            <a:off x="9080650" y="429765"/>
            <a:ext cx="1730700" cy="5418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en-GB" sz="1800">
                <a:solidFill>
                  <a:schemeClr val="dk1"/>
                </a:solidFill>
              </a:rPr>
              <a:t>We are here!</a:t>
            </a:r>
            <a:endParaRPr sz="1800">
              <a:solidFill>
                <a:schemeClr val="dk1"/>
              </a:solidFill>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sp>
        <p:nvSpPr>
          <p:cNvPr id="11" name="TextBox 10"/>
          <p:cNvSpPr txBox="1"/>
          <p:nvPr/>
        </p:nvSpPr>
        <p:spPr bwMode="auto">
          <a:xfrm>
            <a:off x="3095936" y="6337081"/>
            <a:ext cx="5730823" cy="261610"/>
          </a:xfrm>
          <a:prstGeom prst="rect">
            <a:avLst/>
          </a:prstGeom>
          <a:noFill/>
        </p:spPr>
        <p:txBody>
          <a:bodyPr wrap="square" rtlCol="0">
            <a:spAutoFit/>
          </a:bodyPr>
          <a:lstStyle/>
          <a:p>
            <a:pPr>
              <a:defRPr/>
            </a:pPr>
            <a:r>
              <a:rPr lang="en-US" sz="1100">
                <a:solidFill>
                  <a:schemeClr val="bg1">
                    <a:lumMod val="65000"/>
                  </a:schemeClr>
                </a:solidFill>
              </a:rPr>
              <a:t>Illustrations taken from: </a:t>
            </a:r>
            <a:r>
              <a:rPr lang="en-US" sz="1100" i="1">
                <a:solidFill>
                  <a:schemeClr val="bg1">
                    <a:lumMod val="65000"/>
                  </a:schemeClr>
                </a:solidFill>
              </a:rPr>
              <a:t>V. Bandaru et al, Plasma Phys. Control. Fusion 63 035024 (2021)</a:t>
            </a:r>
            <a:endParaRPr lang="de-DE">
              <a:solidFill>
                <a:schemeClr val="bg1">
                  <a:lumMod val="6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90" name="Google Shape;290;p34"/>
          <p:cNvSpPr txBox="1">
            <a:spLocks noGrp="1"/>
          </p:cNvSpPr>
          <p:nvPr>
            <p:ph type="body" idx="1"/>
          </p:nvPr>
        </p:nvSpPr>
        <p:spPr bwMode="auto">
          <a:xfrm>
            <a:off x="658800" y="1185371"/>
            <a:ext cx="5176673" cy="1312373"/>
          </a:xfrm>
          <a:prstGeom prst="rect">
            <a:avLst/>
          </a:prstGeom>
        </p:spPr>
        <p:txBody>
          <a:bodyPr spcFirstLastPara="1" wrap="square" lIns="0" tIns="45700" rIns="0" bIns="45700" anchor="t" anchorCtr="0">
            <a:normAutofit/>
          </a:bodyPr>
          <a:lstStyle/>
          <a:p>
            <a:pPr lvl="0" indent="-342900" algn="l">
              <a:spcBef>
                <a:spcPts val="600"/>
              </a:spcBef>
              <a:spcAft>
                <a:spcPts val="0"/>
              </a:spcAft>
              <a:buSzPts val="1800"/>
              <a:buChar char="●"/>
              <a:defRPr/>
            </a:pPr>
            <a:r>
              <a:rPr lang="en-GB" dirty="0"/>
              <a:t>Rapid growth of (</a:t>
            </a:r>
            <a:r>
              <a:rPr lang="en-GB" dirty="0" err="1"/>
              <a:t>m,n</a:t>
            </a:r>
            <a:r>
              <a:rPr lang="en-GB" dirty="0"/>
              <a:t>)=(4,1) double tearing mode observed, quickly saturating.</a:t>
            </a:r>
          </a:p>
          <a:p>
            <a:pPr indent="-342900">
              <a:buChar char="●"/>
              <a:defRPr/>
            </a:pPr>
            <a:r>
              <a:rPr lang="en-GB" dirty="0"/>
              <a:t>REs initialized with 500 keV and pitch 0.99</a:t>
            </a:r>
          </a:p>
        </p:txBody>
      </p:sp>
      <p:sp>
        <p:nvSpPr>
          <p:cNvPr id="291" name="Google Shape;291;p34"/>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18</a:t>
            </a:fld>
            <a:endParaRPr/>
          </a:p>
        </p:txBody>
      </p:sp>
      <p:sp>
        <p:nvSpPr>
          <p:cNvPr id="292" name="Google Shape;292;p34"/>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Benign beam termination in JET</a:t>
            </a:r>
            <a:endParaRPr/>
          </a:p>
        </p:txBody>
      </p:sp>
      <p:sp>
        <p:nvSpPr>
          <p:cNvPr id="294" name="Google Shape;294;p34"/>
          <p:cNvSpPr txBox="1">
            <a:spLocks noGrp="1"/>
          </p:cNvSpPr>
          <p:nvPr>
            <p:ph type="body" idx="1"/>
          </p:nvPr>
        </p:nvSpPr>
        <p:spPr bwMode="auto">
          <a:xfrm>
            <a:off x="5840399" y="1172231"/>
            <a:ext cx="5150400" cy="1016773"/>
          </a:xfrm>
          <a:prstGeom prst="rect">
            <a:avLst/>
          </a:prstGeom>
        </p:spPr>
        <p:txBody>
          <a:bodyPr spcFirstLastPara="1" wrap="square" lIns="0" tIns="45700" rIns="0" bIns="45700" anchor="t" anchorCtr="0">
            <a:normAutofit/>
          </a:bodyPr>
          <a:lstStyle/>
          <a:p>
            <a:pPr marL="457200" lvl="0" indent="-342900" algn="l">
              <a:spcBef>
                <a:spcPts val="600"/>
              </a:spcBef>
              <a:spcAft>
                <a:spcPts val="0"/>
              </a:spcAft>
              <a:buSzPts val="1800"/>
              <a:buChar char="●"/>
              <a:defRPr/>
            </a:pPr>
            <a:r>
              <a:rPr lang="en-GB" err="1"/>
              <a:t>Stochastization</a:t>
            </a:r>
            <a:r>
              <a:rPr lang="en-GB"/>
              <a:t> of outermost flux surfaces after ~230𝜇</a:t>
            </a:r>
            <a:r>
              <a:rPr lang="en-GB" sz="1700" i="1">
                <a:latin typeface="PT Serif"/>
                <a:ea typeface="PT Serif"/>
                <a:cs typeface="PT Serif"/>
              </a:rPr>
              <a:t>s</a:t>
            </a:r>
            <a:r>
              <a:rPr lang="en-GB">
                <a:latin typeface="PT Serif"/>
                <a:ea typeface="PT Serif"/>
                <a:cs typeface="PT Serif"/>
              </a:rPr>
              <a:t>.</a:t>
            </a:r>
            <a:endParaRPr>
              <a:latin typeface="PT Serif"/>
              <a:ea typeface="PT Serif"/>
              <a:cs typeface="PT Serif"/>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pic>
        <p:nvPicPr>
          <p:cNvPr id="5" name="Bildobjekt 4" descr="En bild som visar skärmbild, Färggrann, text, cirkel&#10;&#10;Automatiskt genererad beskrivning">
            <a:extLst>
              <a:ext uri="{FF2B5EF4-FFF2-40B4-BE49-F238E27FC236}">
                <a16:creationId xmlns:a16="http://schemas.microsoft.com/office/drawing/2014/main" id="{4F0587C0-9CFD-7E73-A1EB-E0E6BCF5D24D}"/>
              </a:ext>
            </a:extLst>
          </p:cNvPr>
          <p:cNvPicPr>
            <a:picLocks noChangeAspect="1"/>
          </p:cNvPicPr>
          <p:nvPr/>
        </p:nvPicPr>
        <p:blipFill>
          <a:blip r:embed="rId3"/>
          <a:stretch>
            <a:fillRect/>
          </a:stretch>
        </p:blipFill>
        <p:spPr>
          <a:xfrm>
            <a:off x="5842553" y="2199290"/>
            <a:ext cx="5748927" cy="4114800"/>
          </a:xfrm>
          <a:prstGeom prst="rect">
            <a:avLst/>
          </a:prstGeom>
        </p:spPr>
      </p:pic>
      <p:pic>
        <p:nvPicPr>
          <p:cNvPr id="8" name="Bildobjekt 7" descr="En bild som visar text, diagram, skärmbild, linje&#10;&#10;Automatiskt genererad beskrivning">
            <a:extLst>
              <a:ext uri="{FF2B5EF4-FFF2-40B4-BE49-F238E27FC236}">
                <a16:creationId xmlns:a16="http://schemas.microsoft.com/office/drawing/2014/main" id="{7BBB35E6-845F-E793-EED5-A171C3A55735}"/>
              </a:ext>
            </a:extLst>
          </p:cNvPr>
          <p:cNvPicPr>
            <a:picLocks noChangeAspect="1"/>
          </p:cNvPicPr>
          <p:nvPr/>
        </p:nvPicPr>
        <p:blipFill>
          <a:blip r:embed="rId4"/>
          <a:stretch>
            <a:fillRect/>
          </a:stretch>
        </p:blipFill>
        <p:spPr>
          <a:xfrm>
            <a:off x="1181990" y="2383221"/>
            <a:ext cx="4441471" cy="4114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0" name="Google Shape;300;p35"/>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19</a:t>
            </a:fld>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pic>
        <p:nvPicPr>
          <p:cNvPr id="5" name="Bildobjekt 4" descr="En bild som visar skärmbild, text, Färggrann, lila&#10;&#10;Automatiskt genererad beskrivning">
            <a:extLst>
              <a:ext uri="{FF2B5EF4-FFF2-40B4-BE49-F238E27FC236}">
                <a16:creationId xmlns:a16="http://schemas.microsoft.com/office/drawing/2014/main" id="{854B0B73-4C71-D282-0284-9AF8DDAEC803}"/>
              </a:ext>
            </a:extLst>
          </p:cNvPr>
          <p:cNvPicPr>
            <a:picLocks noChangeAspect="1"/>
          </p:cNvPicPr>
          <p:nvPr/>
        </p:nvPicPr>
        <p:blipFill rotWithShape="1">
          <a:blip r:embed="rId3"/>
          <a:srcRect t="495" r="-90" b="52131"/>
          <a:stretch/>
        </p:blipFill>
        <p:spPr>
          <a:xfrm>
            <a:off x="3912748" y="430346"/>
            <a:ext cx="6858139" cy="2957284"/>
          </a:xfrm>
          <a:prstGeom prst="rect">
            <a:avLst/>
          </a:prstGeom>
        </p:spPr>
      </p:pic>
      <p:pic>
        <p:nvPicPr>
          <p:cNvPr id="6" name="Bildobjekt 5" descr="En bild som visar skärmbild, text, Färggrann, lila&#10;&#10;Automatiskt genererad beskrivning">
            <a:extLst>
              <a:ext uri="{FF2B5EF4-FFF2-40B4-BE49-F238E27FC236}">
                <a16:creationId xmlns:a16="http://schemas.microsoft.com/office/drawing/2014/main" id="{D7F5AFC6-8396-3C07-78F5-FFD148F87FF7}"/>
              </a:ext>
            </a:extLst>
          </p:cNvPr>
          <p:cNvPicPr>
            <a:picLocks noChangeAspect="1"/>
          </p:cNvPicPr>
          <p:nvPr/>
        </p:nvPicPr>
        <p:blipFill rotWithShape="1">
          <a:blip r:embed="rId3"/>
          <a:srcRect t="52090" r="-90" b="-103"/>
          <a:stretch/>
        </p:blipFill>
        <p:spPr>
          <a:xfrm>
            <a:off x="3912747" y="3399976"/>
            <a:ext cx="6858140" cy="2989950"/>
          </a:xfrm>
          <a:prstGeom prst="rect">
            <a:avLst/>
          </a:prstGeom>
        </p:spPr>
      </p:pic>
      <p:pic>
        <p:nvPicPr>
          <p:cNvPr id="8" name="Bildobjekt 7" descr="En bild som visar text, skärmbild, Färggrann, Grafik&#10;&#10;Automatiskt genererad beskrivning">
            <a:extLst>
              <a:ext uri="{FF2B5EF4-FFF2-40B4-BE49-F238E27FC236}">
                <a16:creationId xmlns:a16="http://schemas.microsoft.com/office/drawing/2014/main" id="{ED264008-4DFE-26EC-3DA7-3B9A815C9880}"/>
              </a:ext>
            </a:extLst>
          </p:cNvPr>
          <p:cNvPicPr>
            <a:picLocks noChangeAspect="1"/>
          </p:cNvPicPr>
          <p:nvPr/>
        </p:nvPicPr>
        <p:blipFill rotWithShape="1">
          <a:blip r:embed="rId4"/>
          <a:srcRect l="85652" r="124" b="10437"/>
          <a:stretch/>
        </p:blipFill>
        <p:spPr>
          <a:xfrm>
            <a:off x="10826181" y="813048"/>
            <a:ext cx="1167020" cy="5524234"/>
          </a:xfrm>
          <a:prstGeom prst="rect">
            <a:avLst/>
          </a:prstGeom>
        </p:spPr>
      </p:pic>
      <p:pic>
        <p:nvPicPr>
          <p:cNvPr id="7" name="Bildobjekt 6" descr="En bild som visar text, diagram, skärmbild, linje&#10;&#10;Automatiskt genererad beskrivning">
            <a:extLst>
              <a:ext uri="{FF2B5EF4-FFF2-40B4-BE49-F238E27FC236}">
                <a16:creationId xmlns:a16="http://schemas.microsoft.com/office/drawing/2014/main" id="{A7578AAB-5FA1-9074-E49C-83F193741E59}"/>
              </a:ext>
            </a:extLst>
          </p:cNvPr>
          <p:cNvPicPr>
            <a:picLocks noChangeAspect="1"/>
          </p:cNvPicPr>
          <p:nvPr/>
        </p:nvPicPr>
        <p:blipFill rotWithShape="1">
          <a:blip r:embed="rId5"/>
          <a:srcRect l="3297" t="54963" r="8242" b="1037"/>
          <a:stretch/>
        </p:blipFill>
        <p:spPr bwMode="auto">
          <a:xfrm>
            <a:off x="11558" y="4095146"/>
            <a:ext cx="3929009" cy="1810511"/>
          </a:xfrm>
          <a:prstGeom prst="rect">
            <a:avLst/>
          </a:prstGeom>
        </p:spPr>
      </p:pic>
      <p:sp>
        <p:nvSpPr>
          <p:cNvPr id="9" name="Google Shape;268;p32">
            <a:extLst>
              <a:ext uri="{FF2B5EF4-FFF2-40B4-BE49-F238E27FC236}">
                <a16:creationId xmlns:a16="http://schemas.microsoft.com/office/drawing/2014/main" id="{E7988866-1263-8359-C628-EA5C88582F8F}"/>
              </a:ext>
            </a:extLst>
          </p:cNvPr>
          <p:cNvSpPr txBox="1">
            <a:spLocks noGrp="1"/>
          </p:cNvSpPr>
          <p:nvPr>
            <p:ph type="body" idx="1"/>
          </p:nvPr>
        </p:nvSpPr>
        <p:spPr bwMode="auto">
          <a:xfrm>
            <a:off x="372288" y="1329503"/>
            <a:ext cx="3205152" cy="2765580"/>
          </a:xfrm>
          <a:prstGeom prst="rect">
            <a:avLst/>
          </a:prstGeom>
        </p:spPr>
        <p:txBody>
          <a:bodyPr spcFirstLastPara="1" wrap="square" lIns="0" tIns="45700" rIns="0" bIns="45700" anchor="t" anchorCtr="0">
            <a:normAutofit/>
          </a:bodyPr>
          <a:lstStyle/>
          <a:p>
            <a:pPr indent="-342900">
              <a:buChar char="●"/>
              <a:defRPr/>
            </a:pPr>
            <a:r>
              <a:rPr lang="en-GB" dirty="0"/>
              <a:t>Final RE current ~25 keV</a:t>
            </a:r>
          </a:p>
          <a:p>
            <a:pPr marL="457200" lvl="0" indent="-342900" algn="l">
              <a:spcAft>
                <a:spcPts val="0"/>
              </a:spcAft>
              <a:buSzPts val="1800"/>
              <a:buChar char="●"/>
              <a:defRPr/>
            </a:pPr>
            <a:endParaRPr lang="en-GB" dirty="0"/>
          </a:p>
          <a:p>
            <a:pPr indent="-342900">
              <a:buChar char="●"/>
              <a:defRPr/>
            </a:pPr>
            <a:r>
              <a:rPr lang="en-GB" dirty="0"/>
              <a:t>REs lost on ~100 𝜇</a:t>
            </a:r>
            <a:r>
              <a:rPr lang="en-GB" i="1" dirty="0">
                <a:latin typeface="PT Serif"/>
              </a:rPr>
              <a:t>s </a:t>
            </a:r>
            <a:r>
              <a:rPr lang="en-GB" dirty="0">
                <a:latin typeface="PT Serif"/>
              </a:rPr>
              <a:t>timescale</a:t>
            </a:r>
          </a:p>
          <a:p>
            <a:pPr indent="-342900">
              <a:spcBef>
                <a:spcPts val="0"/>
              </a:spcBef>
              <a:buChar char="●"/>
              <a:defRPr/>
            </a:pPr>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1" name="Google Shape;111;p15"/>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2</a:t>
            </a:fld>
            <a:endParaRPr/>
          </a:p>
        </p:txBody>
      </p:sp>
      <p:sp>
        <p:nvSpPr>
          <p:cNvPr id="112" name="Google Shape;112;p15"/>
          <p:cNvSpPr txBox="1">
            <a:spLocks noGrp="1"/>
          </p:cNvSpPr>
          <p:nvPr>
            <p:ph type="body" idx="1"/>
          </p:nvPr>
        </p:nvSpPr>
        <p:spPr bwMode="auto">
          <a:xfrm>
            <a:off x="658813" y="1609724"/>
            <a:ext cx="10514100" cy="4843500"/>
          </a:xfrm>
          <a:prstGeom prst="rect">
            <a:avLst/>
          </a:prstGeom>
        </p:spPr>
        <p:txBody>
          <a:bodyPr spcFirstLastPara="1" wrap="square" lIns="0" tIns="45700" rIns="0" bIns="45700" anchor="t" anchorCtr="0">
            <a:normAutofit/>
          </a:bodyPr>
          <a:lstStyle/>
          <a:p>
            <a:pPr marL="0" lvl="1" indent="0" algn="l">
              <a:spcBef>
                <a:spcPts val="600"/>
              </a:spcBef>
              <a:spcAft>
                <a:spcPts val="0"/>
              </a:spcAft>
              <a:buNone/>
              <a:defRPr/>
            </a:pPr>
            <a:r>
              <a:rPr lang="en-GB" b="0"/>
              <a:t>Background</a:t>
            </a:r>
            <a:endParaRPr b="0"/>
          </a:p>
          <a:p>
            <a:pPr marL="0" lvl="1" indent="0" algn="l">
              <a:spcBef>
                <a:spcPts val="600"/>
              </a:spcBef>
              <a:spcAft>
                <a:spcPts val="0"/>
              </a:spcAft>
              <a:buNone/>
              <a:defRPr/>
            </a:pPr>
            <a:endParaRPr/>
          </a:p>
          <a:p>
            <a:pPr marL="0" lvl="1" indent="0" algn="l">
              <a:spcBef>
                <a:spcPts val="600"/>
              </a:spcBef>
              <a:spcAft>
                <a:spcPts val="0"/>
              </a:spcAft>
              <a:buClr>
                <a:schemeClr val="dk2"/>
              </a:buClr>
              <a:buSzPts val="1800"/>
              <a:buFont typeface="Arial"/>
              <a:buNone/>
              <a:defRPr/>
            </a:pPr>
            <a:r>
              <a:rPr lang="en-GB" b="0"/>
              <a:t>Coupling to the MHD and verification</a:t>
            </a:r>
            <a:endParaRPr b="0"/>
          </a:p>
          <a:p>
            <a:pPr marL="0" lvl="0" indent="0" algn="l">
              <a:spcBef>
                <a:spcPts val="600"/>
              </a:spcBef>
              <a:spcAft>
                <a:spcPts val="0"/>
              </a:spcAft>
              <a:buNone/>
              <a:defRPr/>
            </a:pPr>
            <a:endParaRPr/>
          </a:p>
          <a:p>
            <a:pPr marL="0" lvl="1" indent="0">
              <a:buClr>
                <a:schemeClr val="dk1"/>
              </a:buClr>
              <a:buSzPts val="1100"/>
              <a:defRPr/>
            </a:pPr>
            <a:r>
              <a:rPr lang="en-GB" b="0"/>
              <a:t>Hybrid simulation of RE beam termination in JET</a:t>
            </a:r>
          </a:p>
          <a:p>
            <a:pPr marL="0" lvl="1" indent="0">
              <a:buSzPts val="1100"/>
              <a:defRPr/>
            </a:pPr>
            <a:endParaRPr lang="en-GB" b="0"/>
          </a:p>
          <a:p>
            <a:pPr marL="0" lvl="1" indent="0">
              <a:defRPr/>
            </a:pPr>
            <a:r>
              <a:rPr lang="en-GB" b="0"/>
              <a:t>Beam termination in ITER and wall load studies</a:t>
            </a:r>
            <a:endParaRPr lang="en-GB"/>
          </a:p>
        </p:txBody>
      </p:sp>
      <p:sp>
        <p:nvSpPr>
          <p:cNvPr id="113" name="Google Shape;113;p15"/>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Outline</a:t>
            </a:r>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0" name="Google Shape;260;p31"/>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None/>
              <a:defRPr/>
            </a:pPr>
            <a:fld id="{00000000-1234-1234-1234-123412341234}" type="slidenum">
              <a:rPr lang="en-GB"/>
              <a:t>20</a:t>
            </a:fld>
            <a:endParaRPr/>
          </a:p>
        </p:txBody>
      </p:sp>
      <p:sp>
        <p:nvSpPr>
          <p:cNvPr id="261" name="Google Shape;261;p31"/>
          <p:cNvSpPr txBox="1">
            <a:spLocks noGrp="1"/>
          </p:cNvSpPr>
          <p:nvPr>
            <p:ph type="body" idx="1"/>
          </p:nvPr>
        </p:nvSpPr>
        <p:spPr bwMode="auto">
          <a:xfrm>
            <a:off x="658813" y="1609724"/>
            <a:ext cx="10514100" cy="4843500"/>
          </a:xfrm>
          <a:prstGeom prst="rect">
            <a:avLst/>
          </a:prstGeom>
        </p:spPr>
        <p:txBody>
          <a:bodyPr spcFirstLastPara="1" wrap="square" lIns="0" tIns="45700" rIns="0" bIns="45700" anchor="t" anchorCtr="0">
            <a:normAutofit/>
          </a:bodyPr>
          <a:lstStyle/>
          <a:p>
            <a:pPr marL="0" lvl="1" indent="0" algn="l">
              <a:spcBef>
                <a:spcPts val="600"/>
              </a:spcBef>
              <a:spcAft>
                <a:spcPts val="0"/>
              </a:spcAft>
              <a:buNone/>
              <a:defRPr/>
            </a:pPr>
            <a:r>
              <a:rPr lang="en-GB" b="0">
                <a:solidFill>
                  <a:schemeClr val="accent6"/>
                </a:solidFill>
              </a:rPr>
              <a:t>Background</a:t>
            </a:r>
            <a:endParaRPr lang="en-US" b="0">
              <a:solidFill>
                <a:schemeClr val="accent6"/>
              </a:solidFill>
            </a:endParaRPr>
          </a:p>
          <a:p>
            <a:pPr marL="0" lvl="1" indent="0" algn="l">
              <a:spcBef>
                <a:spcPts val="600"/>
              </a:spcBef>
              <a:spcAft>
                <a:spcPts val="0"/>
              </a:spcAft>
              <a:buNone/>
              <a:defRPr/>
            </a:pPr>
            <a:endParaRPr lang="en-US" b="0">
              <a:solidFill>
                <a:srgbClr val="000000"/>
              </a:solidFill>
            </a:endParaRPr>
          </a:p>
          <a:p>
            <a:pPr marL="0" lvl="1" indent="0" algn="l">
              <a:spcBef>
                <a:spcPts val="600"/>
              </a:spcBef>
              <a:spcAft>
                <a:spcPts val="0"/>
              </a:spcAft>
              <a:buNone/>
              <a:defRPr/>
            </a:pPr>
            <a:r>
              <a:rPr lang="en-GB" b="0">
                <a:solidFill>
                  <a:schemeClr val="accent6"/>
                </a:solidFill>
              </a:rPr>
              <a:t>Coupling to the MHD and verification</a:t>
            </a:r>
            <a:endParaRPr lang="en-US" b="0">
              <a:solidFill>
                <a:schemeClr val="accent6"/>
              </a:solidFill>
            </a:endParaRPr>
          </a:p>
          <a:p>
            <a:pPr marL="0" lvl="0" indent="0" algn="l">
              <a:spcBef>
                <a:spcPts val="600"/>
              </a:spcBef>
              <a:spcAft>
                <a:spcPts val="0"/>
              </a:spcAft>
              <a:buNone/>
              <a:defRPr/>
            </a:pPr>
            <a:endParaRPr lang="en-US"/>
          </a:p>
          <a:p>
            <a:pPr marL="0" lvl="1" indent="0">
              <a:defRPr/>
            </a:pPr>
            <a:r>
              <a:rPr lang="en-GB" b="0">
                <a:solidFill>
                  <a:schemeClr val="accent6"/>
                </a:solidFill>
              </a:rPr>
              <a:t>Hybrid simulation of RE beam termination in JET</a:t>
            </a:r>
            <a:endParaRPr lang="en-US" b="0">
              <a:solidFill>
                <a:schemeClr val="accent6"/>
              </a:solidFill>
            </a:endParaRPr>
          </a:p>
          <a:p>
            <a:pPr marL="0" lvl="1" indent="0">
              <a:defRPr/>
            </a:pPr>
            <a:endParaRPr lang="en-GB" b="0">
              <a:solidFill>
                <a:schemeClr val="dk1"/>
              </a:solidFill>
            </a:endParaRPr>
          </a:p>
          <a:p>
            <a:pPr marL="0" lvl="1" indent="0">
              <a:defRPr/>
            </a:pPr>
            <a:r>
              <a:rPr lang="en-GB" b="0">
                <a:solidFill>
                  <a:srgbClr val="005555"/>
                </a:solidFill>
              </a:rPr>
              <a:t>Beam termination in ITER and wall load studies</a:t>
            </a:r>
            <a:endParaRPr lang="en-US" b="0">
              <a:solidFill>
                <a:srgbClr val="005555"/>
              </a:solidFill>
            </a:endParaRPr>
          </a:p>
          <a:p>
            <a:pPr marL="0" lvl="1" indent="0">
              <a:defRPr/>
            </a:pPr>
            <a:endParaRPr lang="en-GB" b="0">
              <a:solidFill>
                <a:schemeClr val="dk1"/>
              </a:solidFill>
            </a:endParaRPr>
          </a:p>
          <a:p>
            <a:pPr marL="0" lvl="1" indent="0" algn="l">
              <a:spcBef>
                <a:spcPts val="600"/>
              </a:spcBef>
              <a:spcAft>
                <a:spcPts val="0"/>
              </a:spcAft>
              <a:buNone/>
              <a:defRPr/>
            </a:pPr>
            <a:endParaRPr lang="en-GB" b="0">
              <a:solidFill>
                <a:schemeClr val="accent6"/>
              </a:solidFill>
            </a:endParaRPr>
          </a:p>
          <a:p>
            <a:pPr marL="0" lvl="1" indent="0" algn="l">
              <a:spcBef>
                <a:spcPts val="600"/>
              </a:spcBef>
              <a:spcAft>
                <a:spcPts val="0"/>
              </a:spcAft>
              <a:buNone/>
              <a:defRPr/>
            </a:pPr>
            <a:endParaRPr b="0"/>
          </a:p>
        </p:txBody>
      </p:sp>
      <p:sp>
        <p:nvSpPr>
          <p:cNvPr id="262" name="Google Shape;262;p31"/>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Outline</a:t>
            </a:r>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spTree>
    <p:extLst>
      <p:ext uri="{BB962C8B-B14F-4D97-AF65-F5344CB8AC3E}">
        <p14:creationId xmlns:p14="http://schemas.microsoft.com/office/powerpoint/2010/main" val="3841259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8" name="Google Shape;308;p36"/>
          <p:cNvSpPr txBox="1">
            <a:spLocks noGrp="1"/>
          </p:cNvSpPr>
          <p:nvPr>
            <p:ph type="body" idx="1"/>
          </p:nvPr>
        </p:nvSpPr>
        <p:spPr bwMode="auto">
          <a:xfrm>
            <a:off x="735000" y="1424099"/>
            <a:ext cx="5265600" cy="2091300"/>
          </a:xfrm>
          <a:prstGeom prst="rect">
            <a:avLst/>
          </a:prstGeom>
        </p:spPr>
        <p:txBody>
          <a:bodyPr spcFirstLastPara="1" wrap="square" lIns="0" tIns="45700" rIns="0" bIns="45700" anchor="t" anchorCtr="0">
            <a:normAutofit/>
          </a:bodyPr>
          <a:lstStyle/>
          <a:p>
            <a:pPr marL="457200" lvl="0" indent="-342900" algn="l">
              <a:spcBef>
                <a:spcPts val="600"/>
              </a:spcBef>
              <a:spcAft>
                <a:spcPts val="0"/>
              </a:spcAft>
              <a:buSzPts val="1800"/>
              <a:buChar char="●"/>
              <a:defRPr/>
            </a:pPr>
            <a:r>
              <a:rPr lang="en-GB"/>
              <a:t>2D disruption simulation including VDE and RE avalanche using the </a:t>
            </a:r>
            <a:r>
              <a:rPr lang="en-GB" u="sng"/>
              <a:t>RE fluid model</a:t>
            </a:r>
            <a:r>
              <a:rPr lang="en-GB"/>
              <a:t> [2].</a:t>
            </a:r>
            <a:endParaRPr/>
          </a:p>
          <a:p>
            <a:pPr marL="457200" lvl="0" indent="-342900" algn="l">
              <a:spcBef>
                <a:spcPts val="0"/>
              </a:spcBef>
              <a:spcAft>
                <a:spcPts val="0"/>
              </a:spcAft>
              <a:buSzPts val="1800"/>
              <a:buChar char="●"/>
              <a:defRPr/>
            </a:pPr>
            <a:r>
              <a:rPr lang="en-GB"/>
              <a:t>Switching to 3D, growth of a (m,n)=(2,1) and (6,4) dominated tearing mode is seen.</a:t>
            </a:r>
            <a:endParaRPr/>
          </a:p>
          <a:p>
            <a:pPr marL="457200" lvl="0" indent="-342900" algn="l">
              <a:spcBef>
                <a:spcPts val="0"/>
              </a:spcBef>
              <a:spcAft>
                <a:spcPts val="0"/>
              </a:spcAft>
              <a:buSzPts val="1800"/>
              <a:buChar char="●"/>
              <a:defRPr/>
            </a:pPr>
            <a:r>
              <a:rPr lang="en-GB"/>
              <a:t>Eventual stochatsization and rapid loss of REs.</a:t>
            </a:r>
            <a:endParaRPr/>
          </a:p>
          <a:p>
            <a:pPr marL="0" lvl="0" indent="0" algn="l">
              <a:spcBef>
                <a:spcPts val="600"/>
              </a:spcBef>
              <a:spcAft>
                <a:spcPts val="0"/>
              </a:spcAft>
              <a:buNone/>
              <a:defRPr/>
            </a:pPr>
            <a:endParaRPr/>
          </a:p>
        </p:txBody>
      </p:sp>
      <p:sp>
        <p:nvSpPr>
          <p:cNvPr id="309" name="Google Shape;309;p36"/>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Beam termination in ITER</a:t>
            </a:r>
            <a:endParaRPr/>
          </a:p>
        </p:txBody>
      </p:sp>
      <p:sp>
        <p:nvSpPr>
          <p:cNvPr id="310" name="Google Shape;310;p36"/>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21</a:t>
            </a:fld>
            <a:endParaRPr/>
          </a:p>
        </p:txBody>
      </p:sp>
      <p:pic>
        <p:nvPicPr>
          <p:cNvPr id="311" name="Google Shape;311;p36"/>
          <p:cNvPicPr/>
          <p:nvPr/>
        </p:nvPicPr>
        <p:blipFill>
          <a:blip r:embed="rId3">
            <a:alphaModFix/>
          </a:blip>
          <a:stretch/>
        </p:blipFill>
        <p:spPr bwMode="auto">
          <a:xfrm>
            <a:off x="6105800" y="1775973"/>
            <a:ext cx="6038451" cy="3937075"/>
          </a:xfrm>
          <a:prstGeom prst="rect">
            <a:avLst/>
          </a:prstGeom>
          <a:noFill/>
          <a:ln>
            <a:noFill/>
          </a:ln>
        </p:spPr>
      </p:pic>
      <p:sp>
        <p:nvSpPr>
          <p:cNvPr id="312" name="Google Shape;312;p36"/>
          <p:cNvSpPr txBox="1">
            <a:spLocks noGrp="1"/>
          </p:cNvSpPr>
          <p:nvPr>
            <p:ph type="body" idx="1"/>
          </p:nvPr>
        </p:nvSpPr>
        <p:spPr bwMode="auto">
          <a:xfrm>
            <a:off x="735000" y="3557700"/>
            <a:ext cx="5265600" cy="2091300"/>
          </a:xfrm>
          <a:prstGeom prst="rect">
            <a:avLst/>
          </a:prstGeom>
        </p:spPr>
        <p:txBody>
          <a:bodyPr spcFirstLastPara="1" wrap="square" lIns="0" tIns="45700" rIns="0" bIns="45700" anchor="t" anchorCtr="0">
            <a:normAutofit/>
          </a:bodyPr>
          <a:lstStyle/>
          <a:p>
            <a:pPr marL="457200" lvl="0" indent="-342900" algn="l">
              <a:spcBef>
                <a:spcPts val="600"/>
              </a:spcBef>
              <a:spcAft>
                <a:spcPts val="0"/>
              </a:spcAft>
              <a:buSzPts val="1800"/>
              <a:buChar char="●"/>
              <a:defRPr/>
            </a:pPr>
            <a:r>
              <a:rPr lang="en-GB" dirty="0"/>
              <a:t>Simulation post-processed using kinetic </a:t>
            </a:r>
            <a:r>
              <a:rPr lang="en-GB" dirty="0" err="1"/>
              <a:t>REs.</a:t>
            </a:r>
            <a:endParaRPr dirty="0" err="1"/>
          </a:p>
          <a:p>
            <a:pPr marL="457200" lvl="0" indent="-342900" algn="l">
              <a:spcBef>
                <a:spcPts val="0"/>
              </a:spcBef>
              <a:spcAft>
                <a:spcPts val="0"/>
              </a:spcAft>
              <a:buSzPts val="1800"/>
              <a:buChar char="●"/>
              <a:defRPr/>
            </a:pPr>
            <a:r>
              <a:rPr lang="en-GB" dirty="0"/>
              <a:t>Transport and collision with 3D wall was studied.</a:t>
            </a:r>
          </a:p>
          <a:p>
            <a:pPr indent="-342900">
              <a:spcBef>
                <a:spcPts val="0"/>
              </a:spcBef>
              <a:buChar char="●"/>
              <a:defRPr/>
            </a:pPr>
            <a:r>
              <a:rPr lang="en-GB" dirty="0" err="1"/>
              <a:t>Monoenergy</a:t>
            </a:r>
            <a:r>
              <a:rPr lang="en-GB" dirty="0"/>
              <a:t>/</a:t>
            </a:r>
            <a:r>
              <a:rPr lang="en-GB" dirty="0" err="1"/>
              <a:t>monopitch</a:t>
            </a:r>
            <a:r>
              <a:rPr lang="en-GB" dirty="0"/>
              <a:t> assumed:</a:t>
            </a:r>
          </a:p>
        </p:txBody>
      </p:sp>
      <p:pic>
        <p:nvPicPr>
          <p:cNvPr id="313" name="Google Shape;313;p36"/>
          <p:cNvPicPr/>
          <p:nvPr/>
        </p:nvPicPr>
        <p:blipFill>
          <a:blip r:embed="rId4">
            <a:alphaModFix/>
          </a:blip>
          <a:stretch/>
        </p:blipFill>
        <p:spPr bwMode="auto">
          <a:xfrm>
            <a:off x="7211826" y="500301"/>
            <a:ext cx="3532900" cy="6113101"/>
          </a:xfrm>
          <a:prstGeom prst="rect">
            <a:avLst/>
          </a:prstGeom>
          <a:noFill/>
          <a:ln>
            <a:noFill/>
          </a:ln>
        </p:spPr>
      </p:pic>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sp>
        <p:nvSpPr>
          <p:cNvPr id="10" name="TextBox 9"/>
          <p:cNvSpPr txBox="1"/>
          <p:nvPr/>
        </p:nvSpPr>
        <p:spPr bwMode="auto">
          <a:xfrm>
            <a:off x="7667114" y="5941035"/>
            <a:ext cx="1791421" cy="261610"/>
          </a:xfrm>
          <a:prstGeom prst="rect">
            <a:avLst/>
          </a:prstGeom>
          <a:noFill/>
        </p:spPr>
        <p:txBody>
          <a:bodyPr wrap="square" rtlCol="0">
            <a:spAutoFit/>
          </a:bodyPr>
          <a:lstStyle/>
          <a:p>
            <a:pPr>
              <a:defRPr/>
            </a:pPr>
            <a:r>
              <a:rPr lang="en-US" sz="1100">
                <a:solidFill>
                  <a:schemeClr val="bg1">
                    <a:lumMod val="65000"/>
                  </a:schemeClr>
                </a:solidFill>
              </a:rPr>
              <a:t>Illustration taken from: [2]</a:t>
            </a:r>
            <a:endParaRPr lang="de-DE">
              <a:solidFill>
                <a:schemeClr val="bg1">
                  <a:lumMod val="65000"/>
                </a:schemeClr>
              </a:solidFill>
            </a:endParaRPr>
          </a:p>
        </p:txBody>
      </p:sp>
      <p:sp>
        <p:nvSpPr>
          <p:cNvPr id="11" name="TextBox 10"/>
          <p:cNvSpPr txBox="1"/>
          <p:nvPr/>
        </p:nvSpPr>
        <p:spPr bwMode="auto">
          <a:xfrm>
            <a:off x="1129121" y="5843690"/>
            <a:ext cx="4503519" cy="307777"/>
          </a:xfrm>
          <a:prstGeom prst="rect">
            <a:avLst/>
          </a:prstGeom>
          <a:noFill/>
        </p:spPr>
        <p:txBody>
          <a:bodyPr wrap="square" lIns="91440" tIns="45720" rIns="91440" bIns="45720" rtlCol="0" anchor="t">
            <a:spAutoFit/>
          </a:bodyPr>
          <a:lstStyle/>
          <a:p>
            <a:pPr>
              <a:defRPr/>
            </a:pPr>
            <a:r>
              <a:rPr lang="en-US" dirty="0">
                <a:solidFill>
                  <a:schemeClr val="bg1">
                    <a:lumMod val="65000"/>
                  </a:schemeClr>
                </a:solidFill>
              </a:rPr>
              <a:t>[2] </a:t>
            </a:r>
            <a:r>
              <a:rPr lang="en-US" i="1" dirty="0">
                <a:solidFill>
                  <a:schemeClr val="bg1">
                    <a:lumMod val="65000"/>
                  </a:schemeClr>
                </a:solidFill>
              </a:rPr>
              <a:t>V. Bandaru et al, </a:t>
            </a:r>
            <a:r>
              <a:rPr lang="en-US" i="1" dirty="0" err="1">
                <a:solidFill>
                  <a:schemeClr val="bg1">
                    <a:lumMod val="65000"/>
                  </a:schemeClr>
                </a:solidFill>
              </a:rPr>
              <a:t>Nucl</a:t>
            </a:r>
            <a:r>
              <a:rPr lang="en-US" i="1" dirty="0">
                <a:solidFill>
                  <a:schemeClr val="bg1">
                    <a:lumMod val="65000"/>
                  </a:schemeClr>
                </a:solidFill>
              </a:rPr>
              <a:t>. Fusion 64 076053 (2024)</a:t>
            </a:r>
            <a:endParaRPr lang="de-DE" sz="1800" dirty="0">
              <a:solidFill>
                <a:schemeClr val="bg1">
                  <a:lumMod val="65000"/>
                </a:schemeClr>
              </a:solidFill>
            </a:endParaRPr>
          </a:p>
        </p:txBody>
      </p:sp>
      <p:pic>
        <p:nvPicPr>
          <p:cNvPr id="4" name="Bildobjekt 3" descr="En bild som visar Teckensnitt, typografi, text, vit&#10;&#10;Automatiskt genererad beskrivning">
            <a:extLst>
              <a:ext uri="{FF2B5EF4-FFF2-40B4-BE49-F238E27FC236}">
                <a16:creationId xmlns:a16="http://schemas.microsoft.com/office/drawing/2014/main" id="{F29EB970-350E-60A7-869C-94B1062FC7B3}"/>
              </a:ext>
            </a:extLst>
          </p:cNvPr>
          <p:cNvPicPr>
            <a:picLocks noChangeAspect="1"/>
          </p:cNvPicPr>
          <p:nvPr/>
        </p:nvPicPr>
        <p:blipFill>
          <a:blip r:embed="rId5"/>
          <a:stretch>
            <a:fillRect/>
          </a:stretch>
        </p:blipFill>
        <p:spPr>
          <a:xfrm>
            <a:off x="2084834" y="5056277"/>
            <a:ext cx="1920236" cy="315376"/>
          </a:xfrm>
          <a:prstGeom prst="rect">
            <a:avLst/>
          </a:prstGeom>
        </p:spPr>
      </p:pic>
      <p:pic>
        <p:nvPicPr>
          <p:cNvPr id="5" name="Bildobjekt 4" descr="En bild som visar Teckensnitt, linje, typografi, kalligrafi&#10;&#10;Automatiskt genererad beskrivning">
            <a:extLst>
              <a:ext uri="{FF2B5EF4-FFF2-40B4-BE49-F238E27FC236}">
                <a16:creationId xmlns:a16="http://schemas.microsoft.com/office/drawing/2014/main" id="{4C6B5A38-CB31-56B7-DFF9-507662DF39D3}"/>
              </a:ext>
            </a:extLst>
          </p:cNvPr>
          <p:cNvPicPr>
            <a:picLocks noChangeAspect="1"/>
          </p:cNvPicPr>
          <p:nvPr/>
        </p:nvPicPr>
        <p:blipFill>
          <a:blip r:embed="rId6"/>
          <a:stretch>
            <a:fillRect/>
          </a:stretch>
        </p:blipFill>
        <p:spPr>
          <a:xfrm>
            <a:off x="1871473" y="5404800"/>
            <a:ext cx="2353053" cy="3264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3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21" name="Google Shape;321;p37"/>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dirty="0"/>
              <a:t>22</a:t>
            </a:fld>
            <a:endParaRPr dirty="0"/>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4" name="Footer Placeholder 3"/>
          <p:cNvSpPr>
            <a:spLocks noGrp="1"/>
          </p:cNvSpPr>
          <p:nvPr>
            <p:ph type="ftr" idx="11"/>
          </p:nvPr>
        </p:nvSpPr>
        <p:spPr bwMode="auto"/>
        <p:txBody>
          <a:bodyPr/>
          <a:lstStyle/>
          <a:p>
            <a:pPr>
              <a:defRPr/>
            </a:pPr>
            <a:r>
              <a:rPr lang="de-DE" dirty="0"/>
              <a:t>MAX-PLANCK-INSTITUT FÜR PLASMAPHYSIK | Hannes Bergström | 14-06-2024</a:t>
            </a:r>
            <a:endParaRPr dirty="0"/>
          </a:p>
        </p:txBody>
      </p:sp>
      <p:pic>
        <p:nvPicPr>
          <p:cNvPr id="5" name="heatflux_baseline_neg_xi_updat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p:blipFill>
        <p:spPr bwMode="auto">
          <a:xfrm>
            <a:off x="2083809" y="422988"/>
            <a:ext cx="8024382" cy="6012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30" name="Google Shape;330;p38"/>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Beam termination in ITER</a:t>
            </a:r>
            <a:endParaRPr/>
          </a:p>
        </p:txBody>
      </p:sp>
      <p:sp>
        <p:nvSpPr>
          <p:cNvPr id="331" name="Google Shape;331;p38"/>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23</a:t>
            </a:fld>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pic>
        <p:nvPicPr>
          <p:cNvPr id="7" name="Picture 6"/>
          <p:cNvPicPr>
            <a:picLocks noChangeAspect="1"/>
          </p:cNvPicPr>
          <p:nvPr/>
        </p:nvPicPr>
        <p:blipFill>
          <a:blip r:embed="rId3"/>
          <a:stretch/>
        </p:blipFill>
        <p:spPr bwMode="auto">
          <a:xfrm>
            <a:off x="6064900" y="2414440"/>
            <a:ext cx="4516012" cy="3759195"/>
          </a:xfrm>
          <a:prstGeom prst="rect">
            <a:avLst/>
          </a:prstGeom>
        </p:spPr>
      </p:pic>
      <p:pic>
        <p:nvPicPr>
          <p:cNvPr id="9" name="Picture 8"/>
          <p:cNvPicPr>
            <a:picLocks noChangeAspect="1"/>
          </p:cNvPicPr>
          <p:nvPr/>
        </p:nvPicPr>
        <p:blipFill>
          <a:blip r:embed="rId4"/>
          <a:stretch/>
        </p:blipFill>
        <p:spPr bwMode="auto">
          <a:xfrm>
            <a:off x="615272" y="2017521"/>
            <a:ext cx="4998553" cy="4332374"/>
          </a:xfrm>
          <a:prstGeom prst="rect">
            <a:avLst/>
          </a:prstGeom>
        </p:spPr>
      </p:pic>
      <p:sp>
        <p:nvSpPr>
          <p:cNvPr id="10" name="TextBox 9"/>
          <p:cNvSpPr txBox="1"/>
          <p:nvPr/>
        </p:nvSpPr>
        <p:spPr bwMode="auto">
          <a:xfrm>
            <a:off x="933061" y="1411285"/>
            <a:ext cx="4724305" cy="523220"/>
          </a:xfrm>
          <a:prstGeom prst="rect">
            <a:avLst/>
          </a:prstGeom>
          <a:noFill/>
        </p:spPr>
        <p:txBody>
          <a:bodyPr wrap="square" rtlCol="0">
            <a:spAutoFit/>
          </a:bodyPr>
          <a:lstStyle/>
          <a:p>
            <a:pPr marL="285750" indent="-285750">
              <a:buFont typeface="Arial"/>
              <a:buChar char="•"/>
              <a:defRPr/>
            </a:pPr>
            <a:r>
              <a:rPr lang="en-US"/>
              <a:t>Periodicity of heat flux related to relative mode amplitudes at the time</a:t>
            </a:r>
            <a:endParaRPr lang="de-DE"/>
          </a:p>
        </p:txBody>
      </p:sp>
      <p:sp>
        <p:nvSpPr>
          <p:cNvPr id="16" name="TextBox 15"/>
          <p:cNvSpPr txBox="1"/>
          <p:nvPr/>
        </p:nvSpPr>
        <p:spPr bwMode="auto">
          <a:xfrm>
            <a:off x="5918623" y="1411285"/>
            <a:ext cx="4724305" cy="738664"/>
          </a:xfrm>
          <a:prstGeom prst="rect">
            <a:avLst/>
          </a:prstGeom>
          <a:noFill/>
        </p:spPr>
        <p:txBody>
          <a:bodyPr wrap="square" rtlCol="0">
            <a:spAutoFit/>
          </a:bodyPr>
          <a:lstStyle/>
          <a:p>
            <a:pPr marL="285750" indent="-285750">
              <a:buFont typeface="Arial"/>
              <a:buChar char="•"/>
              <a:defRPr/>
            </a:pPr>
            <a:r>
              <a:rPr lang="en-US"/>
              <a:t>Magnetic footprint: starting along the contour of the wall, field lines are traced to determine “wall to wall” connection length and minimal flux.</a:t>
            </a:r>
            <a:endParaRPr lang="de-DE"/>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30" name="Google Shape;330;p38"/>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Beam termination in ITER</a:t>
            </a:r>
            <a:endParaRPr/>
          </a:p>
        </p:txBody>
      </p:sp>
      <p:sp>
        <p:nvSpPr>
          <p:cNvPr id="331" name="Google Shape;331;p38"/>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24</a:t>
            </a:fld>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pic>
        <p:nvPicPr>
          <p:cNvPr id="9" name="Picture 8"/>
          <p:cNvPicPr>
            <a:picLocks noChangeAspect="1"/>
          </p:cNvPicPr>
          <p:nvPr/>
        </p:nvPicPr>
        <p:blipFill>
          <a:blip r:embed="rId3"/>
          <a:stretch/>
        </p:blipFill>
        <p:spPr bwMode="auto">
          <a:xfrm>
            <a:off x="615272" y="2017521"/>
            <a:ext cx="4998553" cy="4332374"/>
          </a:xfrm>
          <a:prstGeom prst="rect">
            <a:avLst/>
          </a:prstGeom>
        </p:spPr>
      </p:pic>
      <p:sp>
        <p:nvSpPr>
          <p:cNvPr id="10" name="TextBox 9"/>
          <p:cNvSpPr txBox="1"/>
          <p:nvPr/>
        </p:nvSpPr>
        <p:spPr bwMode="auto">
          <a:xfrm>
            <a:off x="933061" y="1411285"/>
            <a:ext cx="4724305" cy="523220"/>
          </a:xfrm>
          <a:prstGeom prst="rect">
            <a:avLst/>
          </a:prstGeom>
          <a:noFill/>
        </p:spPr>
        <p:txBody>
          <a:bodyPr wrap="square" rtlCol="0">
            <a:spAutoFit/>
          </a:bodyPr>
          <a:lstStyle/>
          <a:p>
            <a:pPr marL="285750" indent="-285750">
              <a:buFont typeface="Arial"/>
              <a:buChar char="•"/>
              <a:defRPr/>
            </a:pPr>
            <a:r>
              <a:rPr lang="en-US"/>
              <a:t>Periodicity of heat flux related to relative mode amplitudes at the time.</a:t>
            </a:r>
            <a:endParaRPr lang="de-DE"/>
          </a:p>
        </p:txBody>
      </p:sp>
      <p:sp>
        <p:nvSpPr>
          <p:cNvPr id="16" name="TextBox 15"/>
          <p:cNvSpPr txBox="1"/>
          <p:nvPr/>
        </p:nvSpPr>
        <p:spPr bwMode="auto">
          <a:xfrm>
            <a:off x="5918623" y="1411285"/>
            <a:ext cx="4724305" cy="1169551"/>
          </a:xfrm>
          <a:prstGeom prst="rect">
            <a:avLst/>
          </a:prstGeom>
          <a:noFill/>
        </p:spPr>
        <p:txBody>
          <a:bodyPr wrap="square" rtlCol="0">
            <a:spAutoFit/>
          </a:bodyPr>
          <a:lstStyle/>
          <a:p>
            <a:pPr marL="285750" indent="-285750">
              <a:buFont typeface="Arial"/>
              <a:buChar char="•"/>
              <a:defRPr/>
            </a:pPr>
            <a:r>
              <a:rPr lang="en-US"/>
              <a:t>Magnetic footprint: starting along the contour of the wall, field lines are traced to determine “wall to wall” connection length and minimal flux.</a:t>
            </a:r>
            <a:endParaRPr/>
          </a:p>
          <a:p>
            <a:pPr marL="285750" indent="-285750">
              <a:buFont typeface="Arial"/>
              <a:buChar char="•"/>
              <a:defRPr/>
            </a:pPr>
            <a:r>
              <a:rPr lang="en-US"/>
              <a:t>For a fixed field (~52.45 ms) no apparent dependence on starting position of particle.</a:t>
            </a:r>
            <a:endParaRPr lang="de-DE"/>
          </a:p>
        </p:txBody>
      </p:sp>
      <p:pic>
        <p:nvPicPr>
          <p:cNvPr id="5" name="Picture 4"/>
          <p:cNvPicPr>
            <a:picLocks noChangeAspect="1"/>
          </p:cNvPicPr>
          <p:nvPr/>
        </p:nvPicPr>
        <p:blipFill>
          <a:blip r:embed="rId4"/>
          <a:stretch/>
        </p:blipFill>
        <p:spPr bwMode="auto">
          <a:xfrm>
            <a:off x="5532013" y="3527475"/>
            <a:ext cx="6635107" cy="2007347"/>
          </a:xfrm>
          <a:prstGeom prst="rect">
            <a:avLst/>
          </a:prstGeom>
        </p:spPr>
      </p:pic>
      <p:cxnSp>
        <p:nvCxnSpPr>
          <p:cNvPr id="12" name="Straight Arrow Connector 11"/>
          <p:cNvCxnSpPr>
            <a:cxnSpLocks/>
          </p:cNvCxnSpPr>
          <p:nvPr/>
        </p:nvCxnSpPr>
        <p:spPr bwMode="auto">
          <a:xfrm>
            <a:off x="7402286" y="3429000"/>
            <a:ext cx="40308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bwMode="auto">
              <a:xfrm>
                <a:off x="9222145" y="3053527"/>
                <a:ext cx="494132" cy="276999"/>
              </a:xfrm>
              <a:prstGeom prst="rect">
                <a:avLst/>
              </a:prstGeom>
              <a:noFill/>
            </p:spPr>
            <p:txBody>
              <a:bodyPr wrap="square" lIns="0" tIns="0" rIns="0" bIns="0"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sSub>
                            <m:sSubPr>
                              <m:ctrlPr>
                                <a:rPr lang="en-US" sz="1800" b="0" i="1">
                                  <a:latin typeface="Cambria Math" panose="02040503050406030204" pitchFamily="18" charset="0"/>
                                  <a:ea typeface="Cambria Math"/>
                                  <a:cs typeface="Cambria Math"/>
                                </a:rPr>
                              </m:ctrlPr>
                            </m:sSubPr>
                            <m:e>
                              <m:r>
                                <a:rPr lang="en-US" sz="1800" b="0" i="1">
                                  <a:latin typeface="Cambria Math"/>
                                </a:rPr>
                                <m:t>𝜓</m:t>
                              </m:r>
                            </m:e>
                            <m:sub>
                              <m:r>
                                <a:rPr lang="en-US" sz="1800" b="0" i="1">
                                  <a:latin typeface="Cambria Math"/>
                                </a:rPr>
                                <m:t>𝑛</m:t>
                              </m:r>
                            </m:sub>
                          </m:sSub>
                        </m:oMath>
                      </m:oMathPara>
                    </a14:m>
                  </mc:Choice>
                  <mc:Fallback xmlns:m="http://schemas.openxmlformats.org/officeDocument/2006/math" xmlns:w="http://schemas.openxmlformats.org/wordprocessingml/2006/main" xmlns=""/>
                </mc:AlternateContent>
                <a:endParaRPr lang="de-DE"/>
              </a:p>
            </p:txBody>
          </p:sp>
        </mc:Choice>
        <mc:Fallback xmlns="">
          <p:sp>
            <p:nvSpPr>
              <p:cNvPr id="13" name="TextBox 12"/>
              <p:cNvSpPr txBox="1">
                <a:spLocks noRot="1" noChangeAspect="1" noMove="1" noResize="1" noEditPoints="1" noAdjustHandles="1" noChangeArrowheads="1" noChangeShapeType="1" noTextEdit="1"/>
              </p:cNvSpPr>
              <p:nvPr/>
            </p:nvSpPr>
            <p:spPr bwMode="auto">
              <a:xfrm>
                <a:off x="9222145" y="3053527"/>
                <a:ext cx="494132" cy="276999"/>
              </a:xfrm>
              <a:prstGeom prst="rect">
                <a:avLst/>
              </a:prstGeom>
              <a:blipFill>
                <a:blip r:embed="rId5"/>
                <a:stretch>
                  <a:fillRect b="-37778"/>
                </a:stretch>
              </a:blipFill>
            </p:spPr>
            <p:txBody>
              <a:bodyPr/>
              <a:lstStyle/>
              <a:p>
                <a:r>
                  <a:rPr lang="en-US">
                    <a:noFill/>
                  </a:rPr>
                  <a:t> </a:t>
                </a:r>
              </a:p>
            </p:txBody>
          </p:sp>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6A24426-50FF-AE10-99F7-CB3ADAD7F107}"/>
              </a:ext>
            </a:extLst>
          </p:cNvPr>
          <p:cNvSpPr>
            <a:spLocks noGrp="1"/>
          </p:cNvSpPr>
          <p:nvPr>
            <p:ph type="title"/>
          </p:nvPr>
        </p:nvSpPr>
        <p:spPr/>
        <p:txBody>
          <a:bodyPr/>
          <a:lstStyle/>
          <a:p>
            <a:r>
              <a:rPr lang="sv-SE" dirty="0" err="1"/>
              <a:t>Beam</a:t>
            </a:r>
            <a:r>
              <a:rPr lang="sv-SE" dirty="0"/>
              <a:t> termination in ITER</a:t>
            </a:r>
          </a:p>
        </p:txBody>
      </p:sp>
      <p:sp>
        <p:nvSpPr>
          <p:cNvPr id="5" name="Platshållare för datum 4">
            <a:extLst>
              <a:ext uri="{FF2B5EF4-FFF2-40B4-BE49-F238E27FC236}">
                <a16:creationId xmlns:a16="http://schemas.microsoft.com/office/drawing/2014/main" id="{172A06CE-6A09-8834-9AE3-BCF5BF42DD41}"/>
              </a:ext>
            </a:extLst>
          </p:cNvPr>
          <p:cNvSpPr>
            <a:spLocks noGrp="1"/>
          </p:cNvSpPr>
          <p:nvPr>
            <p:ph type="dt" idx="10"/>
          </p:nvPr>
        </p:nvSpPr>
        <p:spPr/>
        <p:txBody>
          <a:bodyPr/>
          <a:lstStyle/>
          <a:p>
            <a:pPr>
              <a:defRPr/>
            </a:pPr>
            <a:r>
              <a:rPr lang="de-DE"/>
              <a:t>Hybrid kinetic-MHD simulations of runaway electron beam termination events</a:t>
            </a:r>
          </a:p>
        </p:txBody>
      </p:sp>
      <p:sp>
        <p:nvSpPr>
          <p:cNvPr id="6" name="Platshållare för sidfot 5">
            <a:extLst>
              <a:ext uri="{FF2B5EF4-FFF2-40B4-BE49-F238E27FC236}">
                <a16:creationId xmlns:a16="http://schemas.microsoft.com/office/drawing/2014/main" id="{A5A2F301-C858-F235-1E41-6F3ACC287430}"/>
              </a:ext>
            </a:extLst>
          </p:cNvPr>
          <p:cNvSpPr>
            <a:spLocks noGrp="1"/>
          </p:cNvSpPr>
          <p:nvPr>
            <p:ph type="ftr" idx="11"/>
          </p:nvPr>
        </p:nvSpPr>
        <p:spPr/>
        <p:txBody>
          <a:bodyPr/>
          <a:lstStyle/>
          <a:p>
            <a:pPr>
              <a:defRPr/>
            </a:pPr>
            <a:r>
              <a:rPr lang="de-DE"/>
              <a:t>MAX-PLANCK-INSTITUT FÜR PLASMAPHYSIK | Hannes Bergström | 14-06-2024</a:t>
            </a:r>
          </a:p>
        </p:txBody>
      </p:sp>
      <p:sp>
        <p:nvSpPr>
          <p:cNvPr id="7" name="Platshållare för bildnummer 6">
            <a:extLst>
              <a:ext uri="{FF2B5EF4-FFF2-40B4-BE49-F238E27FC236}">
                <a16:creationId xmlns:a16="http://schemas.microsoft.com/office/drawing/2014/main" id="{4A05D8C6-D87D-FE6E-60F1-393C273C0849}"/>
              </a:ext>
            </a:extLst>
          </p:cNvPr>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a:t>25</a:t>
            </a:fld>
            <a:endParaRPr lang="en-GB"/>
          </a:p>
        </p:txBody>
      </p:sp>
      <p:sp>
        <p:nvSpPr>
          <p:cNvPr id="9" name="TextBox 7">
            <a:extLst>
              <a:ext uri="{FF2B5EF4-FFF2-40B4-BE49-F238E27FC236}">
                <a16:creationId xmlns:a16="http://schemas.microsoft.com/office/drawing/2014/main" id="{DEFF5177-9C2F-7BC9-1E71-A6599DE86024}"/>
              </a:ext>
            </a:extLst>
          </p:cNvPr>
          <p:cNvSpPr txBox="1"/>
          <p:nvPr/>
        </p:nvSpPr>
        <p:spPr bwMode="auto">
          <a:xfrm>
            <a:off x="634609" y="6260274"/>
            <a:ext cx="6334327" cy="584775"/>
          </a:xfrm>
          <a:prstGeom prst="rect">
            <a:avLst/>
          </a:prstGeom>
          <a:noFill/>
        </p:spPr>
        <p:txBody>
          <a:bodyPr wrap="square" lIns="91440" tIns="45720" rIns="91440" bIns="45720" rtlCol="0" anchor="t">
            <a:spAutoFit/>
          </a:bodyPr>
          <a:lstStyle/>
          <a:p>
            <a:pPr>
              <a:defRPr/>
            </a:pPr>
            <a:r>
              <a:rPr lang="en-US" dirty="0">
                <a:solidFill>
                  <a:schemeClr val="bg1">
                    <a:lumMod val="65000"/>
                  </a:schemeClr>
                </a:solidFill>
              </a:rPr>
              <a:t>[1] </a:t>
            </a:r>
            <a:r>
              <a:rPr lang="en-US" i="1" dirty="0">
                <a:solidFill>
                  <a:schemeClr val="bg1">
                    <a:lumMod val="65000"/>
                  </a:schemeClr>
                </a:solidFill>
              </a:rPr>
              <a:t>O. </a:t>
            </a:r>
            <a:r>
              <a:rPr lang="en-US" i="1" dirty="0" err="1">
                <a:solidFill>
                  <a:schemeClr val="bg1">
                    <a:lumMod val="65000"/>
                  </a:schemeClr>
                </a:solidFill>
              </a:rPr>
              <a:t>Embréus</a:t>
            </a:r>
            <a:r>
              <a:rPr lang="en-US" i="1" dirty="0">
                <a:solidFill>
                  <a:schemeClr val="bg1">
                    <a:lumMod val="65000"/>
                  </a:schemeClr>
                </a:solidFill>
              </a:rPr>
              <a:t> et al, </a:t>
            </a:r>
            <a:r>
              <a:rPr lang="en-GB" i="1" dirty="0">
                <a:solidFill>
                  <a:schemeClr val="bg1">
                    <a:lumMod val="65000"/>
                  </a:schemeClr>
                </a:solidFill>
              </a:rPr>
              <a:t>Journal of Plasma Physics 84(5) 905840506 (2018)</a:t>
            </a:r>
          </a:p>
          <a:p>
            <a:pPr>
              <a:defRPr/>
            </a:pPr>
            <a:endParaRPr lang="de-DE" sz="1800">
              <a:solidFill>
                <a:schemeClr val="bg1">
                  <a:lumMod val="65000"/>
                </a:schemeClr>
              </a:solidFill>
            </a:endParaRPr>
          </a:p>
        </p:txBody>
      </p:sp>
      <p:pic>
        <p:nvPicPr>
          <p:cNvPr id="13" name="Bildobjekt 12" descr="En bild som visar text, diagram, linje, Graf&#10;&#10;Automatiskt genererad beskrivning">
            <a:extLst>
              <a:ext uri="{FF2B5EF4-FFF2-40B4-BE49-F238E27FC236}">
                <a16:creationId xmlns:a16="http://schemas.microsoft.com/office/drawing/2014/main" id="{89B77255-1966-6114-D10B-B66C9B7A9DCB}"/>
              </a:ext>
            </a:extLst>
          </p:cNvPr>
          <p:cNvPicPr>
            <a:picLocks noChangeAspect="1"/>
          </p:cNvPicPr>
          <p:nvPr/>
        </p:nvPicPr>
        <p:blipFill>
          <a:blip r:embed="rId2"/>
          <a:stretch>
            <a:fillRect/>
          </a:stretch>
        </p:blipFill>
        <p:spPr>
          <a:xfrm>
            <a:off x="6297168" y="1163759"/>
            <a:ext cx="4791456" cy="5097409"/>
          </a:xfrm>
          <a:prstGeom prst="rect">
            <a:avLst/>
          </a:prstGeom>
        </p:spPr>
      </p:pic>
      <p:sp>
        <p:nvSpPr>
          <p:cNvPr id="29" name="Platshållare för text 1">
            <a:extLst>
              <a:ext uri="{FF2B5EF4-FFF2-40B4-BE49-F238E27FC236}">
                <a16:creationId xmlns:a16="http://schemas.microsoft.com/office/drawing/2014/main" id="{2279EF28-8AAF-2729-DCB2-25A79C4C4989}"/>
              </a:ext>
            </a:extLst>
          </p:cNvPr>
          <p:cNvSpPr txBox="1">
            <a:spLocks/>
          </p:cNvSpPr>
          <p:nvPr/>
        </p:nvSpPr>
        <p:spPr bwMode="auto">
          <a:xfrm>
            <a:off x="658812" y="1277054"/>
            <a:ext cx="5265737" cy="4900448"/>
          </a:xfrm>
          <a:prstGeom prst="rect">
            <a:avLst/>
          </a:prstGeom>
          <a:noFill/>
          <a:ln>
            <a:noFill/>
          </a:ln>
        </p:spPr>
        <p:txBody>
          <a:bodyPr spcFirstLastPara="1" wrap="square" lIns="0" tIns="45700" rIns="0" bIns="45700" anchor="t" anchorCtr="0">
            <a:normAutofit/>
          </a:bodyPr>
          <a:lstStyle>
            <a:defPPr marR="0" lvl="0" algn="l">
              <a:lnSpc>
                <a:spcPct val="100000"/>
              </a:lnSpc>
              <a:spcBef>
                <a:spcPts val="0"/>
              </a:spcBef>
              <a:spcAft>
                <a:spcPts val="0"/>
              </a:spcAft>
            </a:defPPr>
            <a:lvl1pPr marL="457200" marR="0" lvl="0" indent="-228600" algn="l">
              <a:lnSpc>
                <a:spcPct val="12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defRPr>
            </a:lvl1pPr>
            <a:lvl2pPr marL="914400" marR="0" lvl="1" indent="-228600" algn="l">
              <a:lnSpc>
                <a:spcPct val="120000"/>
              </a:lnSpc>
              <a:spcBef>
                <a:spcPts val="600"/>
              </a:spcBef>
              <a:spcAft>
                <a:spcPts val="0"/>
              </a:spcAft>
              <a:buClr>
                <a:schemeClr val="dk2"/>
              </a:buClr>
              <a:buSzPts val="1800"/>
              <a:buFont typeface="Arial"/>
              <a:buNone/>
              <a:defRPr sz="1800" b="1" i="0" u="none" strike="noStrike" cap="none">
                <a:solidFill>
                  <a:schemeClr val="dk2"/>
                </a:solidFill>
                <a:latin typeface="Arial"/>
                <a:ea typeface="Arial"/>
                <a:cs typeface="Arial"/>
              </a:defRPr>
            </a:lvl2pPr>
            <a:lvl3pPr marL="1371600" marR="0" lvl="2" indent="-342900" algn="l">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3pPr>
            <a:lvl4pPr marL="1828800" marR="0" lvl="3" indent="-342900" algn="l">
              <a:lnSpc>
                <a:spcPct val="120000"/>
              </a:lnSpc>
              <a:spcBef>
                <a:spcPts val="600"/>
              </a:spcBef>
              <a:spcAft>
                <a:spcPts val="0"/>
              </a:spcAft>
              <a:buClr>
                <a:schemeClr val="dk2"/>
              </a:buClr>
              <a:buSzPts val="1800"/>
              <a:buFont typeface="Arial"/>
              <a:buChar char="•"/>
              <a:defRPr sz="1800" b="1" i="0" u="none" strike="noStrike" cap="none">
                <a:solidFill>
                  <a:schemeClr val="dk2"/>
                </a:solidFill>
                <a:latin typeface="Arial"/>
                <a:ea typeface="Arial"/>
                <a:cs typeface="Arial"/>
              </a:defRPr>
            </a:lvl4pPr>
            <a:lvl5pPr marL="2286000" marR="0" lvl="4" indent="-342900" algn="l">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5pPr>
            <a:lvl6pPr marL="2743200" marR="0" lvl="5" indent="-354329" algn="l">
              <a:lnSpc>
                <a:spcPct val="100000"/>
              </a:lnSpc>
              <a:spcBef>
                <a:spcPts val="300"/>
              </a:spcBef>
              <a:spcAft>
                <a:spcPts val="0"/>
              </a:spcAft>
              <a:buClr>
                <a:schemeClr val="dk1"/>
              </a:buClr>
              <a:buSzPts val="1980"/>
              <a:buFont typeface="Noto Sans Symbols"/>
              <a:buChar char="−"/>
              <a:defRPr sz="1800" b="0" i="0" u="none" strike="noStrike" cap="none">
                <a:solidFill>
                  <a:schemeClr val="dk1"/>
                </a:solidFill>
                <a:latin typeface="Arial"/>
                <a:ea typeface="Arial"/>
                <a:cs typeface="Arial"/>
              </a:defRPr>
            </a:lvl6pPr>
            <a:lvl7pPr marL="3200400" marR="0" lvl="6" indent="-342900" algn="l">
              <a:lnSpc>
                <a:spcPct val="100000"/>
              </a:lnSpc>
              <a:spcBef>
                <a:spcPts val="600"/>
              </a:spcBef>
              <a:spcAft>
                <a:spcPts val="0"/>
              </a:spcAft>
              <a:buClr>
                <a:schemeClr val="dk2"/>
              </a:buClr>
              <a:buSzPts val="1800"/>
              <a:buFont typeface="Noto Sans Symbols"/>
              <a:buChar char="🡦"/>
              <a:defRPr sz="1500" b="0" i="1" u="none" strike="noStrike" cap="none">
                <a:solidFill>
                  <a:schemeClr val="dk2"/>
                </a:solidFill>
                <a:latin typeface="Arial"/>
                <a:ea typeface="Arial"/>
                <a:cs typeface="Arial"/>
              </a:defRPr>
            </a:lvl7pPr>
            <a:lvl8pPr marL="3657600" marR="0" lvl="7" indent="-228600" algn="l">
              <a:lnSpc>
                <a:spcPct val="100000"/>
              </a:lnSpc>
              <a:spcBef>
                <a:spcPts val="525"/>
              </a:spcBef>
              <a:spcAft>
                <a:spcPts val="0"/>
              </a:spcAft>
              <a:buClr>
                <a:srgbClr val="7F7F7F"/>
              </a:buClr>
              <a:buSzPts val="1980"/>
              <a:buFont typeface="Noto Sans Symbols"/>
              <a:buNone/>
              <a:defRPr sz="1000" b="0" i="1" u="none" strike="noStrike" cap="none">
                <a:solidFill>
                  <a:srgbClr val="7F7F7F"/>
                </a:solidFill>
                <a:latin typeface="Arial"/>
                <a:ea typeface="Arial"/>
                <a:cs typeface="Arial"/>
              </a:defRPr>
            </a:lvl8pPr>
            <a:lvl9pPr marL="4114800" marR="0" lvl="8" indent="-228600" algn="l">
              <a:lnSpc>
                <a:spcPct val="61111"/>
              </a:lnSpc>
              <a:spcBef>
                <a:spcPts val="525"/>
              </a:spcBef>
              <a:spcAft>
                <a:spcPts val="0"/>
              </a:spcAft>
              <a:buClr>
                <a:srgbClr val="7F7F7F"/>
              </a:buClr>
              <a:buSzPts val="1800"/>
              <a:buFont typeface="Arial"/>
              <a:buNone/>
              <a:defRPr sz="800" b="0" i="1" u="none" strike="noStrike" cap="none">
                <a:solidFill>
                  <a:srgbClr val="7F7F7F"/>
                </a:solidFill>
                <a:latin typeface="Arial"/>
                <a:ea typeface="Arial"/>
                <a:cs typeface="Arial"/>
              </a:defRPr>
            </a:lvl9pPr>
          </a:lstStyle>
          <a:p>
            <a:pPr marL="514350" indent="-285750">
              <a:buFont typeface="Arial"/>
              <a:buChar char="•"/>
            </a:pPr>
            <a:r>
              <a:rPr lang="sv-SE" dirty="0" err="1"/>
              <a:t>Dependence</a:t>
            </a:r>
            <a:r>
              <a:rPr lang="sv-SE" dirty="0"/>
              <a:t> on </a:t>
            </a:r>
            <a:r>
              <a:rPr lang="sv-SE" dirty="0" err="1"/>
              <a:t>momentum</a:t>
            </a:r>
            <a:r>
              <a:rPr lang="sv-SE" dirty="0"/>
              <a:t> space distribution </a:t>
            </a:r>
            <a:r>
              <a:rPr lang="sv-SE" dirty="0" err="1"/>
              <a:t>studied</a:t>
            </a:r>
            <a:r>
              <a:rPr lang="sv-SE" dirty="0"/>
              <a:t> by </a:t>
            </a:r>
            <a:r>
              <a:rPr lang="sv-SE" dirty="0" err="1"/>
              <a:t>assuming</a:t>
            </a:r>
            <a:r>
              <a:rPr lang="sv-SE" dirty="0"/>
              <a:t> </a:t>
            </a:r>
            <a:r>
              <a:rPr lang="sv-SE" dirty="0" err="1"/>
              <a:t>avalanche</a:t>
            </a:r>
            <a:r>
              <a:rPr lang="sv-SE" dirty="0"/>
              <a:t> </a:t>
            </a:r>
            <a:r>
              <a:rPr lang="sv-SE" dirty="0" err="1"/>
              <a:t>dominated</a:t>
            </a:r>
            <a:r>
              <a:rPr lang="sv-SE" dirty="0"/>
              <a:t> distribution from </a:t>
            </a:r>
            <a:r>
              <a:rPr lang="en-GB" i="1" dirty="0"/>
              <a:t>O. </a:t>
            </a:r>
            <a:r>
              <a:rPr lang="en-GB" i="1" dirty="0" err="1"/>
              <a:t>Embréus</a:t>
            </a:r>
            <a:r>
              <a:rPr lang="en-GB" i="1" dirty="0"/>
              <a:t> et al </a:t>
            </a:r>
            <a:r>
              <a:rPr lang="en-GB" dirty="0"/>
              <a:t>[3]:</a:t>
            </a:r>
            <a:endParaRPr lang="sv-SE" dirty="0"/>
          </a:p>
          <a:p>
            <a:pPr marL="514350" indent="-285750">
              <a:buFont typeface="Arial"/>
              <a:buChar char="•"/>
            </a:pPr>
            <a:endParaRPr lang="sv-SE" dirty="0"/>
          </a:p>
          <a:p>
            <a:pPr marL="514350" indent="-285750">
              <a:buFont typeface="Arial"/>
              <a:buChar char="•"/>
            </a:pPr>
            <a:endParaRPr lang="sv-SE" dirty="0"/>
          </a:p>
          <a:p>
            <a:pPr marL="514350" indent="-285750">
              <a:buFont typeface="Arial"/>
              <a:buChar char="•"/>
            </a:pPr>
            <a:endParaRPr lang="sv-SE" dirty="0"/>
          </a:p>
          <a:p>
            <a:pPr marL="514350" indent="-285750">
              <a:buFont typeface="Arial"/>
              <a:buChar char="•"/>
            </a:pPr>
            <a:endParaRPr lang="sv-SE" dirty="0"/>
          </a:p>
          <a:p>
            <a:pPr marL="514350" indent="-285750">
              <a:buFont typeface="Arial"/>
              <a:buChar char="•"/>
            </a:pPr>
            <a:endParaRPr lang="sv-SE" dirty="0"/>
          </a:p>
          <a:p>
            <a:pPr marL="514350" indent="-285750">
              <a:buFont typeface="Arial"/>
              <a:buChar char="•"/>
            </a:pPr>
            <a:r>
              <a:rPr lang="sv-SE" dirty="0" err="1"/>
              <a:t>Higher</a:t>
            </a:r>
            <a:r>
              <a:rPr lang="sv-SE" dirty="0"/>
              <a:t> pitch </a:t>
            </a:r>
            <a:r>
              <a:rPr lang="sv-SE" dirty="0" err="1"/>
              <a:t>angle</a:t>
            </a:r>
            <a:r>
              <a:rPr lang="sv-SE" dirty="0"/>
              <a:t> </a:t>
            </a:r>
            <a:r>
              <a:rPr lang="sv-SE" dirty="0" err="1"/>
              <a:t>case</a:t>
            </a:r>
            <a:r>
              <a:rPr lang="sv-SE" dirty="0"/>
              <a:t> </a:t>
            </a:r>
            <a:r>
              <a:rPr lang="sv-SE" dirty="0" err="1"/>
              <a:t>studied</a:t>
            </a:r>
            <a:r>
              <a:rPr lang="sv-SE" dirty="0"/>
              <a:t> by </a:t>
            </a:r>
            <a:r>
              <a:rPr lang="sv-SE" dirty="0" err="1"/>
              <a:t>letting</a:t>
            </a:r>
            <a:endParaRPr lang="sv-SE" dirty="0"/>
          </a:p>
          <a:p>
            <a:pPr marL="514350" indent="-285750">
              <a:buFont typeface="Arial"/>
              <a:buChar char="•"/>
            </a:pPr>
            <a:endParaRPr lang="sv-SE" dirty="0"/>
          </a:p>
          <a:p>
            <a:pPr marL="228600" indent="0"/>
            <a:br>
              <a:rPr lang="sv-SE" dirty="0"/>
            </a:br>
            <a:endParaRPr lang="sv-SE"/>
          </a:p>
          <a:p>
            <a:pPr marL="514350" indent="-285750">
              <a:buFont typeface="Arial"/>
              <a:buChar char="•"/>
            </a:pPr>
            <a:endParaRPr lang="sv-SE" dirty="0"/>
          </a:p>
          <a:p>
            <a:pPr marL="228600" indent="0"/>
            <a:endParaRPr lang="sv-SE" dirty="0"/>
          </a:p>
        </p:txBody>
      </p:sp>
      <p:pic>
        <p:nvPicPr>
          <p:cNvPr id="31" name="Bildobjekt 30" descr="En bild som visar text, Teckensnitt, linje, vit&#10;&#10;Automatiskt genererad beskrivning">
            <a:extLst>
              <a:ext uri="{FF2B5EF4-FFF2-40B4-BE49-F238E27FC236}">
                <a16:creationId xmlns:a16="http://schemas.microsoft.com/office/drawing/2014/main" id="{613A3934-3EC7-3D06-596D-1C17EF36906C}"/>
              </a:ext>
            </a:extLst>
          </p:cNvPr>
          <p:cNvPicPr>
            <a:picLocks noChangeAspect="1"/>
          </p:cNvPicPr>
          <p:nvPr/>
        </p:nvPicPr>
        <p:blipFill>
          <a:blip r:embed="rId3"/>
          <a:stretch>
            <a:fillRect/>
          </a:stretch>
        </p:blipFill>
        <p:spPr>
          <a:xfrm>
            <a:off x="1432560" y="2470382"/>
            <a:ext cx="3718559" cy="861839"/>
          </a:xfrm>
          <a:prstGeom prst="rect">
            <a:avLst/>
          </a:prstGeom>
        </p:spPr>
      </p:pic>
      <p:pic>
        <p:nvPicPr>
          <p:cNvPr id="33" name="Bildobjekt 32" descr="En bild som visar Teckensnitt, text, vit, linje&#10;&#10;Automatiskt genererad beskrivning">
            <a:extLst>
              <a:ext uri="{FF2B5EF4-FFF2-40B4-BE49-F238E27FC236}">
                <a16:creationId xmlns:a16="http://schemas.microsoft.com/office/drawing/2014/main" id="{C757484D-C8DB-A465-5C84-9FC08246102F}"/>
              </a:ext>
            </a:extLst>
          </p:cNvPr>
          <p:cNvPicPr>
            <a:picLocks noChangeAspect="1"/>
          </p:cNvPicPr>
          <p:nvPr/>
        </p:nvPicPr>
        <p:blipFill>
          <a:blip r:embed="rId4"/>
          <a:stretch>
            <a:fillRect/>
          </a:stretch>
        </p:blipFill>
        <p:spPr>
          <a:xfrm>
            <a:off x="1432561" y="3193369"/>
            <a:ext cx="1981198" cy="609262"/>
          </a:xfrm>
          <a:prstGeom prst="rect">
            <a:avLst/>
          </a:prstGeom>
        </p:spPr>
      </p:pic>
      <p:pic>
        <p:nvPicPr>
          <p:cNvPr id="35" name="Bildobjekt 34" descr="En bild som visar Teckensnitt, typografi, vit, Grafik&#10;&#10;Automatiskt genererad beskrivning">
            <a:extLst>
              <a:ext uri="{FF2B5EF4-FFF2-40B4-BE49-F238E27FC236}">
                <a16:creationId xmlns:a16="http://schemas.microsoft.com/office/drawing/2014/main" id="{20036BDC-60DB-2DB9-F4BF-9AB031E9335A}"/>
              </a:ext>
            </a:extLst>
          </p:cNvPr>
          <p:cNvPicPr>
            <a:picLocks noChangeAspect="1"/>
          </p:cNvPicPr>
          <p:nvPr/>
        </p:nvPicPr>
        <p:blipFill>
          <a:blip r:embed="rId5"/>
          <a:stretch>
            <a:fillRect/>
          </a:stretch>
        </p:blipFill>
        <p:spPr>
          <a:xfrm>
            <a:off x="1443417" y="3781046"/>
            <a:ext cx="1343789" cy="322503"/>
          </a:xfrm>
          <a:prstGeom prst="rect">
            <a:avLst/>
          </a:prstGeom>
        </p:spPr>
      </p:pic>
      <p:pic>
        <p:nvPicPr>
          <p:cNvPr id="37" name="Bildobjekt 36" descr="En bild som visar Teckensnitt, vit, symbol, Grafik&#10;&#10;Automatiskt genererad beskrivning">
            <a:extLst>
              <a:ext uri="{FF2B5EF4-FFF2-40B4-BE49-F238E27FC236}">
                <a16:creationId xmlns:a16="http://schemas.microsoft.com/office/drawing/2014/main" id="{B93112D9-77CD-005E-DAED-0EE9365E54B7}"/>
              </a:ext>
            </a:extLst>
          </p:cNvPr>
          <p:cNvPicPr>
            <a:picLocks noChangeAspect="1"/>
          </p:cNvPicPr>
          <p:nvPr/>
        </p:nvPicPr>
        <p:blipFill>
          <a:blip r:embed="rId6"/>
          <a:stretch>
            <a:fillRect/>
          </a:stretch>
        </p:blipFill>
        <p:spPr>
          <a:xfrm>
            <a:off x="2588209" y="4793492"/>
            <a:ext cx="1224381" cy="364630"/>
          </a:xfrm>
          <a:prstGeom prst="rect">
            <a:avLst/>
          </a:prstGeom>
        </p:spPr>
      </p:pic>
    </p:spTree>
    <p:extLst>
      <p:ext uri="{BB962C8B-B14F-4D97-AF65-F5344CB8AC3E}">
        <p14:creationId xmlns:p14="http://schemas.microsoft.com/office/powerpoint/2010/main" val="594359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A4D3584-0955-0EB7-A3A5-9EF840C19F0D}"/>
              </a:ext>
            </a:extLst>
          </p:cNvPr>
          <p:cNvSpPr>
            <a:spLocks noGrp="1"/>
          </p:cNvSpPr>
          <p:nvPr>
            <p:ph type="body" idx="1"/>
          </p:nvPr>
        </p:nvSpPr>
        <p:spPr>
          <a:xfrm>
            <a:off x="658812" y="1277054"/>
            <a:ext cx="5265737" cy="4900448"/>
          </a:xfrm>
        </p:spPr>
        <p:txBody>
          <a:bodyPr>
            <a:normAutofit/>
          </a:bodyPr>
          <a:lstStyle/>
          <a:p>
            <a:pPr marL="514350" indent="-285750">
              <a:buChar char="•"/>
            </a:pPr>
            <a:r>
              <a:rPr lang="sv-SE" dirty="0" err="1"/>
              <a:t>Dependence</a:t>
            </a:r>
            <a:r>
              <a:rPr lang="sv-SE" dirty="0"/>
              <a:t> on </a:t>
            </a:r>
            <a:r>
              <a:rPr lang="sv-SE" dirty="0" err="1"/>
              <a:t>momentum</a:t>
            </a:r>
            <a:r>
              <a:rPr lang="sv-SE" dirty="0"/>
              <a:t> space distribution </a:t>
            </a:r>
            <a:r>
              <a:rPr lang="sv-SE" dirty="0" err="1"/>
              <a:t>studied</a:t>
            </a:r>
            <a:r>
              <a:rPr lang="sv-SE" dirty="0"/>
              <a:t> by </a:t>
            </a:r>
            <a:r>
              <a:rPr lang="sv-SE" dirty="0" err="1"/>
              <a:t>assuming</a:t>
            </a:r>
            <a:r>
              <a:rPr lang="sv-SE" dirty="0"/>
              <a:t> </a:t>
            </a:r>
            <a:r>
              <a:rPr lang="sv-SE" dirty="0" err="1"/>
              <a:t>avalanche</a:t>
            </a:r>
            <a:r>
              <a:rPr lang="sv-SE" dirty="0"/>
              <a:t> </a:t>
            </a:r>
            <a:r>
              <a:rPr lang="sv-SE" dirty="0" err="1"/>
              <a:t>dominated</a:t>
            </a:r>
            <a:r>
              <a:rPr lang="sv-SE" dirty="0"/>
              <a:t> distribution from </a:t>
            </a:r>
            <a:r>
              <a:rPr lang="en-GB" i="1" dirty="0"/>
              <a:t>O. </a:t>
            </a:r>
            <a:r>
              <a:rPr lang="en-GB" i="1" dirty="0" err="1"/>
              <a:t>Embréus</a:t>
            </a:r>
            <a:r>
              <a:rPr lang="en-GB" i="1" dirty="0"/>
              <a:t> et al </a:t>
            </a:r>
            <a:r>
              <a:rPr lang="en-GB" dirty="0"/>
              <a:t>[3]:</a:t>
            </a:r>
            <a:endParaRPr lang="sv-SE" dirty="0"/>
          </a:p>
          <a:p>
            <a:pPr marL="514350" indent="-285750">
              <a:buChar char="•"/>
            </a:pPr>
            <a:endParaRPr lang="sv-SE" dirty="0"/>
          </a:p>
          <a:p>
            <a:pPr marL="514350" indent="-285750">
              <a:buChar char="•"/>
            </a:pPr>
            <a:endParaRPr lang="sv-SE" dirty="0"/>
          </a:p>
          <a:p>
            <a:pPr marL="514350" indent="-285750">
              <a:buChar char="•"/>
            </a:pPr>
            <a:endParaRPr lang="sv-SE" dirty="0"/>
          </a:p>
          <a:p>
            <a:pPr marL="514350" indent="-285750">
              <a:buChar char="•"/>
            </a:pPr>
            <a:endParaRPr lang="sv-SE" dirty="0"/>
          </a:p>
          <a:p>
            <a:pPr marL="514350" indent="-285750">
              <a:buChar char="•"/>
            </a:pPr>
            <a:endParaRPr lang="sv-SE" dirty="0"/>
          </a:p>
          <a:p>
            <a:pPr marL="514350" indent="-285750">
              <a:buChar char="•"/>
            </a:pPr>
            <a:r>
              <a:rPr lang="sv-SE" dirty="0" err="1"/>
              <a:t>Higher</a:t>
            </a:r>
            <a:r>
              <a:rPr lang="sv-SE" dirty="0"/>
              <a:t> pitch </a:t>
            </a:r>
            <a:r>
              <a:rPr lang="sv-SE" dirty="0" err="1"/>
              <a:t>angle</a:t>
            </a:r>
            <a:r>
              <a:rPr lang="sv-SE" dirty="0"/>
              <a:t> </a:t>
            </a:r>
            <a:r>
              <a:rPr lang="sv-SE" dirty="0" err="1"/>
              <a:t>case</a:t>
            </a:r>
            <a:r>
              <a:rPr lang="sv-SE" dirty="0"/>
              <a:t> </a:t>
            </a:r>
            <a:r>
              <a:rPr lang="sv-SE" dirty="0" err="1"/>
              <a:t>studied</a:t>
            </a:r>
            <a:r>
              <a:rPr lang="sv-SE" dirty="0"/>
              <a:t> by </a:t>
            </a:r>
            <a:r>
              <a:rPr lang="sv-SE" dirty="0" err="1"/>
              <a:t>letting</a:t>
            </a:r>
            <a:endParaRPr lang="sv-SE" dirty="0"/>
          </a:p>
          <a:p>
            <a:pPr marL="514350" indent="-285750">
              <a:buChar char="•"/>
            </a:pPr>
            <a:endParaRPr lang="sv-SE" dirty="0"/>
          </a:p>
          <a:p>
            <a:pPr marL="514350" indent="-285750">
              <a:buChar char="•"/>
            </a:pPr>
            <a:r>
              <a:rPr lang="sv-SE" u="sng" err="1"/>
              <a:t>Only</a:t>
            </a:r>
            <a:r>
              <a:rPr lang="sv-SE" u="sng" dirty="0"/>
              <a:t> minor </a:t>
            </a:r>
            <a:r>
              <a:rPr lang="sv-SE" u="sng" err="1"/>
              <a:t>change</a:t>
            </a:r>
            <a:r>
              <a:rPr lang="sv-SE" u="sng" dirty="0"/>
              <a:t> in deposition </a:t>
            </a:r>
            <a:r>
              <a:rPr lang="sv-SE" u="sng" err="1"/>
              <a:t>observed</a:t>
            </a:r>
            <a:r>
              <a:rPr lang="sv-SE" dirty="0"/>
              <a:t>.</a:t>
            </a:r>
            <a:br>
              <a:rPr lang="sv-SE" dirty="0"/>
            </a:br>
            <a:endParaRPr lang="sv-SE"/>
          </a:p>
          <a:p>
            <a:pPr marL="514350" indent="-285750">
              <a:buChar char="•"/>
            </a:pPr>
            <a:endParaRPr lang="sv-SE" dirty="0"/>
          </a:p>
          <a:p>
            <a:pPr marL="228600" indent="0"/>
            <a:endParaRPr lang="sv-SE" dirty="0"/>
          </a:p>
        </p:txBody>
      </p:sp>
      <p:sp>
        <p:nvSpPr>
          <p:cNvPr id="4" name="Rubrik 3">
            <a:extLst>
              <a:ext uri="{FF2B5EF4-FFF2-40B4-BE49-F238E27FC236}">
                <a16:creationId xmlns:a16="http://schemas.microsoft.com/office/drawing/2014/main" id="{A6A24426-50FF-AE10-99F7-CB3ADAD7F107}"/>
              </a:ext>
            </a:extLst>
          </p:cNvPr>
          <p:cNvSpPr>
            <a:spLocks noGrp="1"/>
          </p:cNvSpPr>
          <p:nvPr>
            <p:ph type="title"/>
          </p:nvPr>
        </p:nvSpPr>
        <p:spPr/>
        <p:txBody>
          <a:bodyPr/>
          <a:lstStyle/>
          <a:p>
            <a:r>
              <a:rPr lang="sv-SE" dirty="0" err="1"/>
              <a:t>Beam</a:t>
            </a:r>
            <a:r>
              <a:rPr lang="sv-SE" dirty="0"/>
              <a:t> termination in ITER</a:t>
            </a:r>
          </a:p>
        </p:txBody>
      </p:sp>
      <p:sp>
        <p:nvSpPr>
          <p:cNvPr id="5" name="Platshållare för datum 4">
            <a:extLst>
              <a:ext uri="{FF2B5EF4-FFF2-40B4-BE49-F238E27FC236}">
                <a16:creationId xmlns:a16="http://schemas.microsoft.com/office/drawing/2014/main" id="{172A06CE-6A09-8834-9AE3-BCF5BF42DD41}"/>
              </a:ext>
            </a:extLst>
          </p:cNvPr>
          <p:cNvSpPr>
            <a:spLocks noGrp="1"/>
          </p:cNvSpPr>
          <p:nvPr>
            <p:ph type="dt" idx="10"/>
          </p:nvPr>
        </p:nvSpPr>
        <p:spPr/>
        <p:txBody>
          <a:bodyPr/>
          <a:lstStyle/>
          <a:p>
            <a:pPr>
              <a:defRPr/>
            </a:pPr>
            <a:r>
              <a:rPr lang="de-DE"/>
              <a:t>Hybrid kinetic-MHD simulations of runaway electron beam termination events</a:t>
            </a:r>
          </a:p>
        </p:txBody>
      </p:sp>
      <p:sp>
        <p:nvSpPr>
          <p:cNvPr id="6" name="Platshållare för sidfot 5">
            <a:extLst>
              <a:ext uri="{FF2B5EF4-FFF2-40B4-BE49-F238E27FC236}">
                <a16:creationId xmlns:a16="http://schemas.microsoft.com/office/drawing/2014/main" id="{A5A2F301-C858-F235-1E41-6F3ACC287430}"/>
              </a:ext>
            </a:extLst>
          </p:cNvPr>
          <p:cNvSpPr>
            <a:spLocks noGrp="1"/>
          </p:cNvSpPr>
          <p:nvPr>
            <p:ph type="ftr" idx="11"/>
          </p:nvPr>
        </p:nvSpPr>
        <p:spPr/>
        <p:txBody>
          <a:bodyPr/>
          <a:lstStyle/>
          <a:p>
            <a:pPr>
              <a:defRPr/>
            </a:pPr>
            <a:r>
              <a:rPr lang="de-DE"/>
              <a:t>MAX-PLANCK-INSTITUT FÜR PLASMAPHYSIK | Hannes Bergström | 14-06-2024</a:t>
            </a:r>
          </a:p>
        </p:txBody>
      </p:sp>
      <p:sp>
        <p:nvSpPr>
          <p:cNvPr id="7" name="Platshållare för bildnummer 6">
            <a:extLst>
              <a:ext uri="{FF2B5EF4-FFF2-40B4-BE49-F238E27FC236}">
                <a16:creationId xmlns:a16="http://schemas.microsoft.com/office/drawing/2014/main" id="{4A05D8C6-D87D-FE6E-60F1-393C273C0849}"/>
              </a:ext>
            </a:extLst>
          </p:cNvPr>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a:t>26</a:t>
            </a:fld>
            <a:endParaRPr lang="en-GB"/>
          </a:p>
        </p:txBody>
      </p:sp>
      <p:sp>
        <p:nvSpPr>
          <p:cNvPr id="9" name="TextBox 7">
            <a:extLst>
              <a:ext uri="{FF2B5EF4-FFF2-40B4-BE49-F238E27FC236}">
                <a16:creationId xmlns:a16="http://schemas.microsoft.com/office/drawing/2014/main" id="{DEFF5177-9C2F-7BC9-1E71-A6599DE86024}"/>
              </a:ext>
            </a:extLst>
          </p:cNvPr>
          <p:cNvSpPr txBox="1"/>
          <p:nvPr/>
        </p:nvSpPr>
        <p:spPr bwMode="auto">
          <a:xfrm>
            <a:off x="634609" y="6260274"/>
            <a:ext cx="6334327" cy="584775"/>
          </a:xfrm>
          <a:prstGeom prst="rect">
            <a:avLst/>
          </a:prstGeom>
          <a:noFill/>
        </p:spPr>
        <p:txBody>
          <a:bodyPr wrap="square" lIns="91440" tIns="45720" rIns="91440" bIns="45720" rtlCol="0" anchor="t">
            <a:spAutoFit/>
          </a:bodyPr>
          <a:lstStyle/>
          <a:p>
            <a:pPr>
              <a:defRPr/>
            </a:pPr>
            <a:r>
              <a:rPr lang="en-US" dirty="0">
                <a:solidFill>
                  <a:schemeClr val="bg1">
                    <a:lumMod val="65000"/>
                  </a:schemeClr>
                </a:solidFill>
              </a:rPr>
              <a:t>[1] </a:t>
            </a:r>
            <a:r>
              <a:rPr lang="en-US" i="1" dirty="0">
                <a:solidFill>
                  <a:schemeClr val="bg1">
                    <a:lumMod val="65000"/>
                  </a:schemeClr>
                </a:solidFill>
              </a:rPr>
              <a:t>O. </a:t>
            </a:r>
            <a:r>
              <a:rPr lang="en-US" i="1" dirty="0" err="1">
                <a:solidFill>
                  <a:schemeClr val="bg1">
                    <a:lumMod val="65000"/>
                  </a:schemeClr>
                </a:solidFill>
              </a:rPr>
              <a:t>Embréus</a:t>
            </a:r>
            <a:r>
              <a:rPr lang="en-US" i="1" dirty="0">
                <a:solidFill>
                  <a:schemeClr val="bg1">
                    <a:lumMod val="65000"/>
                  </a:schemeClr>
                </a:solidFill>
              </a:rPr>
              <a:t> et al, </a:t>
            </a:r>
            <a:r>
              <a:rPr lang="en-GB" i="1" dirty="0">
                <a:solidFill>
                  <a:schemeClr val="bg1">
                    <a:lumMod val="65000"/>
                  </a:schemeClr>
                </a:solidFill>
              </a:rPr>
              <a:t>Journal of Plasma Physics 84(5) 905840506 (2018)</a:t>
            </a:r>
          </a:p>
          <a:p>
            <a:pPr>
              <a:defRPr/>
            </a:pPr>
            <a:endParaRPr lang="de-DE" sz="1800">
              <a:solidFill>
                <a:schemeClr val="bg1">
                  <a:lumMod val="65000"/>
                </a:schemeClr>
              </a:solidFill>
            </a:endParaRPr>
          </a:p>
        </p:txBody>
      </p:sp>
      <p:pic>
        <p:nvPicPr>
          <p:cNvPr id="10" name="Bildobjekt 9" descr="En bild som visar text, Teckensnitt, linje, vit&#10;&#10;Automatiskt genererad beskrivning">
            <a:extLst>
              <a:ext uri="{FF2B5EF4-FFF2-40B4-BE49-F238E27FC236}">
                <a16:creationId xmlns:a16="http://schemas.microsoft.com/office/drawing/2014/main" id="{66168903-EA1B-D2FA-8169-97AA66275E06}"/>
              </a:ext>
            </a:extLst>
          </p:cNvPr>
          <p:cNvPicPr>
            <a:picLocks noChangeAspect="1"/>
          </p:cNvPicPr>
          <p:nvPr/>
        </p:nvPicPr>
        <p:blipFill>
          <a:blip r:embed="rId2"/>
          <a:stretch>
            <a:fillRect/>
          </a:stretch>
        </p:blipFill>
        <p:spPr>
          <a:xfrm>
            <a:off x="1432560" y="2470382"/>
            <a:ext cx="3718559" cy="861839"/>
          </a:xfrm>
          <a:prstGeom prst="rect">
            <a:avLst/>
          </a:prstGeom>
        </p:spPr>
      </p:pic>
      <p:pic>
        <p:nvPicPr>
          <p:cNvPr id="11" name="Bildobjekt 10" descr="En bild som visar Teckensnitt, text, vit, linje&#10;&#10;Automatiskt genererad beskrivning">
            <a:extLst>
              <a:ext uri="{FF2B5EF4-FFF2-40B4-BE49-F238E27FC236}">
                <a16:creationId xmlns:a16="http://schemas.microsoft.com/office/drawing/2014/main" id="{1E98B92D-DC2A-936C-5133-265287968E5B}"/>
              </a:ext>
            </a:extLst>
          </p:cNvPr>
          <p:cNvPicPr>
            <a:picLocks noChangeAspect="1"/>
          </p:cNvPicPr>
          <p:nvPr/>
        </p:nvPicPr>
        <p:blipFill>
          <a:blip r:embed="rId3"/>
          <a:stretch>
            <a:fillRect/>
          </a:stretch>
        </p:blipFill>
        <p:spPr>
          <a:xfrm>
            <a:off x="1432561" y="3193369"/>
            <a:ext cx="1981198" cy="609262"/>
          </a:xfrm>
          <a:prstGeom prst="rect">
            <a:avLst/>
          </a:prstGeom>
        </p:spPr>
      </p:pic>
      <p:pic>
        <p:nvPicPr>
          <p:cNvPr id="12" name="Bildobjekt 11" descr="En bild som visar Teckensnitt, typografi, vit, Grafik&#10;&#10;Automatiskt genererad beskrivning">
            <a:extLst>
              <a:ext uri="{FF2B5EF4-FFF2-40B4-BE49-F238E27FC236}">
                <a16:creationId xmlns:a16="http://schemas.microsoft.com/office/drawing/2014/main" id="{86D41C85-81A9-35C4-94F4-0DE43094A327}"/>
              </a:ext>
            </a:extLst>
          </p:cNvPr>
          <p:cNvPicPr>
            <a:picLocks noChangeAspect="1"/>
          </p:cNvPicPr>
          <p:nvPr/>
        </p:nvPicPr>
        <p:blipFill>
          <a:blip r:embed="rId4"/>
          <a:stretch>
            <a:fillRect/>
          </a:stretch>
        </p:blipFill>
        <p:spPr>
          <a:xfrm>
            <a:off x="1443417" y="3781046"/>
            <a:ext cx="1343789" cy="322503"/>
          </a:xfrm>
          <a:prstGeom prst="rect">
            <a:avLst/>
          </a:prstGeom>
        </p:spPr>
      </p:pic>
      <p:pic>
        <p:nvPicPr>
          <p:cNvPr id="14" name="Bildobjekt 13" descr="En bild som visar Teckensnitt, vit, symbol, Grafik&#10;&#10;Automatiskt genererad beskrivning">
            <a:extLst>
              <a:ext uri="{FF2B5EF4-FFF2-40B4-BE49-F238E27FC236}">
                <a16:creationId xmlns:a16="http://schemas.microsoft.com/office/drawing/2014/main" id="{BA73C6F2-D397-1AF7-94DF-7C1B2C8D94FF}"/>
              </a:ext>
            </a:extLst>
          </p:cNvPr>
          <p:cNvPicPr>
            <a:picLocks noChangeAspect="1"/>
          </p:cNvPicPr>
          <p:nvPr/>
        </p:nvPicPr>
        <p:blipFill>
          <a:blip r:embed="rId5"/>
          <a:stretch>
            <a:fillRect/>
          </a:stretch>
        </p:blipFill>
        <p:spPr>
          <a:xfrm>
            <a:off x="2588209" y="4793492"/>
            <a:ext cx="1224381" cy="364630"/>
          </a:xfrm>
          <a:prstGeom prst="rect">
            <a:avLst/>
          </a:prstGeom>
        </p:spPr>
      </p:pic>
      <p:pic>
        <p:nvPicPr>
          <p:cNvPr id="15" name="Bildobjekt 14" descr="En bild som visar text, linje, diagram, Teckensnitt&#10;&#10;Automatiskt genererad beskrivning">
            <a:extLst>
              <a:ext uri="{FF2B5EF4-FFF2-40B4-BE49-F238E27FC236}">
                <a16:creationId xmlns:a16="http://schemas.microsoft.com/office/drawing/2014/main" id="{E8096AAB-14D9-EC17-4C05-8E1A4356E682}"/>
              </a:ext>
            </a:extLst>
          </p:cNvPr>
          <p:cNvPicPr>
            <a:picLocks noChangeAspect="1"/>
          </p:cNvPicPr>
          <p:nvPr/>
        </p:nvPicPr>
        <p:blipFill>
          <a:blip r:embed="rId6"/>
          <a:stretch>
            <a:fillRect/>
          </a:stretch>
        </p:blipFill>
        <p:spPr>
          <a:xfrm>
            <a:off x="6187440" y="1921675"/>
            <a:ext cx="5650991" cy="3496233"/>
          </a:xfrm>
          <a:prstGeom prst="rect">
            <a:avLst/>
          </a:prstGeom>
        </p:spPr>
      </p:pic>
    </p:spTree>
    <p:extLst>
      <p:ext uri="{BB962C8B-B14F-4D97-AF65-F5344CB8AC3E}">
        <p14:creationId xmlns:p14="http://schemas.microsoft.com/office/powerpoint/2010/main" val="1206695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28" name="Google Shape;328;p38"/>
          <p:cNvSpPr txBox="1">
            <a:spLocks noGrp="1"/>
          </p:cNvSpPr>
          <p:nvPr>
            <p:ph type="body" idx="1"/>
          </p:nvPr>
        </p:nvSpPr>
        <p:spPr bwMode="auto">
          <a:xfrm>
            <a:off x="658812" y="1576388"/>
            <a:ext cx="5265600" cy="4572000"/>
          </a:xfrm>
          <a:prstGeom prst="rect">
            <a:avLst/>
          </a:prstGeom>
        </p:spPr>
        <p:txBody>
          <a:bodyPr spcFirstLastPara="1" wrap="square" lIns="0" tIns="45700" rIns="0" bIns="45700" anchor="t" anchorCtr="0">
            <a:normAutofit/>
          </a:bodyPr>
          <a:lstStyle/>
          <a:p>
            <a:pPr marL="457200" lvl="0" indent="-342900" algn="l">
              <a:spcBef>
                <a:spcPts val="600"/>
              </a:spcBef>
              <a:spcAft>
                <a:spcPts val="0"/>
              </a:spcAft>
              <a:buSzPts val="1800"/>
              <a:buChar char="●"/>
              <a:defRPr/>
            </a:pPr>
            <a:r>
              <a:rPr lang="en-GB"/>
              <a:t>Study properties of benign beam termination: simulations with different </a:t>
            </a:r>
            <a:r>
              <a:rPr lang="en-GB" i="1">
                <a:latin typeface="PT Serif"/>
                <a:ea typeface="PT Serif"/>
                <a:cs typeface="PT Serif"/>
              </a:rPr>
              <a:t>q</a:t>
            </a:r>
            <a:r>
              <a:rPr lang="en-GB" baseline="-25000">
                <a:latin typeface="PT Serif"/>
                <a:ea typeface="PT Serif"/>
                <a:cs typeface="PT Serif"/>
              </a:rPr>
              <a:t>95</a:t>
            </a:r>
            <a:r>
              <a:rPr lang="en-GB"/>
              <a:t>, resistivity and ion density.</a:t>
            </a:r>
            <a:endParaRPr/>
          </a:p>
          <a:p>
            <a:pPr marL="457200" lvl="0" indent="-342900" algn="l">
              <a:spcBef>
                <a:spcPts val="0"/>
              </a:spcBef>
              <a:spcAft>
                <a:spcPts val="0"/>
              </a:spcAft>
              <a:buSzPts val="1800"/>
              <a:buChar char="●"/>
              <a:defRPr/>
            </a:pPr>
            <a:r>
              <a:rPr lang="en-GB"/>
              <a:t>~0.5m</a:t>
            </a:r>
            <a:r>
              <a:rPr lang="en-GB" baseline="30000"/>
              <a:t>2</a:t>
            </a:r>
            <a:r>
              <a:rPr lang="en-GB"/>
              <a:t> exceeding beryllium melt limit (~14 MJ/m</a:t>
            </a:r>
            <a:r>
              <a:rPr lang="en-GB" baseline="30000"/>
              <a:t>2</a:t>
            </a:r>
            <a:r>
              <a:rPr lang="en-GB"/>
              <a:t>)</a:t>
            </a:r>
            <a:endParaRPr/>
          </a:p>
          <a:p>
            <a:pPr marL="457200" lvl="0" indent="-342900" algn="l">
              <a:spcBef>
                <a:spcPts val="0"/>
              </a:spcBef>
              <a:spcAft>
                <a:spcPts val="0"/>
              </a:spcAft>
              <a:buSzPts val="1800"/>
              <a:buChar char="●"/>
              <a:defRPr/>
            </a:pPr>
            <a:r>
              <a:rPr lang="en-GB"/>
              <a:t>Notable increase in wetted surface for higher resistivities.</a:t>
            </a:r>
            <a:endParaRPr/>
          </a:p>
        </p:txBody>
      </p:sp>
      <p:sp>
        <p:nvSpPr>
          <p:cNvPr id="330" name="Google Shape;330;p38"/>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Beam termination in ITER</a:t>
            </a:r>
            <a:endParaRPr/>
          </a:p>
        </p:txBody>
      </p:sp>
      <p:sp>
        <p:nvSpPr>
          <p:cNvPr id="331" name="Google Shape;331;p38"/>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27</a:t>
            </a:fld>
            <a:endParaRPr/>
          </a:p>
        </p:txBody>
      </p:sp>
      <p:pic>
        <p:nvPicPr>
          <p:cNvPr id="332" name="Google Shape;332;p38"/>
          <p:cNvPicPr/>
          <p:nvPr/>
        </p:nvPicPr>
        <p:blipFill>
          <a:blip r:embed="rId3">
            <a:alphaModFix/>
          </a:blip>
          <a:stretch/>
        </p:blipFill>
        <p:spPr bwMode="auto">
          <a:xfrm>
            <a:off x="6049778" y="835714"/>
            <a:ext cx="5693294" cy="5700350"/>
          </a:xfrm>
          <a:prstGeom prst="rect">
            <a:avLst/>
          </a:prstGeom>
          <a:noFill/>
          <a:ln>
            <a:noFill/>
          </a:ln>
        </p:spPr>
      </p:pic>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38" name="Google Shape;338;p39"/>
          <p:cNvSpPr txBox="1">
            <a:spLocks noGrp="1"/>
          </p:cNvSpPr>
          <p:nvPr>
            <p:ph type="body" idx="1"/>
          </p:nvPr>
        </p:nvSpPr>
        <p:spPr bwMode="auto">
          <a:xfrm>
            <a:off x="658825" y="4187667"/>
            <a:ext cx="5265600" cy="1443300"/>
          </a:xfrm>
          <a:prstGeom prst="rect">
            <a:avLst/>
          </a:prstGeom>
        </p:spPr>
        <p:txBody>
          <a:bodyPr spcFirstLastPara="1" wrap="square" lIns="0" tIns="45700" rIns="0" bIns="45700" anchor="t" anchorCtr="0">
            <a:normAutofit lnSpcReduction="10000"/>
          </a:bodyPr>
          <a:lstStyle/>
          <a:p>
            <a:pPr marL="457200" lvl="0" indent="-342900" algn="l">
              <a:spcBef>
                <a:spcPts val="600"/>
              </a:spcBef>
              <a:spcAft>
                <a:spcPts val="0"/>
              </a:spcAft>
              <a:buSzPts val="1800"/>
              <a:buChar char="●"/>
              <a:defRPr/>
            </a:pPr>
            <a:r>
              <a:rPr lang="en-GB" dirty="0"/>
              <a:t>Higher resistivity: deposition extends further down along wall.</a:t>
            </a:r>
            <a:endParaRPr dirty="0"/>
          </a:p>
          <a:p>
            <a:pPr marL="457200" lvl="0" indent="-342900" algn="l">
              <a:spcBef>
                <a:spcPts val="0"/>
              </a:spcBef>
              <a:spcAft>
                <a:spcPts val="0"/>
              </a:spcAft>
              <a:buSzPts val="1800"/>
              <a:buChar char="●"/>
              <a:defRPr/>
            </a:pPr>
            <a:r>
              <a:rPr lang="en-GB" dirty="0"/>
              <a:t>Lower </a:t>
            </a:r>
            <a:r>
              <a:rPr lang="en-GB" i="1" dirty="0">
                <a:ea typeface="PT Serif"/>
                <a:cs typeface="PT Serif"/>
              </a:rPr>
              <a:t>q</a:t>
            </a:r>
            <a:r>
              <a:rPr lang="en-GB" baseline="-25000" dirty="0">
                <a:ea typeface="PT Serif"/>
                <a:cs typeface="PT Serif"/>
              </a:rPr>
              <a:t>95</a:t>
            </a:r>
            <a:r>
              <a:rPr lang="en-GB" dirty="0">
                <a:ea typeface="PT Serif"/>
                <a:cs typeface="PT Serif"/>
              </a:rPr>
              <a:t>: n=2 mode grows larger, seen in toroidal pattern.</a:t>
            </a:r>
            <a:endParaRPr/>
          </a:p>
        </p:txBody>
      </p:sp>
      <p:sp>
        <p:nvSpPr>
          <p:cNvPr id="339" name="Google Shape;339;p39"/>
          <p:cNvSpPr txBox="1">
            <a:spLocks noGrp="1"/>
          </p:cNvSpPr>
          <p:nvPr>
            <p:ph type="body" idx="2"/>
          </p:nvPr>
        </p:nvSpPr>
        <p:spPr bwMode="auto">
          <a:xfrm>
            <a:off x="6296024" y="1881188"/>
            <a:ext cx="5200800" cy="4572000"/>
          </a:xfrm>
          <a:prstGeom prst="rect">
            <a:avLst/>
          </a:prstGeom>
        </p:spPr>
        <p:txBody>
          <a:bodyPr spcFirstLastPara="1" wrap="square" lIns="0" tIns="45700" rIns="0" bIns="45700" anchor="t" anchorCtr="0">
            <a:normAutofit/>
          </a:bodyPr>
          <a:lstStyle/>
          <a:p>
            <a:pPr marL="0" lvl="0" indent="0" algn="l">
              <a:spcBef>
                <a:spcPts val="600"/>
              </a:spcBef>
              <a:spcAft>
                <a:spcPts val="0"/>
              </a:spcAft>
              <a:buNone/>
              <a:defRPr/>
            </a:pPr>
            <a:endParaRPr/>
          </a:p>
        </p:txBody>
      </p:sp>
      <p:sp>
        <p:nvSpPr>
          <p:cNvPr id="340" name="Google Shape;340;p39"/>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Beam termination in ITER</a:t>
            </a:r>
            <a:endParaRPr/>
          </a:p>
        </p:txBody>
      </p:sp>
      <p:sp>
        <p:nvSpPr>
          <p:cNvPr id="341" name="Google Shape;341;p39"/>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28</a:t>
            </a:fld>
            <a:endParaRPr/>
          </a:p>
        </p:txBody>
      </p:sp>
      <p:pic>
        <p:nvPicPr>
          <p:cNvPr id="342" name="Google Shape;342;p39"/>
          <p:cNvPicPr/>
          <p:nvPr/>
        </p:nvPicPr>
        <p:blipFill>
          <a:blip r:embed="rId3">
            <a:alphaModFix/>
          </a:blip>
          <a:stretch/>
        </p:blipFill>
        <p:spPr bwMode="auto">
          <a:xfrm>
            <a:off x="5883775" y="887500"/>
            <a:ext cx="5612899" cy="5612899"/>
          </a:xfrm>
          <a:prstGeom prst="rect">
            <a:avLst/>
          </a:prstGeom>
          <a:noFill/>
          <a:ln>
            <a:noFill/>
          </a:ln>
        </p:spPr>
      </p:pic>
      <p:sp>
        <p:nvSpPr>
          <p:cNvPr id="343" name="Google Shape;343;p39"/>
          <p:cNvSpPr txBox="1">
            <a:spLocks noGrp="1"/>
          </p:cNvSpPr>
          <p:nvPr>
            <p:ph type="body" idx="1"/>
          </p:nvPr>
        </p:nvSpPr>
        <p:spPr bwMode="auto">
          <a:xfrm>
            <a:off x="658800" y="1576400"/>
            <a:ext cx="5265600" cy="2665200"/>
          </a:xfrm>
          <a:prstGeom prst="rect">
            <a:avLst/>
          </a:prstGeom>
        </p:spPr>
        <p:txBody>
          <a:bodyPr spcFirstLastPara="1" wrap="square" lIns="0" tIns="45700" rIns="0" bIns="45700" anchor="t" anchorCtr="0">
            <a:normAutofit/>
          </a:bodyPr>
          <a:lstStyle/>
          <a:p>
            <a:pPr marL="457200" lvl="0" indent="-342900" algn="l">
              <a:spcBef>
                <a:spcPts val="600"/>
              </a:spcBef>
              <a:spcAft>
                <a:spcPts val="0"/>
              </a:spcAft>
              <a:buSzPts val="1800"/>
              <a:buChar char="●"/>
              <a:defRPr/>
            </a:pPr>
            <a:r>
              <a:rPr lang="en-GB"/>
              <a:t>Study properties of benign beam termination: simulations with different </a:t>
            </a:r>
            <a:r>
              <a:rPr lang="en-GB" i="1">
                <a:latin typeface="PT Serif"/>
                <a:ea typeface="PT Serif"/>
                <a:cs typeface="PT Serif"/>
              </a:rPr>
              <a:t>q</a:t>
            </a:r>
            <a:r>
              <a:rPr lang="en-GB" baseline="-25000">
                <a:latin typeface="PT Serif"/>
                <a:ea typeface="PT Serif"/>
                <a:cs typeface="PT Serif"/>
              </a:rPr>
              <a:t>95</a:t>
            </a:r>
            <a:r>
              <a:rPr lang="en-GB"/>
              <a:t>, resistivity and ion density.</a:t>
            </a:r>
            <a:endParaRPr/>
          </a:p>
          <a:p>
            <a:pPr marL="457200" lvl="0" indent="-342900" algn="l">
              <a:spcBef>
                <a:spcPts val="0"/>
              </a:spcBef>
              <a:spcAft>
                <a:spcPts val="0"/>
              </a:spcAft>
              <a:buSzPts val="1800"/>
              <a:buChar char="●"/>
              <a:defRPr/>
            </a:pPr>
            <a:r>
              <a:rPr lang="en-GB"/>
              <a:t>~0.5m</a:t>
            </a:r>
            <a:r>
              <a:rPr lang="en-GB" baseline="30000"/>
              <a:t>2</a:t>
            </a:r>
            <a:r>
              <a:rPr lang="en-GB"/>
              <a:t> exceeding beryllium melt limit (~14 MJ/m</a:t>
            </a:r>
            <a:r>
              <a:rPr lang="en-GB" baseline="30000"/>
              <a:t>2</a:t>
            </a:r>
            <a:r>
              <a:rPr lang="en-GB"/>
              <a:t>)</a:t>
            </a:r>
            <a:endParaRPr/>
          </a:p>
          <a:p>
            <a:pPr marL="457200" lvl="0" indent="-342900" algn="l">
              <a:spcBef>
                <a:spcPts val="0"/>
              </a:spcBef>
              <a:spcAft>
                <a:spcPts val="0"/>
              </a:spcAft>
              <a:buSzPts val="1800"/>
              <a:buChar char="●"/>
              <a:defRPr/>
            </a:pPr>
            <a:r>
              <a:rPr lang="en-GB"/>
              <a:t>Notable increase in wetted surface for higher resistivities.</a:t>
            </a:r>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mc:AlternateContent xmlns:mc="http://schemas.openxmlformats.org/markup-compatibility/2006" xmlns:a14="http://schemas.microsoft.com/office/drawing/2010/main">
        <mc:Choice Requires="a14">
          <p:sp>
            <p:nvSpPr>
              <p:cNvPr id="4" name="TextBox 3"/>
              <p:cNvSpPr txBox="1"/>
              <p:nvPr/>
            </p:nvSpPr>
            <p:spPr bwMode="auto">
              <a:xfrm>
                <a:off x="7628185" y="3227387"/>
                <a:ext cx="1082351" cy="307777"/>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en-US" b="0" i="1">
                              <a:latin typeface="Cambria Math"/>
                            </a:rPr>
                            <m:t>𝜂</m:t>
                          </m:r>
                          <m:r>
                            <a:rPr lang="en-US" b="0" i="1">
                              <a:latin typeface="Cambria Math"/>
                            </a:rPr>
                            <m:t>=3</m:t>
                          </m:r>
                          <m:r>
                            <a:rPr lang="en-US" b="0" i="1">
                              <a:latin typeface="Cambria Math"/>
                            </a:rPr>
                            <m:t>𝑥</m:t>
                          </m:r>
                        </m:oMath>
                      </m:oMathPara>
                    </a14:m>
                  </mc:Choice>
                  <mc:Fallback xmlns:m="http://schemas.openxmlformats.org/officeDocument/2006/math" xmlns:w="http://schemas.openxmlformats.org/wordprocessingml/2006/main" xmlns=""/>
                </mc:AlternateContent>
                <a:endParaRPr lang="de-DE" i="1"/>
              </a:p>
            </p:txBody>
          </p:sp>
        </mc:Choice>
        <mc:Fallback xmlns="">
          <p:sp>
            <p:nvSpPr>
              <p:cNvPr id="4" name="TextBox 3"/>
              <p:cNvSpPr txBox="1">
                <a:spLocks noRot="1" noChangeAspect="1" noMove="1" noResize="1" noEditPoints="1" noAdjustHandles="1" noChangeArrowheads="1" noChangeShapeType="1" noTextEdit="1"/>
              </p:cNvSpPr>
              <p:nvPr/>
            </p:nvSpPr>
            <p:spPr bwMode="auto">
              <a:xfrm>
                <a:off x="7628185" y="3227387"/>
                <a:ext cx="1082351" cy="307777"/>
              </a:xfrm>
              <a:prstGeom prst="rect">
                <a:avLst/>
              </a:prstGeom>
              <a:blipFill>
                <a:blip r:embed="rId4"/>
                <a:stretch>
                  <a:fillRect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bwMode="auto">
              <a:xfrm>
                <a:off x="10198423" y="3230980"/>
                <a:ext cx="1082351" cy="307777"/>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en-US" b="0" i="1">
                              <a:latin typeface="Cambria Math"/>
                            </a:rPr>
                            <m:t>𝜂</m:t>
                          </m:r>
                          <m:r>
                            <a:rPr lang="en-US" b="0" i="1">
                              <a:latin typeface="Cambria Math"/>
                            </a:rPr>
                            <m:t>=10</m:t>
                          </m:r>
                          <m:r>
                            <a:rPr lang="en-US" b="0" i="1">
                              <a:latin typeface="Cambria Math"/>
                            </a:rPr>
                            <m:t>𝑥</m:t>
                          </m:r>
                        </m:oMath>
                      </m:oMathPara>
                    </a14:m>
                  </mc:Choice>
                  <mc:Fallback xmlns:m="http://schemas.openxmlformats.org/officeDocument/2006/math" xmlns:w="http://schemas.openxmlformats.org/wordprocessingml/2006/main" xmlns=""/>
                </mc:AlternateContent>
                <a:endParaRPr lang="de-DE" i="1"/>
              </a:p>
            </p:txBody>
          </p:sp>
        </mc:Choice>
        <mc:Fallback xmlns="">
          <p:sp>
            <p:nvSpPr>
              <p:cNvPr id="11" name="TextBox 10"/>
              <p:cNvSpPr txBox="1">
                <a:spLocks noRot="1" noChangeAspect="1" noMove="1" noResize="1" noEditPoints="1" noAdjustHandles="1" noChangeArrowheads="1" noChangeShapeType="1" noTextEdit="1"/>
              </p:cNvSpPr>
              <p:nvPr/>
            </p:nvSpPr>
            <p:spPr bwMode="auto">
              <a:xfrm>
                <a:off x="10198423" y="3230980"/>
                <a:ext cx="1082351" cy="307777"/>
              </a:xfrm>
              <a:prstGeom prst="rect">
                <a:avLst/>
              </a:prstGeom>
              <a:blipFill>
                <a:blip r:embed="rId5"/>
                <a:stretch>
                  <a:fillRect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bwMode="auto">
              <a:xfrm>
                <a:off x="7785697" y="5415523"/>
                <a:ext cx="767326" cy="215444"/>
              </a:xfrm>
              <a:prstGeom prst="rect">
                <a:avLst/>
              </a:prstGeom>
              <a:noFill/>
            </p:spPr>
            <p:txBody>
              <a:bodyPr wrap="none" lIns="0" tIns="0" rIns="0" bIns="0"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ea typeface="Cambria Math"/>
                                  <a:cs typeface="Cambria Math"/>
                                </a:rPr>
                              </m:ctrlPr>
                            </m:sSubPr>
                            <m:e>
                              <m:r>
                                <a:rPr lang="en-US" b="0" i="1">
                                  <a:latin typeface="Cambria Math"/>
                                </a:rPr>
                                <m:t>𝑞</m:t>
                              </m:r>
                            </m:e>
                            <m:sub>
                              <m:r>
                                <a:rPr lang="en-US" b="0" i="1">
                                  <a:latin typeface="Cambria Math"/>
                                </a:rPr>
                                <m:t>95</m:t>
                              </m:r>
                            </m:sub>
                          </m:sSub>
                          <m:r>
                            <a:rPr lang="en-US" b="0" i="1">
                              <a:latin typeface="Cambria Math"/>
                            </a:rPr>
                            <m:t>=2.0</m:t>
                          </m:r>
                        </m:oMath>
                      </m:oMathPara>
                    </a14:m>
                  </mc:Choice>
                  <mc:Fallback xmlns:m="http://schemas.openxmlformats.org/officeDocument/2006/math" xmlns:w="http://schemas.openxmlformats.org/wordprocessingml/2006/main" xmlns=""/>
                </mc:AlternateContent>
                <a:endParaRPr lang="de-DE"/>
              </a:p>
            </p:txBody>
          </p:sp>
        </mc:Choice>
        <mc:Fallback xmlns="">
          <p:sp>
            <p:nvSpPr>
              <p:cNvPr id="5" name="TextBox 4"/>
              <p:cNvSpPr txBox="1">
                <a:spLocks noRot="1" noChangeAspect="1" noMove="1" noResize="1" noEditPoints="1" noAdjustHandles="1" noChangeArrowheads="1" noChangeShapeType="1" noTextEdit="1"/>
              </p:cNvSpPr>
              <p:nvPr/>
            </p:nvSpPr>
            <p:spPr bwMode="auto">
              <a:xfrm>
                <a:off x="7785697" y="5415523"/>
                <a:ext cx="767326" cy="215444"/>
              </a:xfrm>
              <a:prstGeom prst="rect">
                <a:avLst/>
              </a:prstGeom>
              <a:blipFill>
                <a:blip r:embed="rId6"/>
                <a:stretch>
                  <a:fillRect l="-3968" r="-3968"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bwMode="auto">
              <a:xfrm>
                <a:off x="10355935" y="5415523"/>
                <a:ext cx="767326" cy="215444"/>
              </a:xfrm>
              <a:prstGeom prst="rect">
                <a:avLst/>
              </a:prstGeom>
              <a:noFill/>
            </p:spPr>
            <p:txBody>
              <a:bodyPr wrap="none" lIns="0" tIns="0" rIns="0" bIns="0"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ea typeface="Cambria Math"/>
                                  <a:cs typeface="Cambria Math"/>
                                </a:rPr>
                              </m:ctrlPr>
                            </m:sSubPr>
                            <m:e>
                              <m:r>
                                <a:rPr lang="en-US" b="0" i="1">
                                  <a:latin typeface="Cambria Math"/>
                                </a:rPr>
                                <m:t>𝑞</m:t>
                              </m:r>
                            </m:e>
                            <m:sub>
                              <m:r>
                                <a:rPr lang="en-US" b="0" i="1">
                                  <a:latin typeface="Cambria Math"/>
                                </a:rPr>
                                <m:t>95</m:t>
                              </m:r>
                            </m:sub>
                          </m:sSub>
                          <m:r>
                            <a:rPr lang="en-US" b="0" i="1">
                              <a:latin typeface="Cambria Math"/>
                            </a:rPr>
                            <m:t>=1.8</m:t>
                          </m:r>
                        </m:oMath>
                      </m:oMathPara>
                    </a14:m>
                  </mc:Choice>
                  <mc:Fallback xmlns:m="http://schemas.openxmlformats.org/officeDocument/2006/math" xmlns:w="http://schemas.openxmlformats.org/wordprocessingml/2006/main" xmlns=""/>
                </mc:AlternateContent>
                <a:endParaRPr lang="de-DE"/>
              </a:p>
            </p:txBody>
          </p:sp>
        </mc:Choice>
        <mc:Fallback xmlns="">
          <p:sp>
            <p:nvSpPr>
              <p:cNvPr id="14" name="TextBox 13"/>
              <p:cNvSpPr txBox="1">
                <a:spLocks noRot="1" noChangeAspect="1" noMove="1" noResize="1" noEditPoints="1" noAdjustHandles="1" noChangeArrowheads="1" noChangeShapeType="1" noTextEdit="1"/>
              </p:cNvSpPr>
              <p:nvPr/>
            </p:nvSpPr>
            <p:spPr bwMode="auto">
              <a:xfrm>
                <a:off x="10355935" y="5415523"/>
                <a:ext cx="767326" cy="215444"/>
              </a:xfrm>
              <a:prstGeom prst="rect">
                <a:avLst/>
              </a:prstGeom>
              <a:blipFill>
                <a:blip r:embed="rId7"/>
                <a:stretch>
                  <a:fillRect l="-4762" r="-3968" b="-25000"/>
                </a:stretch>
              </a:blipFill>
            </p:spPr>
            <p:txBody>
              <a:bodyPr/>
              <a:lstStyle/>
              <a:p>
                <a:r>
                  <a:rPr lang="en-US">
                    <a:noFill/>
                  </a:rPr>
                  <a:t> </a:t>
                </a:r>
              </a:p>
            </p:txBody>
          </p:sp>
        </mc:Fallback>
      </mc:AlternateContent>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CBF0C65-72B9-0A98-995D-5A889786771F}"/>
              </a:ext>
            </a:extLst>
          </p:cNvPr>
          <p:cNvSpPr>
            <a:spLocks noGrp="1"/>
          </p:cNvSpPr>
          <p:nvPr>
            <p:ph type="body" idx="1"/>
          </p:nvPr>
        </p:nvSpPr>
        <p:spPr>
          <a:xfrm>
            <a:off x="658812" y="1503131"/>
            <a:ext cx="10630217" cy="4572000"/>
          </a:xfrm>
        </p:spPr>
        <p:txBody>
          <a:bodyPr/>
          <a:lstStyle/>
          <a:p>
            <a:pPr indent="-342900">
              <a:lnSpc>
                <a:spcPct val="150000"/>
              </a:lnSpc>
              <a:buFont typeface="Arial,Sans-Serif"/>
              <a:buChar char="●"/>
            </a:pPr>
            <a:r>
              <a:rPr lang="en-GB" dirty="0"/>
              <a:t>Kinetic model of REs has been coupled to the MHD in JOREK:</a:t>
            </a:r>
          </a:p>
          <a:p>
            <a:pPr lvl="1" indent="-342900">
              <a:lnSpc>
                <a:spcPct val="150000"/>
              </a:lnSpc>
              <a:buClr>
                <a:srgbClr val="005555"/>
              </a:buClr>
              <a:buFont typeface="Courier New"/>
              <a:buChar char="o"/>
            </a:pPr>
            <a:r>
              <a:rPr lang="en-GB" b="0" dirty="0">
                <a:solidFill>
                  <a:srgbClr val="000000"/>
                </a:solidFill>
              </a:rPr>
              <a:t>2D verification based on force balance shows good agreement with analytical results.</a:t>
            </a:r>
            <a:endParaRPr lang="en-GB" b="0">
              <a:solidFill>
                <a:srgbClr val="000000"/>
              </a:solidFill>
            </a:endParaRPr>
          </a:p>
          <a:p>
            <a:pPr lvl="1" indent="-342900">
              <a:lnSpc>
                <a:spcPct val="150000"/>
              </a:lnSpc>
              <a:buClr>
                <a:srgbClr val="005555"/>
              </a:buClr>
              <a:buFont typeface="Courier New"/>
              <a:buChar char="o"/>
            </a:pPr>
            <a:r>
              <a:rPr lang="en-GB" b="0" dirty="0">
                <a:solidFill>
                  <a:srgbClr val="000000"/>
                </a:solidFill>
              </a:rPr>
              <a:t>3D verification based on linear TM growth rates currently ongoing.</a:t>
            </a:r>
            <a:endParaRPr lang="en-GB" dirty="0"/>
          </a:p>
          <a:p>
            <a:pPr indent="-342900">
              <a:lnSpc>
                <a:spcPct val="150000"/>
              </a:lnSpc>
              <a:spcBef>
                <a:spcPts val="0"/>
              </a:spcBef>
              <a:buFont typeface="Arial,Sans-Serif"/>
              <a:buChar char="●"/>
            </a:pPr>
            <a:r>
              <a:rPr lang="en-GB" dirty="0"/>
              <a:t>First application to beam termination scenario in JET. Able to capture full current conversion.</a:t>
            </a:r>
            <a:endParaRPr lang="en-US" dirty="0"/>
          </a:p>
          <a:p>
            <a:pPr lvl="1" indent="-342900">
              <a:lnSpc>
                <a:spcPct val="150000"/>
              </a:lnSpc>
              <a:spcBef>
                <a:spcPts val="0"/>
              </a:spcBef>
              <a:buClr>
                <a:srgbClr val="005555"/>
              </a:buClr>
              <a:buFont typeface="Courier New"/>
              <a:buChar char="o"/>
            </a:pPr>
            <a:r>
              <a:rPr lang="en-GB" b="0" dirty="0">
                <a:solidFill>
                  <a:srgbClr val="000000"/>
                </a:solidFill>
              </a:rPr>
              <a:t>Simulation with 20 MeV REs ongoing, study effect on termination + allow for synthetic synchrotron imaging.</a:t>
            </a:r>
          </a:p>
          <a:p>
            <a:pPr indent="-342900">
              <a:lnSpc>
                <a:spcPct val="150000"/>
              </a:lnSpc>
              <a:spcBef>
                <a:spcPts val="0"/>
              </a:spcBef>
              <a:buFont typeface="Arial,Sans-Serif"/>
              <a:buChar char="●"/>
            </a:pPr>
            <a:r>
              <a:rPr lang="en-GB" dirty="0"/>
              <a:t>Beam termination in ITER studied (</a:t>
            </a:r>
            <a:r>
              <a:rPr lang="en-GB" dirty="0" err="1"/>
              <a:t>w.o.</a:t>
            </a:r>
            <a:r>
              <a:rPr lang="en-GB" dirty="0"/>
              <a:t> kinetic coupling), heat loads on first wall determined.</a:t>
            </a:r>
            <a:endParaRPr lang="en-GB"/>
          </a:p>
          <a:p>
            <a:pPr lvl="1">
              <a:lnSpc>
                <a:spcPct val="150000"/>
              </a:lnSpc>
              <a:spcBef>
                <a:spcPts val="0"/>
              </a:spcBef>
              <a:buClr>
                <a:srgbClr val="005555"/>
              </a:buClr>
              <a:buFont typeface="Courier New"/>
              <a:buChar char="o"/>
            </a:pPr>
            <a:r>
              <a:rPr lang="en-GB" b="0" dirty="0">
                <a:solidFill>
                  <a:srgbClr val="000000"/>
                </a:solidFill>
              </a:rPr>
              <a:t>Higher resistivity → larger MHD activity → greater spread of loads.</a:t>
            </a:r>
            <a:endParaRPr lang="en-GB" b="0">
              <a:solidFill>
                <a:srgbClr val="000000"/>
              </a:solidFill>
            </a:endParaRPr>
          </a:p>
          <a:p>
            <a:pPr lvl="1">
              <a:lnSpc>
                <a:spcPct val="150000"/>
              </a:lnSpc>
              <a:spcBef>
                <a:spcPts val="0"/>
              </a:spcBef>
              <a:buClr>
                <a:srgbClr val="005555"/>
              </a:buClr>
              <a:buFont typeface="Courier New"/>
              <a:buChar char="o"/>
            </a:pPr>
            <a:r>
              <a:rPr lang="en-GB" b="0" dirty="0">
                <a:solidFill>
                  <a:srgbClr val="000000"/>
                </a:solidFill>
              </a:rPr>
              <a:t>Very weak sensitivity to momentum space distribution (neglecting coupling).</a:t>
            </a:r>
            <a:endParaRPr lang="en-GB" b="0">
              <a:solidFill>
                <a:srgbClr val="000000"/>
              </a:solidFill>
            </a:endParaRPr>
          </a:p>
        </p:txBody>
      </p:sp>
      <p:sp>
        <p:nvSpPr>
          <p:cNvPr id="4" name="Rubrik 3">
            <a:extLst>
              <a:ext uri="{FF2B5EF4-FFF2-40B4-BE49-F238E27FC236}">
                <a16:creationId xmlns:a16="http://schemas.microsoft.com/office/drawing/2014/main" id="{26209220-7CD0-965C-D51C-1F62BF31CB45}"/>
              </a:ext>
            </a:extLst>
          </p:cNvPr>
          <p:cNvSpPr>
            <a:spLocks noGrp="1"/>
          </p:cNvSpPr>
          <p:nvPr>
            <p:ph type="title"/>
          </p:nvPr>
        </p:nvSpPr>
        <p:spPr/>
        <p:txBody>
          <a:bodyPr/>
          <a:lstStyle/>
          <a:p>
            <a:r>
              <a:rPr lang="en-GB" dirty="0"/>
              <a:t>Summary and outlook</a:t>
            </a:r>
            <a:endParaRPr lang="sv-SE" b="0" dirty="0">
              <a:solidFill>
                <a:srgbClr val="000000"/>
              </a:solidFill>
            </a:endParaRPr>
          </a:p>
        </p:txBody>
      </p:sp>
      <p:sp>
        <p:nvSpPr>
          <p:cNvPr id="5" name="Platshållare för datum 4">
            <a:extLst>
              <a:ext uri="{FF2B5EF4-FFF2-40B4-BE49-F238E27FC236}">
                <a16:creationId xmlns:a16="http://schemas.microsoft.com/office/drawing/2014/main" id="{006FED0B-8E69-6469-A8C4-3660553D11B0}"/>
              </a:ext>
            </a:extLst>
          </p:cNvPr>
          <p:cNvSpPr>
            <a:spLocks noGrp="1"/>
          </p:cNvSpPr>
          <p:nvPr>
            <p:ph type="dt" idx="10"/>
          </p:nvPr>
        </p:nvSpPr>
        <p:spPr/>
        <p:txBody>
          <a:bodyPr/>
          <a:lstStyle/>
          <a:p>
            <a:pPr>
              <a:defRPr/>
            </a:pPr>
            <a:r>
              <a:rPr lang="de-DE"/>
              <a:t>Hybrid kinetic-MHD simulations of runaway electron beam termination events</a:t>
            </a:r>
          </a:p>
        </p:txBody>
      </p:sp>
      <p:sp>
        <p:nvSpPr>
          <p:cNvPr id="6" name="Platshållare för sidfot 5">
            <a:extLst>
              <a:ext uri="{FF2B5EF4-FFF2-40B4-BE49-F238E27FC236}">
                <a16:creationId xmlns:a16="http://schemas.microsoft.com/office/drawing/2014/main" id="{BDA53A0D-124B-C541-FDAC-2D177ED26FDD}"/>
              </a:ext>
            </a:extLst>
          </p:cNvPr>
          <p:cNvSpPr>
            <a:spLocks noGrp="1"/>
          </p:cNvSpPr>
          <p:nvPr>
            <p:ph type="ftr" idx="11"/>
          </p:nvPr>
        </p:nvSpPr>
        <p:spPr/>
        <p:txBody>
          <a:bodyPr/>
          <a:lstStyle/>
          <a:p>
            <a:pPr>
              <a:defRPr/>
            </a:pPr>
            <a:r>
              <a:rPr lang="de-DE"/>
              <a:t>MAX-PLANCK-INSTITUT FÜR PLASMAPHYSIK | Hannes Bergström | 14-06-2024</a:t>
            </a:r>
          </a:p>
        </p:txBody>
      </p:sp>
      <p:sp>
        <p:nvSpPr>
          <p:cNvPr id="7" name="Platshållare för bildnummer 6">
            <a:extLst>
              <a:ext uri="{FF2B5EF4-FFF2-40B4-BE49-F238E27FC236}">
                <a16:creationId xmlns:a16="http://schemas.microsoft.com/office/drawing/2014/main" id="{E7139C2C-84DF-E930-D95A-07E93558CEAE}"/>
              </a:ext>
            </a:extLst>
          </p:cNvPr>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a:t>29</a:t>
            </a:fld>
            <a:endParaRPr lang="en-GB"/>
          </a:p>
        </p:txBody>
      </p:sp>
    </p:spTree>
    <p:extLst>
      <p:ext uri="{BB962C8B-B14F-4D97-AF65-F5344CB8AC3E}">
        <p14:creationId xmlns:p14="http://schemas.microsoft.com/office/powerpoint/2010/main" val="1876497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9" name="Google Shape;119;p16"/>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None/>
              <a:defRPr/>
            </a:pPr>
            <a:fld id="{00000000-1234-1234-1234-123412341234}" type="slidenum">
              <a:rPr lang="en-GB"/>
              <a:t>3</a:t>
            </a:fld>
            <a:endParaRPr/>
          </a:p>
        </p:txBody>
      </p:sp>
      <p:sp>
        <p:nvSpPr>
          <p:cNvPr id="120" name="Google Shape;120;p16"/>
          <p:cNvSpPr txBox="1">
            <a:spLocks noGrp="1"/>
          </p:cNvSpPr>
          <p:nvPr>
            <p:ph type="body" idx="1"/>
          </p:nvPr>
        </p:nvSpPr>
        <p:spPr bwMode="auto">
          <a:xfrm>
            <a:off x="658813" y="1609724"/>
            <a:ext cx="10514100" cy="4843500"/>
          </a:xfrm>
          <a:prstGeom prst="rect">
            <a:avLst/>
          </a:prstGeom>
        </p:spPr>
        <p:txBody>
          <a:bodyPr spcFirstLastPara="1" wrap="square" lIns="0" tIns="45700" rIns="0" bIns="45700" anchor="t" anchorCtr="0">
            <a:normAutofit/>
          </a:bodyPr>
          <a:lstStyle/>
          <a:p>
            <a:pPr marL="0" lvl="1" indent="0" algn="l">
              <a:spcBef>
                <a:spcPts val="600"/>
              </a:spcBef>
              <a:spcAft>
                <a:spcPts val="0"/>
              </a:spcAft>
              <a:buNone/>
              <a:defRPr/>
            </a:pPr>
            <a:r>
              <a:rPr lang="en-GB" b="0"/>
              <a:t>Background</a:t>
            </a:r>
            <a:endParaRPr b="0"/>
          </a:p>
          <a:p>
            <a:pPr marL="0" lvl="1" indent="0" algn="l">
              <a:spcBef>
                <a:spcPts val="600"/>
              </a:spcBef>
              <a:spcAft>
                <a:spcPts val="0"/>
              </a:spcAft>
              <a:buNone/>
              <a:defRPr/>
            </a:pPr>
            <a:endParaRPr>
              <a:solidFill>
                <a:schemeClr val="accent6"/>
              </a:solidFill>
            </a:endParaRPr>
          </a:p>
          <a:p>
            <a:pPr marL="0" lvl="1" indent="0" algn="l">
              <a:spcBef>
                <a:spcPts val="600"/>
              </a:spcBef>
              <a:spcAft>
                <a:spcPts val="0"/>
              </a:spcAft>
              <a:buClr>
                <a:schemeClr val="dk2"/>
              </a:buClr>
              <a:buSzPts val="1800"/>
              <a:buFont typeface="Arial"/>
              <a:buNone/>
              <a:defRPr/>
            </a:pPr>
            <a:r>
              <a:rPr lang="en-GB" b="0">
                <a:solidFill>
                  <a:schemeClr val="accent6"/>
                </a:solidFill>
              </a:rPr>
              <a:t>Coupling to the MHD and verification</a:t>
            </a:r>
            <a:endParaRPr b="0">
              <a:solidFill>
                <a:schemeClr val="accent6"/>
              </a:solidFill>
            </a:endParaRPr>
          </a:p>
          <a:p>
            <a:pPr marL="0" lvl="0" indent="0" algn="l">
              <a:spcBef>
                <a:spcPts val="600"/>
              </a:spcBef>
              <a:spcAft>
                <a:spcPts val="0"/>
              </a:spcAft>
              <a:buClr>
                <a:schemeClr val="dk1"/>
              </a:buClr>
              <a:buSzPts val="1100"/>
              <a:buFont typeface="Arial"/>
              <a:buNone/>
              <a:defRPr/>
            </a:pPr>
            <a:endParaRPr>
              <a:solidFill>
                <a:schemeClr val="accent6"/>
              </a:solidFill>
            </a:endParaRPr>
          </a:p>
          <a:p>
            <a:pPr marL="0" lvl="1" indent="0">
              <a:defRPr/>
            </a:pPr>
            <a:r>
              <a:rPr lang="en-GB" b="0">
                <a:solidFill>
                  <a:schemeClr val="accent6"/>
                </a:solidFill>
              </a:rPr>
              <a:t>Hybrid simulation of RE beam termination in JET</a:t>
            </a:r>
            <a:endParaRPr lang="en-US" b="0">
              <a:solidFill>
                <a:schemeClr val="accent6"/>
              </a:solidFill>
            </a:endParaRPr>
          </a:p>
          <a:p>
            <a:pPr marL="0" lvl="1" indent="0">
              <a:defRPr/>
            </a:pPr>
            <a:endParaRPr lang="en-GB" b="0">
              <a:solidFill>
                <a:schemeClr val="accent6"/>
              </a:solidFill>
            </a:endParaRPr>
          </a:p>
          <a:p>
            <a:pPr marL="0" lvl="1" indent="0">
              <a:defRPr/>
            </a:pPr>
            <a:r>
              <a:rPr lang="en-GB" b="0">
                <a:solidFill>
                  <a:schemeClr val="accent6"/>
                </a:solidFill>
              </a:rPr>
              <a:t>Beam termination in ITER and wall load studies</a:t>
            </a:r>
          </a:p>
          <a:p>
            <a:pPr marL="0" lvl="1" indent="0" algn="l">
              <a:spcBef>
                <a:spcPts val="600"/>
              </a:spcBef>
              <a:spcAft>
                <a:spcPts val="0"/>
              </a:spcAft>
              <a:buSzPts val="1100"/>
              <a:buFont typeface="Arial"/>
              <a:buNone/>
              <a:defRPr/>
            </a:pPr>
            <a:endParaRPr lang="en-GB" b="0">
              <a:solidFill>
                <a:schemeClr val="accent6"/>
              </a:solidFill>
            </a:endParaRPr>
          </a:p>
          <a:p>
            <a:pPr marL="0" lvl="1" indent="0" algn="l">
              <a:spcBef>
                <a:spcPts val="600"/>
              </a:spcBef>
              <a:spcAft>
                <a:spcPts val="0"/>
              </a:spcAft>
              <a:buNone/>
              <a:defRPr/>
            </a:pPr>
            <a:endParaRPr b="0">
              <a:solidFill>
                <a:schemeClr val="accent6"/>
              </a:solidFill>
            </a:endParaRPr>
          </a:p>
        </p:txBody>
      </p:sp>
      <p:sp>
        <p:nvSpPr>
          <p:cNvPr id="121" name="Google Shape;121;p16"/>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Outline</a:t>
            </a:r>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8" name="Google Shape;158;p20"/>
          <p:cNvSpPr txBox="1">
            <a:spLocks noGrp="1"/>
          </p:cNvSpPr>
          <p:nvPr>
            <p:ph type="body" idx="1"/>
          </p:nvPr>
        </p:nvSpPr>
        <p:spPr bwMode="auto">
          <a:xfrm>
            <a:off x="658812" y="1722220"/>
            <a:ext cx="9633962" cy="4578568"/>
          </a:xfrm>
          <a:prstGeom prst="rect">
            <a:avLst/>
          </a:prstGeom>
        </p:spPr>
        <p:txBody>
          <a:bodyPr spcFirstLastPara="1" wrap="square" lIns="0" tIns="45700" rIns="0" bIns="45700" anchor="t" anchorCtr="0">
            <a:normAutofit/>
          </a:bodyPr>
          <a:lstStyle/>
          <a:p>
            <a:pPr indent="-342900">
              <a:buChar char="●"/>
              <a:defRPr/>
            </a:pPr>
            <a:r>
              <a:rPr lang="en-GB"/>
              <a:t>REs can strike the wall resulting in localized heat loads and melting of the wall material.</a:t>
            </a:r>
            <a:endParaRPr lang="sv-SE"/>
          </a:p>
          <a:p>
            <a:pPr marL="457200" lvl="0" indent="-342900" algn="l">
              <a:spcBef>
                <a:spcPts val="0"/>
              </a:spcBef>
              <a:spcAft>
                <a:spcPts val="0"/>
              </a:spcAft>
              <a:buSzPts val="1800"/>
              <a:buChar char="●"/>
              <a:defRPr/>
            </a:pPr>
            <a:r>
              <a:rPr lang="en-GB"/>
              <a:t>Avalanche mechanism is </a:t>
            </a:r>
            <a:r>
              <a:rPr lang="en-GB" b="1"/>
              <a:t>exponentially sensitive to the plasma current</a:t>
            </a:r>
            <a:r>
              <a:rPr lang="en-GB"/>
              <a:t>!</a:t>
            </a:r>
            <a:endParaRPr/>
          </a:p>
          <a:p>
            <a:pPr indent="-342900">
              <a:spcBef>
                <a:spcPts val="0"/>
              </a:spcBef>
              <a:buChar char="●"/>
              <a:defRPr/>
            </a:pPr>
            <a:r>
              <a:rPr lang="en-GB"/>
              <a:t>Major obstacle for future large scale machines like ITER. </a:t>
            </a:r>
            <a:r>
              <a:rPr lang="en-GB" b="1"/>
              <a:t>There is a need for predictive simulations</a:t>
            </a:r>
            <a:r>
              <a:rPr lang="en-GB"/>
              <a:t>.</a:t>
            </a:r>
          </a:p>
          <a:p>
            <a:pPr indent="-342900">
              <a:spcBef>
                <a:spcPts val="0"/>
              </a:spcBef>
              <a:buChar char="●"/>
              <a:defRPr/>
            </a:pPr>
            <a:r>
              <a:rPr lang="en-GB"/>
              <a:t>Modelling REs is challenging:</a:t>
            </a:r>
          </a:p>
          <a:p>
            <a:pPr lvl="1" indent="-342900">
              <a:spcBef>
                <a:spcPts val="0"/>
              </a:spcBef>
              <a:buClr>
                <a:srgbClr val="005555"/>
              </a:buClr>
              <a:buFont typeface="Courier New"/>
              <a:buChar char="o"/>
              <a:defRPr/>
            </a:pPr>
            <a:r>
              <a:rPr lang="en-GB" b="0">
                <a:solidFill>
                  <a:srgbClr val="000000"/>
                </a:solidFill>
              </a:rPr>
              <a:t>Low </a:t>
            </a:r>
            <a:r>
              <a:rPr lang="en-GB" b="0" err="1">
                <a:solidFill>
                  <a:srgbClr val="000000"/>
                </a:solidFill>
              </a:rPr>
              <a:t>collisionality</a:t>
            </a:r>
            <a:r>
              <a:rPr lang="en-GB" b="0">
                <a:solidFill>
                  <a:srgbClr val="000000"/>
                </a:solidFill>
              </a:rPr>
              <a:t> means fluid approach is difficult.</a:t>
            </a:r>
          </a:p>
          <a:p>
            <a:pPr lvl="1" indent="-342900">
              <a:spcBef>
                <a:spcPts val="0"/>
              </a:spcBef>
              <a:buClr>
                <a:srgbClr val="005555"/>
              </a:buClr>
              <a:buFont typeface="Courier New"/>
              <a:buChar char="o"/>
              <a:defRPr/>
            </a:pPr>
            <a:r>
              <a:rPr lang="en-GB" b="0">
                <a:solidFill>
                  <a:srgbClr val="000000"/>
                </a:solidFill>
              </a:rPr>
              <a:t>Accurate prediction of transport in stochastic fields needed during beam formation/termination.</a:t>
            </a:r>
          </a:p>
          <a:p>
            <a:pPr lvl="1" indent="-342900">
              <a:spcBef>
                <a:spcPts val="0"/>
              </a:spcBef>
              <a:buClr>
                <a:srgbClr val="005555"/>
              </a:buClr>
              <a:buFont typeface="Courier New"/>
              <a:buChar char="o"/>
              <a:defRPr/>
            </a:pPr>
            <a:r>
              <a:rPr lang="en-GB" b="0">
                <a:solidFill>
                  <a:srgbClr val="000000"/>
                </a:solidFill>
              </a:rPr>
              <a:t>REs dominate the dynamics towards later stages of disruption.</a:t>
            </a:r>
          </a:p>
        </p:txBody>
      </p:sp>
      <p:sp>
        <p:nvSpPr>
          <p:cNvPr id="159" name="Google Shape;159;p20"/>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a:spcAft>
                <a:spcPts val="1800"/>
              </a:spcAft>
              <a:defRPr/>
            </a:pPr>
            <a:r>
              <a:rPr lang="en-GB"/>
              <a:t>Modelling of REs</a:t>
            </a:r>
            <a:endParaRPr/>
          </a:p>
        </p:txBody>
      </p:sp>
      <p:sp>
        <p:nvSpPr>
          <p:cNvPr id="160" name="Google Shape;160;p20"/>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fld id="{00000000-1234-1234-1234-123412341234}" type="slidenum">
              <a:rPr lang="en-GB"/>
              <a:t>4</a:t>
            </a:fld>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5" name="Google Shape;185;p23"/>
          <p:cNvSpPr txBox="1">
            <a:spLocks noGrp="1"/>
          </p:cNvSpPr>
          <p:nvPr>
            <p:ph type="body" idx="1"/>
          </p:nvPr>
        </p:nvSpPr>
        <p:spPr bwMode="auto">
          <a:xfrm>
            <a:off x="696877" y="1892028"/>
            <a:ext cx="4424352" cy="3127940"/>
          </a:xfrm>
          <a:prstGeom prst="rect">
            <a:avLst/>
          </a:prstGeom>
        </p:spPr>
        <p:txBody>
          <a:bodyPr spcFirstLastPara="1" wrap="square" lIns="0" tIns="45700" rIns="0" bIns="45700" anchor="t" anchorCtr="0">
            <a:normAutofit lnSpcReduction="10000"/>
          </a:bodyPr>
          <a:lstStyle/>
          <a:p>
            <a:pPr marL="457200" lvl="0" indent="-342900" algn="l">
              <a:spcBef>
                <a:spcPts val="0"/>
              </a:spcBef>
              <a:spcAft>
                <a:spcPts val="0"/>
              </a:spcAft>
              <a:buSzPts val="1800"/>
              <a:buChar char="●"/>
              <a:defRPr/>
            </a:pPr>
            <a:r>
              <a:rPr lang="en-GB"/>
              <a:t>REs simulated kinetically by pushing macroscopic marker particles in the JOREK fields.</a:t>
            </a:r>
          </a:p>
          <a:p>
            <a:pPr indent="-342900">
              <a:spcBef>
                <a:spcPts val="0"/>
              </a:spcBef>
              <a:buChar char="●"/>
              <a:defRPr/>
            </a:pPr>
            <a:r>
              <a:rPr lang="en-GB"/>
              <a:t>Often used as a form of post-processing.</a:t>
            </a:r>
          </a:p>
          <a:p>
            <a:pPr indent="-342900">
              <a:spcBef>
                <a:spcPts val="0"/>
              </a:spcBef>
              <a:buChar char="●"/>
              <a:defRPr/>
            </a:pPr>
            <a:r>
              <a:rPr lang="en-GB"/>
              <a:t>Downside: Markers are evolved on very small time scales, can be computationally expensive.</a:t>
            </a:r>
          </a:p>
          <a:p>
            <a:pPr indent="-342900">
              <a:spcBef>
                <a:spcPts val="0"/>
              </a:spcBef>
              <a:buChar char="●"/>
              <a:defRPr/>
            </a:pPr>
            <a:r>
              <a:rPr lang="en-GB"/>
              <a:t>Advantage: Great at accurate transport modelling.</a:t>
            </a:r>
          </a:p>
        </p:txBody>
      </p:sp>
      <p:sp>
        <p:nvSpPr>
          <p:cNvPr id="187" name="Google Shape;187;p23"/>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None/>
              <a:defRPr/>
            </a:pPr>
            <a:fld id="{00000000-1234-1234-1234-123412341234}" type="slidenum">
              <a:rPr lang="en-GB"/>
              <a:t>5</a:t>
            </a:fld>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sp>
        <p:nvSpPr>
          <p:cNvPr id="16" name="Google Shape;176;p22"/>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Runaways in		</a:t>
            </a:r>
            <a:endParaRPr/>
          </a:p>
        </p:txBody>
      </p:sp>
      <p:pic>
        <p:nvPicPr>
          <p:cNvPr id="17" name="Google Shape;178;p22"/>
          <p:cNvPicPr/>
          <p:nvPr/>
        </p:nvPicPr>
        <p:blipFill>
          <a:blip r:embed="rId5">
            <a:alphaModFix/>
          </a:blip>
          <a:stretch/>
        </p:blipFill>
        <p:spPr bwMode="auto">
          <a:xfrm>
            <a:off x="2700728" y="441325"/>
            <a:ext cx="1276432" cy="604325"/>
          </a:xfrm>
          <a:prstGeom prst="rect">
            <a:avLst/>
          </a:prstGeom>
          <a:noFill/>
          <a:ln>
            <a:noFill/>
          </a:ln>
        </p:spPr>
      </p:pic>
      <p:pic>
        <p:nvPicPr>
          <p:cNvPr id="5" name="particle_trace_closed_shortened">
            <a:hlinkClick r:id="" action="ppaction://media"/>
            <a:extLst>
              <a:ext uri="{FF2B5EF4-FFF2-40B4-BE49-F238E27FC236}">
                <a16:creationId xmlns:a16="http://schemas.microsoft.com/office/drawing/2014/main" id="{3E527DCB-0E5D-FF40-581F-EB227F7A5D0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38928" y="1533144"/>
            <a:ext cx="6858000" cy="3950208"/>
          </a:xfrm>
          <a:prstGeom prst="rect">
            <a:avLst/>
          </a:prstGeom>
        </p:spPr>
      </p:pic>
    </p:spTree>
    <p:extLst>
      <p:ext uri="{BB962C8B-B14F-4D97-AF65-F5344CB8AC3E}">
        <p14:creationId xmlns:p14="http://schemas.microsoft.com/office/powerpoint/2010/main" val="29966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5" name="Google Shape;185;p23"/>
          <p:cNvSpPr txBox="1">
            <a:spLocks noGrp="1"/>
          </p:cNvSpPr>
          <p:nvPr>
            <p:ph type="body" idx="1"/>
          </p:nvPr>
        </p:nvSpPr>
        <p:spPr bwMode="auto">
          <a:xfrm>
            <a:off x="696877" y="1892028"/>
            <a:ext cx="4424352" cy="3127940"/>
          </a:xfrm>
          <a:prstGeom prst="rect">
            <a:avLst/>
          </a:prstGeom>
        </p:spPr>
        <p:txBody>
          <a:bodyPr spcFirstLastPara="1" wrap="square" lIns="0" tIns="45700" rIns="0" bIns="45700" anchor="t" anchorCtr="0">
            <a:normAutofit lnSpcReduction="10000"/>
          </a:bodyPr>
          <a:lstStyle/>
          <a:p>
            <a:pPr marL="457200" lvl="0" indent="-342900" algn="l">
              <a:spcBef>
                <a:spcPts val="0"/>
              </a:spcBef>
              <a:spcAft>
                <a:spcPts val="0"/>
              </a:spcAft>
              <a:buSzPts val="1800"/>
              <a:buChar char="●"/>
              <a:defRPr/>
            </a:pPr>
            <a:r>
              <a:rPr lang="en-GB"/>
              <a:t>REs simulated kinetically by pushing macroscopic marker particles in the JOREK fields.</a:t>
            </a:r>
          </a:p>
          <a:p>
            <a:pPr indent="-342900">
              <a:spcBef>
                <a:spcPts val="0"/>
              </a:spcBef>
              <a:buChar char="●"/>
              <a:defRPr/>
            </a:pPr>
            <a:r>
              <a:rPr lang="en-GB"/>
              <a:t>Often used as a form of post-processing.</a:t>
            </a:r>
          </a:p>
          <a:p>
            <a:pPr indent="-342900">
              <a:spcBef>
                <a:spcPts val="0"/>
              </a:spcBef>
              <a:buChar char="●"/>
              <a:defRPr/>
            </a:pPr>
            <a:r>
              <a:rPr lang="en-GB"/>
              <a:t>Downside: Markers are evolved on very small time scales, can be computationally expensive.</a:t>
            </a:r>
          </a:p>
          <a:p>
            <a:pPr indent="-342900">
              <a:spcBef>
                <a:spcPts val="0"/>
              </a:spcBef>
              <a:buChar char="●"/>
              <a:defRPr/>
            </a:pPr>
            <a:r>
              <a:rPr lang="en-GB"/>
              <a:t>Advantage: Great at accurate transport modelling.</a:t>
            </a:r>
          </a:p>
        </p:txBody>
      </p:sp>
      <p:sp>
        <p:nvSpPr>
          <p:cNvPr id="187" name="Google Shape;187;p23"/>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a:defRPr/>
            </a:pPr>
            <a:r>
              <a:rPr lang="en-GB" dirty="0"/>
              <a:t>6</a:t>
            </a: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sp>
        <p:nvSpPr>
          <p:cNvPr id="16" name="Google Shape;176;p22"/>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Runaways in		</a:t>
            </a:r>
            <a:endParaRPr/>
          </a:p>
        </p:txBody>
      </p:sp>
      <p:pic>
        <p:nvPicPr>
          <p:cNvPr id="17" name="Google Shape;178;p22"/>
          <p:cNvPicPr/>
          <p:nvPr/>
        </p:nvPicPr>
        <p:blipFill>
          <a:blip r:embed="rId5">
            <a:alphaModFix/>
          </a:blip>
          <a:stretch/>
        </p:blipFill>
        <p:spPr bwMode="auto">
          <a:xfrm>
            <a:off x="2700728" y="441325"/>
            <a:ext cx="1276432" cy="604325"/>
          </a:xfrm>
          <a:prstGeom prst="rect">
            <a:avLst/>
          </a:prstGeom>
          <a:noFill/>
          <a:ln>
            <a:noFill/>
          </a:ln>
        </p:spPr>
      </p:pic>
      <p:pic>
        <p:nvPicPr>
          <p:cNvPr id="6" name="particle_trace_stochastic_shortened">
            <a:hlinkClick r:id="" action="ppaction://media"/>
            <a:extLst>
              <a:ext uri="{FF2B5EF4-FFF2-40B4-BE49-F238E27FC236}">
                <a16:creationId xmlns:a16="http://schemas.microsoft.com/office/drawing/2014/main" id="{9EC21A28-95F2-C779-BF51-5CC110CFF71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38928" y="1527048"/>
            <a:ext cx="6858000" cy="3950208"/>
          </a:xfrm>
          <a:prstGeom prst="rect">
            <a:avLst/>
          </a:prstGeom>
        </p:spPr>
      </p:pic>
    </p:spTree>
    <p:extLst>
      <p:ext uri="{BB962C8B-B14F-4D97-AF65-F5344CB8AC3E}">
        <p14:creationId xmlns:p14="http://schemas.microsoft.com/office/powerpoint/2010/main" val="187907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5" name="Google Shape;185;p23"/>
          <p:cNvSpPr txBox="1">
            <a:spLocks noGrp="1"/>
          </p:cNvSpPr>
          <p:nvPr>
            <p:ph type="body" idx="1"/>
          </p:nvPr>
        </p:nvSpPr>
        <p:spPr bwMode="auto">
          <a:xfrm>
            <a:off x="696877" y="1892028"/>
            <a:ext cx="4424352" cy="3127940"/>
          </a:xfrm>
          <a:prstGeom prst="rect">
            <a:avLst/>
          </a:prstGeom>
        </p:spPr>
        <p:txBody>
          <a:bodyPr spcFirstLastPara="1" wrap="square" lIns="0" tIns="45700" rIns="0" bIns="45700" anchor="t" anchorCtr="0">
            <a:normAutofit lnSpcReduction="10000"/>
          </a:bodyPr>
          <a:lstStyle/>
          <a:p>
            <a:pPr marL="457200" lvl="0" indent="-342900" algn="l">
              <a:spcBef>
                <a:spcPts val="0"/>
              </a:spcBef>
              <a:spcAft>
                <a:spcPts val="0"/>
              </a:spcAft>
              <a:buSzPts val="1800"/>
              <a:buChar char="●"/>
              <a:defRPr/>
            </a:pPr>
            <a:r>
              <a:rPr lang="en-GB"/>
              <a:t>REs simulated kinetically by pushing macroscopic marker particles in the JOREK fields.</a:t>
            </a:r>
          </a:p>
          <a:p>
            <a:pPr indent="-342900">
              <a:spcBef>
                <a:spcPts val="0"/>
              </a:spcBef>
              <a:buChar char="●"/>
              <a:defRPr/>
            </a:pPr>
            <a:r>
              <a:rPr lang="en-GB"/>
              <a:t>Often used as a form of post-processing.</a:t>
            </a:r>
          </a:p>
          <a:p>
            <a:pPr indent="-342900">
              <a:spcBef>
                <a:spcPts val="0"/>
              </a:spcBef>
              <a:buChar char="●"/>
              <a:defRPr/>
            </a:pPr>
            <a:r>
              <a:rPr lang="en-GB"/>
              <a:t>Downside: Markers are evolved on very small time scales, can be computationally expensive.</a:t>
            </a:r>
          </a:p>
          <a:p>
            <a:pPr indent="-342900">
              <a:spcBef>
                <a:spcPts val="0"/>
              </a:spcBef>
              <a:buChar char="●"/>
              <a:defRPr/>
            </a:pPr>
            <a:r>
              <a:rPr lang="en-GB"/>
              <a:t>Advantage: Great at accurate transport modelling.</a:t>
            </a:r>
          </a:p>
        </p:txBody>
      </p:sp>
      <p:sp>
        <p:nvSpPr>
          <p:cNvPr id="187" name="Google Shape;187;p23"/>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None/>
              <a:defRPr/>
            </a:pPr>
            <a:r>
              <a:rPr lang="en-GB" dirty="0"/>
              <a:t>7</a:t>
            </a: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sp>
        <p:nvSpPr>
          <p:cNvPr id="16" name="Google Shape;176;p22"/>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Runaways in		</a:t>
            </a:r>
            <a:endParaRPr/>
          </a:p>
        </p:txBody>
      </p:sp>
      <p:pic>
        <p:nvPicPr>
          <p:cNvPr id="17" name="Google Shape;178;p22"/>
          <p:cNvPicPr/>
          <p:nvPr/>
        </p:nvPicPr>
        <p:blipFill>
          <a:blip r:embed="rId3">
            <a:alphaModFix/>
          </a:blip>
          <a:stretch/>
        </p:blipFill>
        <p:spPr bwMode="auto">
          <a:xfrm>
            <a:off x="2700728" y="441325"/>
            <a:ext cx="1276432" cy="604325"/>
          </a:xfrm>
          <a:prstGeom prst="rect">
            <a:avLst/>
          </a:prstGeom>
          <a:noFill/>
          <a:ln>
            <a:noFill/>
          </a:ln>
        </p:spPr>
      </p:pic>
      <p:pic>
        <p:nvPicPr>
          <p:cNvPr id="4" name="Bildobjekt 3" descr="En bild som visar text, skärmbild, cirkel, Färggrann&#10;&#10;Automatiskt genererad beskrivning">
            <a:extLst>
              <a:ext uri="{FF2B5EF4-FFF2-40B4-BE49-F238E27FC236}">
                <a16:creationId xmlns:a16="http://schemas.microsoft.com/office/drawing/2014/main" id="{A24227E1-2834-BAC2-B641-DE51D2E95BEF}"/>
              </a:ext>
            </a:extLst>
          </p:cNvPr>
          <p:cNvPicPr>
            <a:picLocks noChangeAspect="1"/>
          </p:cNvPicPr>
          <p:nvPr/>
        </p:nvPicPr>
        <p:blipFill>
          <a:blip r:embed="rId4"/>
          <a:stretch>
            <a:fillRect/>
          </a:stretch>
        </p:blipFill>
        <p:spPr>
          <a:xfrm>
            <a:off x="6350607" y="1221006"/>
            <a:ext cx="4740149" cy="5047593"/>
          </a:xfrm>
          <a:prstGeom prst="rect">
            <a:avLst/>
          </a:prstGeom>
        </p:spPr>
      </p:pic>
    </p:spTree>
    <p:extLst>
      <p:ext uri="{BB962C8B-B14F-4D97-AF65-F5344CB8AC3E}">
        <p14:creationId xmlns:p14="http://schemas.microsoft.com/office/powerpoint/2010/main" val="1391989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5" name="Google Shape;195;p24"/>
          <p:cNvSpPr txBox="1">
            <a:spLocks noGrp="1"/>
          </p:cNvSpPr>
          <p:nvPr>
            <p:ph type="body" idx="1"/>
          </p:nvPr>
        </p:nvSpPr>
        <p:spPr bwMode="auto">
          <a:xfrm>
            <a:off x="658775" y="1652600"/>
            <a:ext cx="10981800" cy="4577100"/>
          </a:xfrm>
          <a:prstGeom prst="rect">
            <a:avLst/>
          </a:prstGeom>
        </p:spPr>
        <p:txBody>
          <a:bodyPr spcFirstLastPara="1" wrap="square" lIns="0" tIns="45700" rIns="0" bIns="45700" anchor="t" anchorCtr="0">
            <a:normAutofit/>
          </a:bodyPr>
          <a:lstStyle/>
          <a:p>
            <a:pPr marL="457200" lvl="0" indent="-342900" algn="l">
              <a:spcBef>
                <a:spcPts val="600"/>
              </a:spcBef>
              <a:spcAft>
                <a:spcPts val="0"/>
              </a:spcAft>
              <a:buSzPts val="1800"/>
              <a:buChar char="●"/>
              <a:defRPr/>
            </a:pPr>
            <a:r>
              <a:rPr lang="en-GB"/>
              <a:t>Marker tracing can give us insight into particle transport in stochastic fields, BUT!</a:t>
            </a:r>
            <a:endParaRPr/>
          </a:p>
          <a:p>
            <a:pPr marL="914400" lvl="1" indent="-342900" algn="l">
              <a:spcBef>
                <a:spcPts val="0"/>
              </a:spcBef>
              <a:spcAft>
                <a:spcPts val="0"/>
              </a:spcAft>
              <a:buClr>
                <a:schemeClr val="dk1"/>
              </a:buClr>
              <a:buSzPts val="1800"/>
              <a:buChar char="○"/>
              <a:defRPr/>
            </a:pPr>
            <a:r>
              <a:rPr lang="en-GB" b="0">
                <a:solidFill>
                  <a:schemeClr val="dk1"/>
                </a:solidFill>
              </a:rPr>
              <a:t>Effect of REs on bulk plasma is not taken into account.</a:t>
            </a:r>
            <a:endParaRPr b="0">
              <a:solidFill>
                <a:schemeClr val="dk1"/>
              </a:solidFill>
            </a:endParaRPr>
          </a:p>
          <a:p>
            <a:pPr marL="914400" lvl="1" indent="-342900" algn="l">
              <a:spcBef>
                <a:spcPts val="0"/>
              </a:spcBef>
              <a:spcAft>
                <a:spcPts val="0"/>
              </a:spcAft>
              <a:buClr>
                <a:schemeClr val="dk1"/>
              </a:buClr>
              <a:buSzPts val="1800"/>
              <a:buChar char="○"/>
              <a:defRPr/>
            </a:pPr>
            <a:r>
              <a:rPr lang="en-GB" b="0">
                <a:solidFill>
                  <a:schemeClr val="dk1"/>
                </a:solidFill>
              </a:rPr>
              <a:t>REs dominate the dynamics during later stage of disruption.</a:t>
            </a:r>
            <a:endParaRPr b="0">
              <a:solidFill>
                <a:schemeClr val="dk1"/>
              </a:solidFill>
            </a:endParaRPr>
          </a:p>
          <a:p>
            <a:pPr marL="0" lvl="0" indent="0" algn="l">
              <a:spcBef>
                <a:spcPts val="600"/>
              </a:spcBef>
              <a:spcAft>
                <a:spcPts val="0"/>
              </a:spcAft>
              <a:buNone/>
              <a:defRPr/>
            </a:pPr>
            <a:endParaRPr u="sng"/>
          </a:p>
        </p:txBody>
      </p:sp>
      <p:sp>
        <p:nvSpPr>
          <p:cNvPr id="196" name="Google Shape;196;p24"/>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The need for coupling</a:t>
            </a:r>
            <a:endParaRPr/>
          </a:p>
        </p:txBody>
      </p:sp>
      <p:sp>
        <p:nvSpPr>
          <p:cNvPr id="197" name="Google Shape;197;p24"/>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Clr>
                <a:srgbClr val="000000"/>
              </a:buClr>
              <a:buFont typeface="Arial"/>
              <a:buNone/>
              <a:defRPr/>
            </a:pPr>
            <a:r>
              <a:rPr lang="en-GB" dirty="0"/>
              <a:t>8</a:t>
            </a: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4" name="Google Shape;204;p25"/>
          <p:cNvSpPr txBox="1">
            <a:spLocks noGrp="1"/>
          </p:cNvSpPr>
          <p:nvPr>
            <p:ph type="body" idx="1"/>
          </p:nvPr>
        </p:nvSpPr>
        <p:spPr bwMode="auto">
          <a:xfrm>
            <a:off x="658775" y="1652600"/>
            <a:ext cx="10981800" cy="4577100"/>
          </a:xfrm>
          <a:prstGeom prst="rect">
            <a:avLst/>
          </a:prstGeom>
        </p:spPr>
        <p:txBody>
          <a:bodyPr spcFirstLastPara="1" wrap="square" lIns="0" tIns="45700" rIns="0" bIns="45700" anchor="t" anchorCtr="0">
            <a:normAutofit/>
          </a:bodyPr>
          <a:lstStyle/>
          <a:p>
            <a:pPr marL="457200" lvl="0" indent="-342900" algn="l">
              <a:spcBef>
                <a:spcPts val="600"/>
              </a:spcBef>
              <a:spcAft>
                <a:spcPts val="0"/>
              </a:spcAft>
              <a:buSzPts val="1800"/>
              <a:buChar char="●"/>
              <a:defRPr/>
            </a:pPr>
            <a:r>
              <a:rPr lang="en-GB"/>
              <a:t>Marker tracing can give us insight into particle transport in stochastic fields, BUT!</a:t>
            </a:r>
            <a:endParaRPr/>
          </a:p>
          <a:p>
            <a:pPr marL="914400" lvl="1" indent="-342900" algn="l">
              <a:spcBef>
                <a:spcPts val="0"/>
              </a:spcBef>
              <a:spcAft>
                <a:spcPts val="0"/>
              </a:spcAft>
              <a:buClr>
                <a:schemeClr val="dk1"/>
              </a:buClr>
              <a:buSzPts val="1800"/>
              <a:buChar char="○"/>
              <a:defRPr/>
            </a:pPr>
            <a:r>
              <a:rPr lang="en-GB" b="0">
                <a:solidFill>
                  <a:schemeClr val="dk1"/>
                </a:solidFill>
              </a:rPr>
              <a:t>Effect of REs on bulk plasma is not taken into account.</a:t>
            </a:r>
            <a:endParaRPr b="0">
              <a:solidFill>
                <a:schemeClr val="dk1"/>
              </a:solidFill>
            </a:endParaRPr>
          </a:p>
          <a:p>
            <a:pPr marL="914400" lvl="1" indent="-342900" algn="l">
              <a:spcBef>
                <a:spcPts val="0"/>
              </a:spcBef>
              <a:spcAft>
                <a:spcPts val="0"/>
              </a:spcAft>
              <a:buClr>
                <a:schemeClr val="dk1"/>
              </a:buClr>
              <a:buSzPts val="1800"/>
              <a:buChar char="○"/>
              <a:defRPr/>
            </a:pPr>
            <a:r>
              <a:rPr lang="en-GB" b="0">
                <a:solidFill>
                  <a:schemeClr val="dk1"/>
                </a:solidFill>
              </a:rPr>
              <a:t>REs dominate the dynamics during later stage of disruption.</a:t>
            </a:r>
            <a:endParaRPr b="0">
              <a:solidFill>
                <a:schemeClr val="dk1"/>
              </a:solidFill>
            </a:endParaRPr>
          </a:p>
          <a:p>
            <a:pPr marL="457200" lvl="0" indent="-342900" algn="l">
              <a:spcBef>
                <a:spcPts val="0"/>
              </a:spcBef>
              <a:spcAft>
                <a:spcPts val="0"/>
              </a:spcAft>
              <a:buClr>
                <a:schemeClr val="dk1"/>
              </a:buClr>
              <a:buSzPts val="1800"/>
              <a:buChar char="●"/>
              <a:defRPr/>
            </a:pPr>
            <a:r>
              <a:rPr lang="en-GB"/>
              <a:t>A coupled fluid RE model has been implemented, allowing for a more complete treatment of the MHD.</a:t>
            </a:r>
            <a:endParaRPr/>
          </a:p>
          <a:p>
            <a:pPr marL="457200" lvl="0" indent="-342900" algn="l">
              <a:spcBef>
                <a:spcPts val="0"/>
              </a:spcBef>
              <a:spcAft>
                <a:spcPts val="0"/>
              </a:spcAft>
              <a:buSzPts val="1800"/>
              <a:buChar char="●"/>
              <a:defRPr/>
            </a:pPr>
            <a:r>
              <a:rPr lang="en-GB"/>
              <a:t>However, such models struggle to capture accurate transport.</a:t>
            </a:r>
            <a:endParaRPr/>
          </a:p>
          <a:p>
            <a:pPr marL="457200" lvl="0" indent="-342900" algn="l">
              <a:spcBef>
                <a:spcPts val="0"/>
              </a:spcBef>
              <a:spcAft>
                <a:spcPts val="0"/>
              </a:spcAft>
              <a:buSzPts val="1800"/>
              <a:buChar char="●"/>
              <a:defRPr/>
            </a:pPr>
            <a:r>
              <a:rPr lang="en-GB" u="sng"/>
              <a:t>Necessitates coupling between kinetic model and MHD equations.</a:t>
            </a:r>
            <a:endParaRPr u="sng"/>
          </a:p>
        </p:txBody>
      </p:sp>
      <p:sp>
        <p:nvSpPr>
          <p:cNvPr id="205" name="Google Shape;205;p25"/>
          <p:cNvSpPr txBox="1">
            <a:spLocks noGrp="1"/>
          </p:cNvSpPr>
          <p:nvPr>
            <p:ph type="title"/>
          </p:nvPr>
        </p:nvSpPr>
        <p:spPr bwMode="auto">
          <a:xfrm>
            <a:off x="658813" y="441325"/>
            <a:ext cx="9612900" cy="782700"/>
          </a:xfrm>
          <a:prstGeom prst="rect">
            <a:avLst/>
          </a:prstGeom>
        </p:spPr>
        <p:txBody>
          <a:bodyPr spcFirstLastPara="1" wrap="square" lIns="0" tIns="0" rIns="0" bIns="0" anchor="t" anchorCtr="0">
            <a:noAutofit/>
          </a:bodyPr>
          <a:lstStyle/>
          <a:p>
            <a:pPr marL="0" lvl="0" indent="0" algn="l">
              <a:spcBef>
                <a:spcPts val="0"/>
              </a:spcBef>
              <a:spcAft>
                <a:spcPts val="1800"/>
              </a:spcAft>
              <a:buNone/>
              <a:defRPr/>
            </a:pPr>
            <a:r>
              <a:rPr lang="en-GB"/>
              <a:t>The need for coupling</a:t>
            </a:r>
            <a:endParaRPr/>
          </a:p>
        </p:txBody>
      </p:sp>
      <p:sp>
        <p:nvSpPr>
          <p:cNvPr id="206" name="Google Shape;206;p25"/>
          <p:cNvSpPr txBox="1">
            <a:spLocks noGrp="1"/>
          </p:cNvSpPr>
          <p:nvPr>
            <p:ph type="sldNum" idx="12"/>
          </p:nvPr>
        </p:nvSpPr>
        <p:spPr bwMode="auto">
          <a:xfrm>
            <a:off x="11280774" y="6561601"/>
            <a:ext cx="217200" cy="144000"/>
          </a:xfrm>
          <a:prstGeom prst="rect">
            <a:avLst/>
          </a:prstGeom>
        </p:spPr>
        <p:txBody>
          <a:bodyPr spcFirstLastPara="1" wrap="square" lIns="0" tIns="0" rIns="0" bIns="0" anchor="b" anchorCtr="0">
            <a:noAutofit/>
          </a:bodyPr>
          <a:lstStyle/>
          <a:p>
            <a:pPr marL="0" lvl="0" indent="0" algn="r">
              <a:spcBef>
                <a:spcPts val="0"/>
              </a:spcBef>
              <a:spcAft>
                <a:spcPts val="0"/>
              </a:spcAft>
              <a:buNone/>
              <a:defRPr/>
            </a:pPr>
            <a:fld id="{00000000-1234-1234-1234-123412341234}" type="slidenum">
              <a:rPr lang="en-GB"/>
              <a:t>9</a:t>
            </a:fld>
            <a:endParaRPr/>
          </a:p>
        </p:txBody>
      </p:sp>
      <p:sp>
        <p:nvSpPr>
          <p:cNvPr id="2" name="Date Placeholder 1"/>
          <p:cNvSpPr>
            <a:spLocks noGrp="1"/>
          </p:cNvSpPr>
          <p:nvPr>
            <p:ph type="dt" idx="10"/>
          </p:nvPr>
        </p:nvSpPr>
        <p:spPr bwMode="auto"/>
        <p:txBody>
          <a:bodyPr/>
          <a:lstStyle/>
          <a:p>
            <a:pPr>
              <a:defRPr/>
            </a:pPr>
            <a:r>
              <a:rPr lang="de-DE"/>
              <a:t>Hybrid kinetic-MHD simulations of runaway electron beam termination events</a:t>
            </a:r>
            <a:endParaRPr lang="en-US"/>
          </a:p>
        </p:txBody>
      </p:sp>
      <p:sp>
        <p:nvSpPr>
          <p:cNvPr id="3" name="Footer Placeholder 2"/>
          <p:cNvSpPr>
            <a:spLocks noGrp="1"/>
          </p:cNvSpPr>
          <p:nvPr>
            <p:ph type="ftr" idx="11"/>
          </p:nvPr>
        </p:nvSpPr>
        <p:spPr bwMode="auto"/>
        <p:txBody>
          <a:bodyPr/>
          <a:lstStyle/>
          <a:p>
            <a:pPr>
              <a:defRPr/>
            </a:pPr>
            <a:r>
              <a:rPr lang="de-DE"/>
              <a:t>MAX-PLANCK-INSTITUT FÜR PLASMAPHYSIK | Hannes Bergström | 14-06-2024</a:t>
            </a:r>
            <a:endParaRPr/>
          </a:p>
        </p:txBody>
      </p:sp>
    </p:spTree>
  </p:cSld>
  <p:clrMapOvr>
    <a:masterClrMapping/>
  </p:clrMapOvr>
</p:sld>
</file>

<file path=ppt/theme/theme1.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Bredbild</PresentationFormat>
  <Slides>29</Slides>
  <Notes>26</Notes>
  <HiddenSlides>0</HiddenSlides>
  <ScaleCrop>false</ScaleCrop>
  <HeadingPairs>
    <vt:vector size="4" baseType="variant">
      <vt:variant>
        <vt:lpstr>Tema</vt:lpstr>
      </vt:variant>
      <vt:variant>
        <vt:i4>1</vt:i4>
      </vt:variant>
      <vt:variant>
        <vt:lpstr>Bildrubriker</vt:lpstr>
      </vt:variant>
      <vt:variant>
        <vt:i4>29</vt:i4>
      </vt:variant>
    </vt:vector>
  </HeadingPairs>
  <TitlesOfParts>
    <vt:vector size="30" baseType="lpstr">
      <vt:lpstr>IPP</vt:lpstr>
      <vt:lpstr>Hybrid kinetic-MHD simulations of runaway electron beam termination events  H. Bergström, S. Liu, M. Hoelzl, V. Bandaru, K. Särkimäki, M.M. Skyllas, JOREK Team, JET Contributors </vt:lpstr>
      <vt:lpstr>Outline</vt:lpstr>
      <vt:lpstr>Outline</vt:lpstr>
      <vt:lpstr>Modelling of REs</vt:lpstr>
      <vt:lpstr>Runaways in  </vt:lpstr>
      <vt:lpstr>Runaways in  </vt:lpstr>
      <vt:lpstr>Runaways in  </vt:lpstr>
      <vt:lpstr>The need for coupling</vt:lpstr>
      <vt:lpstr>The need for coupling</vt:lpstr>
      <vt:lpstr>Outline</vt:lpstr>
      <vt:lpstr>From particles to fluid</vt:lpstr>
      <vt:lpstr>MHD with REs</vt:lpstr>
      <vt:lpstr>2D Verification: radial force balance</vt:lpstr>
      <vt:lpstr>2D Verification: radial force balance </vt:lpstr>
      <vt:lpstr>Outline</vt:lpstr>
      <vt:lpstr>Benign beam termination in JET</vt:lpstr>
      <vt:lpstr>Benign beam termination in JET</vt:lpstr>
      <vt:lpstr>Benign beam termination in JET</vt:lpstr>
      <vt:lpstr>PowerPoint-presentation</vt:lpstr>
      <vt:lpstr>Outline</vt:lpstr>
      <vt:lpstr>Beam termination in ITER</vt:lpstr>
      <vt:lpstr>PowerPoint-presentation</vt:lpstr>
      <vt:lpstr>Beam termination in ITER</vt:lpstr>
      <vt:lpstr>Beam termination in ITER</vt:lpstr>
      <vt:lpstr>Beam termination in ITER</vt:lpstr>
      <vt:lpstr>Beam termination in ITER</vt:lpstr>
      <vt:lpstr>Beam termination in ITER</vt:lpstr>
      <vt:lpstr>Beam termination in ITER</vt:lpstr>
      <vt:lpstr>Summary and outlook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Hybrid kinetic-MHD simulations of runaway electron beam termination events  Hannes Bergström  Supervisors: Matthias Hoelzl, Sibylle Günter</dc:title>
  <dc:subject/>
  <dc:creator>Hannes Bergström</dc:creator>
  <cp:keywords/>
  <dc:description/>
  <cp:revision>244</cp:revision>
  <dcterms:modified xsi:type="dcterms:W3CDTF">2024-06-13T14:00:57Z</dcterms:modified>
  <cp:category/>
  <dc:identifier/>
  <cp:contentStatus/>
  <dc:language/>
</cp:coreProperties>
</file>