
<file path=[Content_Types].xml><?xml version="1.0" encoding="utf-8"?>
<Types xmlns="http://schemas.openxmlformats.org/package/2006/content-types">
  <Default Extension="fntdata" ContentType="application/x-fontdata"/>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1"/>
  </p:notesMasterIdLst>
  <p:sldIdLst>
    <p:sldId id="256" r:id="rId2"/>
    <p:sldId id="257" r:id="rId3"/>
    <p:sldId id="258" r:id="rId4"/>
    <p:sldId id="260" r:id="rId5"/>
    <p:sldId id="283" r:id="rId6"/>
    <p:sldId id="284" r:id="rId7"/>
    <p:sldId id="285"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81" r:id="rId21"/>
    <p:sldId id="274" r:id="rId22"/>
    <p:sldId id="275" r:id="rId23"/>
    <p:sldId id="276" r:id="rId24"/>
    <p:sldId id="277" r:id="rId25"/>
    <p:sldId id="288" r:id="rId26"/>
    <p:sldId id="289" r:id="rId27"/>
    <p:sldId id="278" r:id="rId28"/>
    <p:sldId id="279" r:id="rId29"/>
    <p:sldId id="287" r:id="rId30"/>
  </p:sldIdLst>
  <p:sldSz cx="12192000" cy="6858000"/>
  <p:notesSz cx="6858000" cy="9144000"/>
  <p:embeddedFontLst>
    <p:embeddedFont>
      <p:font typeface="Arial Narrow" panose="020B0606020202030204" pitchFamily="34" charset="0"/>
      <p:regular r:id="rId32"/>
      <p:bold r:id="rId33"/>
      <p:italic r:id="rId34"/>
      <p:boldItalic r:id="rId35"/>
    </p:embeddedFont>
    <p:embeddedFont>
      <p:font typeface="Cambria Math" panose="02040503050406030204" pitchFamily="18" charset="0"/>
      <p:regular r:id="rId36"/>
    </p:embeddedFont>
    <p:embeddedFont>
      <p:font typeface="PT Serif" panose="020A0603040505020204" pitchFamily="18" charset="0"/>
      <p:regular r:id="rId37"/>
      <p:bold r:id="rId38"/>
      <p:italic r:id="rId39"/>
      <p:boldItalic r:id="rId40"/>
    </p:embeddedFont>
  </p:embeddedFontLst>
  <p:defaultTextStyle>
    <a:defPPr marR="0" lvl="0" algn="l">
      <a:lnSpc>
        <a:spcPct val="100000"/>
      </a:lnSpc>
      <a:spcBef>
        <a:spcPts val="0"/>
      </a:spcBef>
      <a:spcAft>
        <a:spcPts val="0"/>
      </a:spcAft>
    </a:defPPr>
    <a:lvl1pPr marR="0" lvl="0"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1pPr>
    <a:lvl2pPr marR="0" lvl="1"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2pPr>
    <a:lvl3pPr marR="0" lvl="2"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3pPr>
    <a:lvl4pPr marR="0" lvl="3"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4pPr>
    <a:lvl5pPr marR="0" lvl="4"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5pPr>
    <a:lvl6pPr marR="0" lvl="5"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6pPr>
    <a:lvl7pPr marR="0" lvl="6"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7pPr>
    <a:lvl8pPr marR="0" lvl="7"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8pPr>
    <a:lvl9pPr marR="0" lvl="8"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1A4121C-25F0-4E0C-9AB3-3E3B2A8661F3}" v="62" dt="2024-06-13T07:56:36.909"/>
    <p1510:client id="{1E0CBE0B-9291-41EB-8474-D69D34CF9C9A}" v="30" dt="2024-06-13T09:20:05.962"/>
    <p1510:client id="{3823F8B0-821B-41E4-878C-9E39920C6E0A}" v="855" dt="2024-06-13T14:00:53.744"/>
    <p1510:client id="{43C0CC10-79CF-4285-B931-8180E24C903D}" v="37" dt="2024-06-13T10:50:10.209"/>
    <p1510:client id="{7F3C3E5D-D52B-4F9F-92BD-B62F938DF927}" v="1" dt="2024-06-13T10:58:26.695"/>
    <p1510:client id="{AA7E242B-F247-47E0-9CFD-57215D519908}" v="1" dt="2024-06-13T10:55:24.002"/>
    <p1510:client id="{B3274F9A-FB8F-401E-8C17-1713A95F85D4}" v="24" dt="2024-06-13T10:59:21.560"/>
    <p1510:client id="{C09F6D45-9634-44C0-9B0C-E38B7A666F86}" v="1" dt="2024-06-13T10:54:06.247"/>
    <p1510:client id="{D9F23C82-3770-4384-9892-58F0AAE3C185}" v="252" dt="2024-06-13T00:13:09.12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8.fntdata"/><Relationship Id="rId21" Type="http://schemas.openxmlformats.org/officeDocument/2006/relationships/slide" Target="slides/slide20.xml"/><Relationship Id="rId34" Type="http://schemas.openxmlformats.org/officeDocument/2006/relationships/font" Target="fonts/font3.fntdata"/><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font" Target="fonts/font9.fntdata"/><Relationship Id="rId45"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4.fntdata"/><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2.fntdata"/><Relationship Id="rId38" Type="http://schemas.openxmlformats.org/officeDocument/2006/relationships/font" Target="fonts/font7.fntdata"/><Relationship Id="rId46" Type="http://schemas.microsoft.com/office/2015/10/relationships/revisionInfo" Target="revisionInfo.xml"/><Relationship Id="rId20" Type="http://schemas.openxmlformats.org/officeDocument/2006/relationships/slide" Target="slides/slide19.xml"/><Relationship Id="rId4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nnes Bersgtröm" userId="9a732215fae40532" providerId="Windows Live" clId="Web-{C8F0209D-6690-4680-B2AB-858ABB93EFC3}"/>
    <pc:docChg chg="addSld delSld modSld">
      <pc:chgData name="Hannes Bersgtröm" userId="9a732215fae40532" providerId="Windows Live" clId="Web-{C8F0209D-6690-4680-B2AB-858ABB93EFC3}" dt="2024-06-10T09:35:22.506" v="26" actId="1076"/>
      <pc:docMkLst>
        <pc:docMk/>
      </pc:docMkLst>
      <pc:sldChg chg="new del">
        <pc:chgData name="Hannes Bersgtröm" userId="9a732215fae40532" providerId="Windows Live" clId="Web-{C8F0209D-6690-4680-B2AB-858ABB93EFC3}" dt="2024-06-10T09:30:11.216" v="2"/>
        <pc:sldMkLst>
          <pc:docMk/>
          <pc:sldMk cId="1628155093" sldId="282"/>
        </pc:sldMkLst>
      </pc:sldChg>
      <pc:sldChg chg="modSp add">
        <pc:chgData name="Hannes Bersgtröm" userId="9a732215fae40532" providerId="Windows Live" clId="Web-{C8F0209D-6690-4680-B2AB-858ABB93EFC3}" dt="2024-06-10T09:35:22.506" v="26" actId="1076"/>
        <pc:sldMkLst>
          <pc:docMk/>
          <pc:sldMk cId="2996671392" sldId="283"/>
        </pc:sldMkLst>
        <pc:spChg chg="mod">
          <ac:chgData name="Hannes Bersgtröm" userId="9a732215fae40532" providerId="Windows Live" clId="Web-{C8F0209D-6690-4680-B2AB-858ABB93EFC3}" dt="2024-06-10T09:33:41.144" v="19" actId="14100"/>
          <ac:spMkLst>
            <pc:docMk/>
            <pc:sldMk cId="2996671392" sldId="283"/>
            <ac:spMk id="185" creationId="{00000000-0000-0000-0000-000000000000}"/>
          </ac:spMkLst>
        </pc:spChg>
        <pc:picChg chg="mod">
          <ac:chgData name="Hannes Bersgtröm" userId="9a732215fae40532" providerId="Windows Live" clId="Web-{C8F0209D-6690-4680-B2AB-858ABB93EFC3}" dt="2024-06-10T09:34:05.051" v="24" actId="1076"/>
          <ac:picMkLst>
            <pc:docMk/>
            <pc:sldMk cId="2996671392" sldId="283"/>
            <ac:picMk id="5" creationId="{3E527DCB-0E5D-FF40-581F-EB227F7A5D03}"/>
          </ac:picMkLst>
        </pc:picChg>
        <pc:picChg chg="mod">
          <ac:chgData name="Hannes Bersgtröm" userId="9a732215fae40532" providerId="Windows Live" clId="Web-{C8F0209D-6690-4680-B2AB-858ABB93EFC3}" dt="2024-06-10T09:35:22.506" v="26" actId="1076"/>
          <ac:picMkLst>
            <pc:docMk/>
            <pc:sldMk cId="2996671392" sldId="283"/>
            <ac:picMk id="6" creationId="{9EC21A28-95F2-C779-BF51-5CC110CFF71D}"/>
          </ac:picMkLst>
        </pc:picChg>
      </pc:sldChg>
    </pc:docChg>
  </pc:docChgLst>
  <pc:docChgLst>
    <pc:chgData name="Hannes Bersgtröm" userId="9a732215fae40532" providerId="Windows Live" clId="Web-{ABB93F1A-49F0-4F36-AD3E-D3C75EB4F06A}"/>
    <pc:docChg chg="modSld">
      <pc:chgData name="Hannes Bersgtröm" userId="9a732215fae40532" providerId="Windows Live" clId="Web-{ABB93F1A-49F0-4F36-AD3E-D3C75EB4F06A}" dt="2024-06-08T16:24:31.089" v="70" actId="20577"/>
      <pc:docMkLst>
        <pc:docMk/>
      </pc:docMkLst>
      <pc:sldChg chg="modSp">
        <pc:chgData name="Hannes Bersgtröm" userId="9a732215fae40532" providerId="Windows Live" clId="Web-{ABB93F1A-49F0-4F36-AD3E-D3C75EB4F06A}" dt="2024-06-08T16:24:31.089" v="70" actId="20577"/>
        <pc:sldMkLst>
          <pc:docMk/>
          <pc:sldMk cId="0" sldId="257"/>
        </pc:sldMkLst>
        <pc:spChg chg="mod">
          <ac:chgData name="Hannes Bersgtröm" userId="9a732215fae40532" providerId="Windows Live" clId="Web-{ABB93F1A-49F0-4F36-AD3E-D3C75EB4F06A}" dt="2024-06-08T16:24:31.089" v="70" actId="20577"/>
          <ac:spMkLst>
            <pc:docMk/>
            <pc:sldMk cId="0" sldId="257"/>
            <ac:spMk id="3" creationId="{00000000-0000-0000-0000-000000000000}"/>
          </ac:spMkLst>
        </pc:spChg>
        <pc:spChg chg="mod">
          <ac:chgData name="Hannes Bersgtröm" userId="9a732215fae40532" providerId="Windows Live" clId="Web-{ABB93F1A-49F0-4F36-AD3E-D3C75EB4F06A}" dt="2024-06-08T16:23:03.226" v="65" actId="20577"/>
          <ac:spMkLst>
            <pc:docMk/>
            <pc:sldMk cId="0" sldId="257"/>
            <ac:spMk id="112" creationId="{00000000-0000-0000-0000-000000000000}"/>
          </ac:spMkLst>
        </pc:spChg>
      </pc:sldChg>
    </pc:docChg>
  </pc:docChgLst>
  <pc:docChgLst>
    <pc:chgData name="Hannes Bersgtröm" userId="9a732215fae40532" providerId="Windows Live" clId="Web-{F2EA8DF1-D10E-400F-AF8C-1BB7E40AF751}"/>
    <pc:docChg chg="modSld">
      <pc:chgData name="Hannes Bersgtröm" userId="9a732215fae40532" providerId="Windows Live" clId="Web-{F2EA8DF1-D10E-400F-AF8C-1BB7E40AF751}" dt="2024-06-10T10:06:38.984" v="1"/>
      <pc:docMkLst>
        <pc:docMk/>
      </pc:docMkLst>
      <pc:sldChg chg="modSp">
        <pc:chgData name="Hannes Bersgtröm" userId="9a732215fae40532" providerId="Windows Live" clId="Web-{F2EA8DF1-D10E-400F-AF8C-1BB7E40AF751}" dt="2024-06-10T10:06:38.984" v="1"/>
        <pc:sldMkLst>
          <pc:docMk/>
          <pc:sldMk cId="2996671392" sldId="283"/>
        </pc:sldMkLst>
        <pc:picChg chg="mod">
          <ac:chgData name="Hannes Bersgtröm" userId="9a732215fae40532" providerId="Windows Live" clId="Web-{F2EA8DF1-D10E-400F-AF8C-1BB7E40AF751}" dt="2024-06-10T10:06:38.984" v="1"/>
          <ac:picMkLst>
            <pc:docMk/>
            <pc:sldMk cId="2996671392" sldId="283"/>
            <ac:picMk id="5" creationId="{3E527DCB-0E5D-FF40-581F-EB227F7A5D03}"/>
          </ac:picMkLst>
        </pc:picChg>
      </pc:sldChg>
    </pc:docChg>
  </pc:docChgLst>
  <pc:docChgLst>
    <pc:chgData name="Hannes Bersgtröm" userId="9a732215fae40532" providerId="Windows Live" clId="Web-{0AB6AD7B-DE34-476C-8A71-D45FC1B9D30F}"/>
    <pc:docChg chg="addSld delSld modSld">
      <pc:chgData name="Hannes Bersgtröm" userId="9a732215fae40532" providerId="Windows Live" clId="Web-{0AB6AD7B-DE34-476C-8A71-D45FC1B9D30F}" dt="2024-06-10T10:04:37.958" v="53" actId="1076"/>
      <pc:docMkLst>
        <pc:docMk/>
      </pc:docMkLst>
      <pc:sldChg chg="del">
        <pc:chgData name="Hannes Bersgtröm" userId="9a732215fae40532" providerId="Windows Live" clId="Web-{0AB6AD7B-DE34-476C-8A71-D45FC1B9D30F}" dt="2024-06-10T10:01:53.453" v="45"/>
        <pc:sldMkLst>
          <pc:docMk/>
          <pc:sldMk cId="0" sldId="261"/>
        </pc:sldMkLst>
      </pc:sldChg>
      <pc:sldChg chg="new del">
        <pc:chgData name="Hannes Bersgtröm" userId="9a732215fae40532" providerId="Windows Live" clId="Web-{0AB6AD7B-DE34-476C-8A71-D45FC1B9D30F}" dt="2024-06-10T08:06:32.334" v="2"/>
        <pc:sldMkLst>
          <pc:docMk/>
          <pc:sldMk cId="3095706432" sldId="282"/>
        </pc:sldMkLst>
      </pc:sldChg>
      <pc:sldChg chg="new del">
        <pc:chgData name="Hannes Bersgtröm" userId="9a732215fae40532" providerId="Windows Live" clId="Web-{0AB6AD7B-DE34-476C-8A71-D45FC1B9D30F}" dt="2024-06-10T08:06:36.022" v="3"/>
        <pc:sldMkLst>
          <pc:docMk/>
          <pc:sldMk cId="620892165" sldId="283"/>
        </pc:sldMkLst>
      </pc:sldChg>
      <pc:sldChg chg="delSp modSp delAnim">
        <pc:chgData name="Hannes Bersgtröm" userId="9a732215fae40532" providerId="Windows Live" clId="Web-{0AB6AD7B-DE34-476C-8A71-D45FC1B9D30F}" dt="2024-06-10T10:00:39.373" v="38" actId="1076"/>
        <pc:sldMkLst>
          <pc:docMk/>
          <pc:sldMk cId="2996671392" sldId="283"/>
        </pc:sldMkLst>
        <pc:spChg chg="mod">
          <ac:chgData name="Hannes Bersgtröm" userId="9a732215fae40532" providerId="Windows Live" clId="Web-{0AB6AD7B-DE34-476C-8A71-D45FC1B9D30F}" dt="2024-06-10T09:54:22.597" v="9" actId="20577"/>
          <ac:spMkLst>
            <pc:docMk/>
            <pc:sldMk cId="2996671392" sldId="283"/>
            <ac:spMk id="187" creationId="{00000000-0000-0000-0000-000000000000}"/>
          </ac:spMkLst>
        </pc:spChg>
        <pc:picChg chg="del">
          <ac:chgData name="Hannes Bersgtröm" userId="9a732215fae40532" providerId="Windows Live" clId="Web-{0AB6AD7B-DE34-476C-8A71-D45FC1B9D30F}" dt="2024-06-10T09:58:55.667" v="31"/>
          <ac:picMkLst>
            <pc:docMk/>
            <pc:sldMk cId="2996671392" sldId="283"/>
            <ac:picMk id="4" creationId="{A24227E1-2834-BAC2-B641-DE51D2E95BEF}"/>
          </ac:picMkLst>
        </pc:picChg>
        <pc:picChg chg="mod">
          <ac:chgData name="Hannes Bersgtröm" userId="9a732215fae40532" providerId="Windows Live" clId="Web-{0AB6AD7B-DE34-476C-8A71-D45FC1B9D30F}" dt="2024-06-10T10:00:39.373" v="38" actId="1076"/>
          <ac:picMkLst>
            <pc:docMk/>
            <pc:sldMk cId="2996671392" sldId="283"/>
            <ac:picMk id="5" creationId="{3E527DCB-0E5D-FF40-581F-EB227F7A5D03}"/>
          </ac:picMkLst>
        </pc:picChg>
        <pc:picChg chg="del mod ord">
          <ac:chgData name="Hannes Bersgtröm" userId="9a732215fae40532" providerId="Windows Live" clId="Web-{0AB6AD7B-DE34-476C-8A71-D45FC1B9D30F}" dt="2024-06-10T10:00:35.764" v="37"/>
          <ac:picMkLst>
            <pc:docMk/>
            <pc:sldMk cId="2996671392" sldId="283"/>
            <ac:picMk id="6" creationId="{9EC21A28-95F2-C779-BF51-5CC110CFF71D}"/>
          </ac:picMkLst>
        </pc:picChg>
      </pc:sldChg>
      <pc:sldChg chg="delSp modSp add replId delAnim">
        <pc:chgData name="Hannes Bersgtröm" userId="9a732215fae40532" providerId="Windows Live" clId="Web-{0AB6AD7B-DE34-476C-8A71-D45FC1B9D30F}" dt="2024-06-10T10:04:37.958" v="53" actId="1076"/>
        <pc:sldMkLst>
          <pc:docMk/>
          <pc:sldMk cId="1879075094" sldId="284"/>
        </pc:sldMkLst>
        <pc:spChg chg="mod">
          <ac:chgData name="Hannes Bersgtröm" userId="9a732215fae40532" providerId="Windows Live" clId="Web-{0AB6AD7B-DE34-476C-8A71-D45FC1B9D30F}" dt="2024-06-10T10:02:10.501" v="49" actId="20577"/>
          <ac:spMkLst>
            <pc:docMk/>
            <pc:sldMk cId="1879075094" sldId="284"/>
            <ac:spMk id="187" creationId="{00000000-0000-0000-0000-000000000000}"/>
          </ac:spMkLst>
        </pc:spChg>
        <pc:picChg chg="del">
          <ac:chgData name="Hannes Bersgtröm" userId="9a732215fae40532" providerId="Windows Live" clId="Web-{0AB6AD7B-DE34-476C-8A71-D45FC1B9D30F}" dt="2024-06-10T10:00:48.670" v="40"/>
          <ac:picMkLst>
            <pc:docMk/>
            <pc:sldMk cId="1879075094" sldId="284"/>
            <ac:picMk id="4" creationId="{A24227E1-2834-BAC2-B641-DE51D2E95BEF}"/>
          </ac:picMkLst>
        </pc:picChg>
        <pc:picChg chg="del">
          <ac:chgData name="Hannes Bersgtröm" userId="9a732215fae40532" providerId="Windows Live" clId="Web-{0AB6AD7B-DE34-476C-8A71-D45FC1B9D30F}" dt="2024-06-10T10:00:46.608" v="39"/>
          <ac:picMkLst>
            <pc:docMk/>
            <pc:sldMk cId="1879075094" sldId="284"/>
            <ac:picMk id="5" creationId="{3E527DCB-0E5D-FF40-581F-EB227F7A5D03}"/>
          </ac:picMkLst>
        </pc:picChg>
        <pc:picChg chg="mod">
          <ac:chgData name="Hannes Bersgtröm" userId="9a732215fae40532" providerId="Windows Live" clId="Web-{0AB6AD7B-DE34-476C-8A71-D45FC1B9D30F}" dt="2024-06-10T10:04:37.958" v="53" actId="1076"/>
          <ac:picMkLst>
            <pc:docMk/>
            <pc:sldMk cId="1879075094" sldId="284"/>
            <ac:picMk id="6" creationId="{9EC21A28-95F2-C779-BF51-5CC110CFF71D}"/>
          </ac:picMkLst>
        </pc:picChg>
      </pc:sldChg>
      <pc:sldChg chg="delSp modSp add replId delAnim">
        <pc:chgData name="Hannes Bersgtröm" userId="9a732215fae40532" providerId="Windows Live" clId="Web-{0AB6AD7B-DE34-476C-8A71-D45FC1B9D30F}" dt="2024-06-10T10:02:41.173" v="51" actId="20577"/>
        <pc:sldMkLst>
          <pc:docMk/>
          <pc:sldMk cId="1391989544" sldId="285"/>
        </pc:sldMkLst>
        <pc:spChg chg="mod">
          <ac:chgData name="Hannes Bersgtröm" userId="9a732215fae40532" providerId="Windows Live" clId="Web-{0AB6AD7B-DE34-476C-8A71-D45FC1B9D30F}" dt="2024-06-10T10:02:41.173" v="51" actId="20577"/>
          <ac:spMkLst>
            <pc:docMk/>
            <pc:sldMk cId="1391989544" sldId="285"/>
            <ac:spMk id="187" creationId="{00000000-0000-0000-0000-000000000000}"/>
          </ac:spMkLst>
        </pc:spChg>
        <pc:picChg chg="mod">
          <ac:chgData name="Hannes Bersgtröm" userId="9a732215fae40532" providerId="Windows Live" clId="Web-{0AB6AD7B-DE34-476C-8A71-D45FC1B9D30F}" dt="2024-06-10T10:00:57.952" v="44" actId="1076"/>
          <ac:picMkLst>
            <pc:docMk/>
            <pc:sldMk cId="1391989544" sldId="285"/>
            <ac:picMk id="4" creationId="{A24227E1-2834-BAC2-B641-DE51D2E95BEF}"/>
          </ac:picMkLst>
        </pc:picChg>
        <pc:picChg chg="del">
          <ac:chgData name="Hannes Bersgtröm" userId="9a732215fae40532" providerId="Windows Live" clId="Web-{0AB6AD7B-DE34-476C-8A71-D45FC1B9D30F}" dt="2024-06-10T10:00:51.452" v="41"/>
          <ac:picMkLst>
            <pc:docMk/>
            <pc:sldMk cId="1391989544" sldId="285"/>
            <ac:picMk id="5" creationId="{3E527DCB-0E5D-FF40-581F-EB227F7A5D03}"/>
          </ac:picMkLst>
        </pc:picChg>
        <pc:picChg chg="del">
          <ac:chgData name="Hannes Bersgtröm" userId="9a732215fae40532" providerId="Windows Live" clId="Web-{0AB6AD7B-DE34-476C-8A71-D45FC1B9D30F}" dt="2024-06-10T10:00:52.452" v="42"/>
          <ac:picMkLst>
            <pc:docMk/>
            <pc:sldMk cId="1391989544" sldId="285"/>
            <ac:picMk id="6" creationId="{9EC21A28-95F2-C779-BF51-5CC110CFF71D}"/>
          </ac:picMkLst>
        </pc:picChg>
      </pc:sldChg>
    </pc:docChg>
  </pc:docChgLst>
  <pc:docChgLst>
    <pc:chgData name="Hannes Bersgtröm" userId="9a732215fae40532" providerId="Windows Live" clId="Web-{4EC6415E-A3A6-405E-8C40-CA1B806E4B47}"/>
    <pc:docChg chg="modSld">
      <pc:chgData name="Hannes Bersgtröm" userId="9a732215fae40532" providerId="Windows Live" clId="Web-{4EC6415E-A3A6-405E-8C40-CA1B806E4B47}" dt="2024-06-09T10:55:23.611" v="145" actId="20577"/>
      <pc:docMkLst>
        <pc:docMk/>
      </pc:docMkLst>
      <pc:sldChg chg="addSp delSp modSp">
        <pc:chgData name="Hannes Bersgtröm" userId="9a732215fae40532" providerId="Windows Live" clId="Web-{4EC6415E-A3A6-405E-8C40-CA1B806E4B47}" dt="2024-06-09T10:55:23.611" v="145" actId="20577"/>
        <pc:sldMkLst>
          <pc:docMk/>
          <pc:sldMk cId="0" sldId="261"/>
        </pc:sldMkLst>
        <pc:spChg chg="del">
          <ac:chgData name="Hannes Bersgtröm" userId="9a732215fae40532" providerId="Windows Live" clId="Web-{4EC6415E-A3A6-405E-8C40-CA1B806E4B47}" dt="2024-06-09T10:50:56.875" v="5"/>
          <ac:spMkLst>
            <pc:docMk/>
            <pc:sldMk cId="0" sldId="261"/>
            <ac:spMk id="9" creationId="{00000000-0000-0000-0000-000000000000}"/>
          </ac:spMkLst>
        </pc:spChg>
        <pc:spChg chg="mod">
          <ac:chgData name="Hannes Bersgtröm" userId="9a732215fae40532" providerId="Windows Live" clId="Web-{4EC6415E-A3A6-405E-8C40-CA1B806E4B47}" dt="2024-06-09T10:55:23.611" v="145" actId="20577"/>
          <ac:spMkLst>
            <pc:docMk/>
            <pc:sldMk cId="0" sldId="261"/>
            <ac:spMk id="185" creationId="{00000000-0000-0000-0000-000000000000}"/>
          </ac:spMkLst>
        </pc:spChg>
        <pc:picChg chg="add mod">
          <ac:chgData name="Hannes Bersgtröm" userId="9a732215fae40532" providerId="Windows Live" clId="Web-{4EC6415E-A3A6-405E-8C40-CA1B806E4B47}" dt="2024-06-09T10:51:02.001" v="6" actId="1076"/>
          <ac:picMkLst>
            <pc:docMk/>
            <pc:sldMk cId="0" sldId="261"/>
            <ac:picMk id="4" creationId="{A24227E1-2834-BAC2-B641-DE51D2E95BEF}"/>
          </ac:picMkLst>
        </pc:picChg>
      </pc:sldChg>
    </pc:docChg>
  </pc:docChgLst>
  <pc:docChgLst>
    <pc:chgData name="Hannes Bersgtröm" userId="9a732215fae40532" providerId="Windows Live" clId="Web-{C09F6D45-9634-44C0-9B0C-E38B7A666F86}"/>
    <pc:docChg chg="modSld">
      <pc:chgData name="Hannes Bersgtröm" userId="9a732215fae40532" providerId="Windows Live" clId="Web-{C09F6D45-9634-44C0-9B0C-E38B7A666F86}" dt="2024-06-13T10:54:06.247" v="0" actId="20577"/>
      <pc:docMkLst>
        <pc:docMk/>
      </pc:docMkLst>
      <pc:sldChg chg="modSp">
        <pc:chgData name="Hannes Bersgtröm" userId="9a732215fae40532" providerId="Windows Live" clId="Web-{C09F6D45-9634-44C0-9B0C-E38B7A666F86}" dt="2024-06-13T10:54:06.247" v="0" actId="20577"/>
        <pc:sldMkLst>
          <pc:docMk/>
          <pc:sldMk cId="0" sldId="280"/>
        </pc:sldMkLst>
        <pc:spChg chg="mod">
          <ac:chgData name="Hannes Bersgtröm" userId="9a732215fae40532" providerId="Windows Live" clId="Web-{C09F6D45-9634-44C0-9B0C-E38B7A666F86}" dt="2024-06-13T10:54:06.247" v="0" actId="20577"/>
          <ac:spMkLst>
            <pc:docMk/>
            <pc:sldMk cId="0" sldId="280"/>
            <ac:spMk id="350" creationId="{00000000-0000-0000-0000-000000000000}"/>
          </ac:spMkLst>
        </pc:spChg>
      </pc:sldChg>
    </pc:docChg>
  </pc:docChgLst>
  <pc:docChgLst>
    <pc:chgData name="Hannes Bersgtröm" userId="9a732215fae40532" providerId="Windows Live" clId="Web-{D9F23C82-3770-4384-9892-58F0AAE3C185}"/>
    <pc:docChg chg="modSld">
      <pc:chgData name="Hannes Bersgtröm" userId="9a732215fae40532" providerId="Windows Live" clId="Web-{D9F23C82-3770-4384-9892-58F0AAE3C185}" dt="2024-06-13T00:13:09.127" v="232" actId="1076"/>
      <pc:docMkLst>
        <pc:docMk/>
      </pc:docMkLst>
      <pc:sldChg chg="delSp delAnim">
        <pc:chgData name="Hannes Bersgtröm" userId="9a732215fae40532" providerId="Windows Live" clId="Web-{D9F23C82-3770-4384-9892-58F0AAE3C185}" dt="2024-06-12T23:07:38.208" v="83"/>
        <pc:sldMkLst>
          <pc:docMk/>
          <pc:sldMk cId="0" sldId="262"/>
        </pc:sldMkLst>
        <pc:picChg chg="del">
          <ac:chgData name="Hannes Bersgtröm" userId="9a732215fae40532" providerId="Windows Live" clId="Web-{D9F23C82-3770-4384-9892-58F0AAE3C185}" dt="2024-06-12T23:07:38.208" v="83"/>
          <ac:picMkLst>
            <pc:docMk/>
            <pc:sldMk cId="0" sldId="262"/>
            <ac:picMk id="198" creationId="{00000000-0000-0000-0000-000000000000}"/>
          </ac:picMkLst>
        </pc:picChg>
      </pc:sldChg>
      <pc:sldChg chg="modSp">
        <pc:chgData name="Hannes Bersgtröm" userId="9a732215fae40532" providerId="Windows Live" clId="Web-{D9F23C82-3770-4384-9892-58F0AAE3C185}" dt="2024-06-13T00:04:33.116" v="193" actId="20577"/>
        <pc:sldMkLst>
          <pc:docMk/>
          <pc:sldMk cId="0" sldId="265"/>
        </pc:sldMkLst>
        <pc:spChg chg="mod">
          <ac:chgData name="Hannes Bersgtröm" userId="9a732215fae40532" providerId="Windows Live" clId="Web-{D9F23C82-3770-4384-9892-58F0AAE3C185}" dt="2024-06-13T00:04:33.116" v="193" actId="20577"/>
          <ac:spMkLst>
            <pc:docMk/>
            <pc:sldMk cId="0" sldId="265"/>
            <ac:spMk id="220" creationId="{00000000-0000-0000-0000-000000000000}"/>
          </ac:spMkLst>
        </pc:spChg>
        <pc:picChg chg="mod">
          <ac:chgData name="Hannes Bersgtröm" userId="9a732215fae40532" providerId="Windows Live" clId="Web-{D9F23C82-3770-4384-9892-58F0AAE3C185}" dt="2024-06-13T00:03:54.428" v="187" actId="1076"/>
          <ac:picMkLst>
            <pc:docMk/>
            <pc:sldMk cId="0" sldId="265"/>
            <ac:picMk id="4" creationId="{8E1813BB-AF80-2197-2003-9083A3AB42D3}"/>
          </ac:picMkLst>
        </pc:picChg>
        <pc:picChg chg="mod modCrop">
          <ac:chgData name="Hannes Bersgtröm" userId="9a732215fae40532" providerId="Windows Live" clId="Web-{D9F23C82-3770-4384-9892-58F0AAE3C185}" dt="2024-06-13T00:03:51.381" v="186" actId="1076"/>
          <ac:picMkLst>
            <pc:docMk/>
            <pc:sldMk cId="0" sldId="265"/>
            <ac:picMk id="5" creationId="{B5EEEC9D-2EDE-D3D9-045E-F537E6E3EF45}"/>
          </ac:picMkLst>
        </pc:picChg>
      </pc:sldChg>
      <pc:sldChg chg="addSp delSp modSp delAnim">
        <pc:chgData name="Hannes Bersgtröm" userId="9a732215fae40532" providerId="Windows Live" clId="Web-{D9F23C82-3770-4384-9892-58F0AAE3C185}" dt="2024-06-12T23:31:01.044" v="138" actId="1076"/>
        <pc:sldMkLst>
          <pc:docMk/>
          <pc:sldMk cId="0" sldId="266"/>
        </pc:sldMkLst>
        <pc:spChg chg="mod">
          <ac:chgData name="Hannes Bersgtröm" userId="9a732215fae40532" providerId="Windows Live" clId="Web-{D9F23C82-3770-4384-9892-58F0AAE3C185}" dt="2024-06-12T23:23:24.807" v="124" actId="20577"/>
          <ac:spMkLst>
            <pc:docMk/>
            <pc:sldMk cId="0" sldId="266"/>
            <ac:spMk id="232" creationId="{00000000-0000-0000-0000-000000000000}"/>
          </ac:spMkLst>
        </pc:spChg>
        <pc:spChg chg="del mod">
          <ac:chgData name="Hannes Bersgtröm" userId="9a732215fae40532" providerId="Windows Live" clId="Web-{D9F23C82-3770-4384-9892-58F0AAE3C185}" dt="2024-06-12T23:23:20.838" v="121"/>
          <ac:spMkLst>
            <pc:docMk/>
            <pc:sldMk cId="0" sldId="266"/>
            <ac:spMk id="233" creationId="{00000000-0000-0000-0000-000000000000}"/>
          </ac:spMkLst>
        </pc:spChg>
        <pc:picChg chg="add mod modCrop">
          <ac:chgData name="Hannes Bersgtröm" userId="9a732215fae40532" providerId="Windows Live" clId="Web-{D9F23C82-3770-4384-9892-58F0AAE3C185}" dt="2024-06-12T23:31:01.044" v="138" actId="1076"/>
          <ac:picMkLst>
            <pc:docMk/>
            <pc:sldMk cId="0" sldId="266"/>
            <ac:picMk id="4" creationId="{6E557562-B5DC-AF16-7712-1F8DF1B29CDE}"/>
          </ac:picMkLst>
        </pc:picChg>
        <pc:picChg chg="del">
          <ac:chgData name="Hannes Bersgtröm" userId="9a732215fae40532" providerId="Windows Live" clId="Web-{D9F23C82-3770-4384-9892-58F0AAE3C185}" dt="2024-06-12T23:22:23.128" v="105"/>
          <ac:picMkLst>
            <pc:docMk/>
            <pc:sldMk cId="0" sldId="266"/>
            <ac:picMk id="235" creationId="{00000000-0000-0000-0000-000000000000}"/>
          </ac:picMkLst>
        </pc:picChg>
        <pc:picChg chg="mod">
          <ac:chgData name="Hannes Bersgtröm" userId="9a732215fae40532" providerId="Windows Live" clId="Web-{D9F23C82-3770-4384-9892-58F0AAE3C185}" dt="2024-06-12T23:23:41.214" v="127" actId="1076"/>
          <ac:picMkLst>
            <pc:docMk/>
            <pc:sldMk cId="0" sldId="266"/>
            <ac:picMk id="236" creationId="{00000000-0000-0000-0000-000000000000}"/>
          </ac:picMkLst>
        </pc:picChg>
      </pc:sldChg>
      <pc:sldChg chg="addSp delSp modSp">
        <pc:chgData name="Hannes Bersgtröm" userId="9a732215fae40532" providerId="Windows Live" clId="Web-{D9F23C82-3770-4384-9892-58F0AAE3C185}" dt="2024-06-13T00:00:07.983" v="174" actId="20577"/>
        <pc:sldMkLst>
          <pc:docMk/>
          <pc:sldMk cId="0" sldId="272"/>
        </pc:sldMkLst>
        <pc:spChg chg="mod">
          <ac:chgData name="Hannes Bersgtröm" userId="9a732215fae40532" providerId="Windows Live" clId="Web-{D9F23C82-3770-4384-9892-58F0AAE3C185}" dt="2024-06-13T00:00:07.983" v="174" actId="20577"/>
          <ac:spMkLst>
            <pc:docMk/>
            <pc:sldMk cId="0" sldId="272"/>
            <ac:spMk id="294" creationId="{00000000-0000-0000-0000-000000000000}"/>
          </ac:spMkLst>
        </pc:spChg>
        <pc:picChg chg="add del mod">
          <ac:chgData name="Hannes Bersgtröm" userId="9a732215fae40532" providerId="Windows Live" clId="Web-{D9F23C82-3770-4384-9892-58F0AAE3C185}" dt="2024-06-12T23:41:55.415" v="144"/>
          <ac:picMkLst>
            <pc:docMk/>
            <pc:sldMk cId="0" sldId="272"/>
            <ac:picMk id="4" creationId="{FD3B8950-33B1-7FB4-E474-3645CC2C8E3D}"/>
          </ac:picMkLst>
        </pc:picChg>
        <pc:picChg chg="add mod">
          <ac:chgData name="Hannes Bersgtröm" userId="9a732215fae40532" providerId="Windows Live" clId="Web-{D9F23C82-3770-4384-9892-58F0AAE3C185}" dt="2024-06-12T23:42:16.025" v="149" actId="1076"/>
          <ac:picMkLst>
            <pc:docMk/>
            <pc:sldMk cId="0" sldId="272"/>
            <ac:picMk id="5" creationId="{4F0587C0-9CFD-7E73-A1EB-E0E6BCF5D24D}"/>
          </ac:picMkLst>
        </pc:picChg>
        <pc:picChg chg="add del mod">
          <ac:chgData name="Hannes Bersgtröm" userId="9a732215fae40532" providerId="Windows Live" clId="Web-{D9F23C82-3770-4384-9892-58F0AAE3C185}" dt="2024-06-12T23:52:52.296" v="152"/>
          <ac:picMkLst>
            <pc:docMk/>
            <pc:sldMk cId="0" sldId="272"/>
            <ac:picMk id="6" creationId="{778B77A2-5D45-A063-B16E-2A7E3D205012}"/>
          </ac:picMkLst>
        </pc:picChg>
        <pc:picChg chg="add del mod">
          <ac:chgData name="Hannes Bersgtröm" userId="9a732215fae40532" providerId="Windows Live" clId="Web-{D9F23C82-3770-4384-9892-58F0AAE3C185}" dt="2024-06-12T23:55:37.208" v="159"/>
          <ac:picMkLst>
            <pc:docMk/>
            <pc:sldMk cId="0" sldId="272"/>
            <ac:picMk id="7" creationId="{2DC316A5-F84F-EE4C-ABAD-62AD474C5CF2}"/>
          </ac:picMkLst>
        </pc:picChg>
        <pc:picChg chg="add mod">
          <ac:chgData name="Hannes Bersgtröm" userId="9a732215fae40532" providerId="Windows Live" clId="Web-{D9F23C82-3770-4384-9892-58F0AAE3C185}" dt="2024-06-12T23:55:51.193" v="163" actId="1076"/>
          <ac:picMkLst>
            <pc:docMk/>
            <pc:sldMk cId="0" sldId="272"/>
            <ac:picMk id="8" creationId="{7BBB35E6-845F-E793-EED5-A171C3A55735}"/>
          </ac:picMkLst>
        </pc:picChg>
        <pc:picChg chg="del">
          <ac:chgData name="Hannes Bersgtröm" userId="9a732215fae40532" providerId="Windows Live" clId="Web-{D9F23C82-3770-4384-9892-58F0AAE3C185}" dt="2024-06-12T23:38:47.721" v="139"/>
          <ac:picMkLst>
            <pc:docMk/>
            <pc:sldMk cId="0" sldId="272"/>
            <ac:picMk id="293" creationId="{00000000-0000-0000-0000-000000000000}"/>
          </ac:picMkLst>
        </pc:picChg>
      </pc:sldChg>
      <pc:sldChg chg="addSp delSp modSp">
        <pc:chgData name="Hannes Bersgtröm" userId="9a732215fae40532" providerId="Windows Live" clId="Web-{D9F23C82-3770-4384-9892-58F0AAE3C185}" dt="2024-06-13T00:13:09.127" v="232" actId="1076"/>
        <pc:sldMkLst>
          <pc:docMk/>
          <pc:sldMk cId="0" sldId="273"/>
        </pc:sldMkLst>
        <pc:spChg chg="add del">
          <ac:chgData name="Hannes Bersgtröm" userId="9a732215fae40532" providerId="Windows Live" clId="Web-{D9F23C82-3770-4384-9892-58F0AAE3C185}" dt="2024-06-13T00:11:46.140" v="216"/>
          <ac:spMkLst>
            <pc:docMk/>
            <pc:sldMk cId="0" sldId="273"/>
            <ac:spMk id="9" creationId="{EFF62685-C2ED-72E1-643C-76B1049CC29F}"/>
          </ac:spMkLst>
        </pc:spChg>
        <pc:spChg chg="add del mod">
          <ac:chgData name="Hannes Bersgtröm" userId="9a732215fae40532" providerId="Windows Live" clId="Web-{D9F23C82-3770-4384-9892-58F0AAE3C185}" dt="2024-06-13T00:12:50.532" v="228"/>
          <ac:spMkLst>
            <pc:docMk/>
            <pc:sldMk cId="0" sldId="273"/>
            <ac:spMk id="11" creationId="{EFA1653A-7B17-D5D1-FAB6-8C04A62BF43A}"/>
          </ac:spMkLst>
        </pc:spChg>
        <pc:spChg chg="add del mod">
          <ac:chgData name="Hannes Bersgtröm" userId="9a732215fae40532" providerId="Windows Live" clId="Web-{D9F23C82-3770-4384-9892-58F0AAE3C185}" dt="2024-06-13T00:12:56.079" v="229"/>
          <ac:spMkLst>
            <pc:docMk/>
            <pc:sldMk cId="0" sldId="273"/>
            <ac:spMk id="13" creationId="{1BC08E95-B7FB-EFAA-94FB-2FDAF457C56B}"/>
          </ac:spMkLst>
        </pc:spChg>
        <pc:picChg chg="add del mod">
          <ac:chgData name="Hannes Bersgtröm" userId="9a732215fae40532" providerId="Windows Live" clId="Web-{D9F23C82-3770-4384-9892-58F0AAE3C185}" dt="2024-06-12T22:10:49.843" v="9"/>
          <ac:picMkLst>
            <pc:docMk/>
            <pc:sldMk cId="0" sldId="273"/>
            <ac:picMk id="4" creationId="{CEB7C226-0F1A-3579-161F-97BB69EEF3B2}"/>
          </ac:picMkLst>
        </pc:picChg>
        <pc:picChg chg="add del mod modCrop">
          <ac:chgData name="Hannes Bersgtröm" userId="9a732215fae40532" providerId="Windows Live" clId="Web-{D9F23C82-3770-4384-9892-58F0AAE3C185}" dt="2024-06-12T22:32:56.071" v="45"/>
          <ac:picMkLst>
            <pc:docMk/>
            <pc:sldMk cId="0" sldId="273"/>
            <ac:picMk id="4" creationId="{E88C64DE-7842-BB74-A568-973252855DE2}"/>
          </ac:picMkLst>
        </pc:picChg>
        <pc:picChg chg="add mod modCrop">
          <ac:chgData name="Hannes Bersgtröm" userId="9a732215fae40532" providerId="Windows Live" clId="Web-{D9F23C82-3770-4384-9892-58F0AAE3C185}" dt="2024-06-13T00:13:08.971" v="230" actId="1076"/>
          <ac:picMkLst>
            <pc:docMk/>
            <pc:sldMk cId="0" sldId="273"/>
            <ac:picMk id="5" creationId="{854B0B73-4C71-D282-0284-9AF8DDAEC803}"/>
          </ac:picMkLst>
        </pc:picChg>
        <pc:picChg chg="add mod modCrop">
          <ac:chgData name="Hannes Bersgtröm" userId="9a732215fae40532" providerId="Windows Live" clId="Web-{D9F23C82-3770-4384-9892-58F0AAE3C185}" dt="2024-06-13T00:13:09.080" v="231" actId="1076"/>
          <ac:picMkLst>
            <pc:docMk/>
            <pc:sldMk cId="0" sldId="273"/>
            <ac:picMk id="6" creationId="{D7F5AFC6-8396-3C07-78F5-FFD148F87FF7}"/>
          </ac:picMkLst>
        </pc:picChg>
        <pc:picChg chg="add del mod">
          <ac:chgData name="Hannes Bersgtröm" userId="9a732215fae40532" providerId="Windows Live" clId="Web-{D9F23C82-3770-4384-9892-58F0AAE3C185}" dt="2024-06-12T22:35:18.951" v="49"/>
          <ac:picMkLst>
            <pc:docMk/>
            <pc:sldMk cId="0" sldId="273"/>
            <ac:picMk id="7" creationId="{B060E5F1-8A94-52F8-628F-87010E9EBE71}"/>
          </ac:picMkLst>
        </pc:picChg>
        <pc:picChg chg="add mod modCrop">
          <ac:chgData name="Hannes Bersgtröm" userId="9a732215fae40532" providerId="Windows Live" clId="Web-{D9F23C82-3770-4384-9892-58F0AAE3C185}" dt="2024-06-13T00:13:09.127" v="232" actId="1076"/>
          <ac:picMkLst>
            <pc:docMk/>
            <pc:sldMk cId="0" sldId="273"/>
            <ac:picMk id="8" creationId="{ED264008-4DFE-26EC-3DA7-3B9A815C9880}"/>
          </ac:picMkLst>
        </pc:picChg>
        <pc:picChg chg="del">
          <ac:chgData name="Hannes Bersgtröm" userId="9a732215fae40532" providerId="Windows Live" clId="Web-{D9F23C82-3770-4384-9892-58F0AAE3C185}" dt="2024-06-12T22:10:08.325" v="0"/>
          <ac:picMkLst>
            <pc:docMk/>
            <pc:sldMk cId="0" sldId="273"/>
            <ac:picMk id="301" creationId="{00000000-0000-0000-0000-000000000000}"/>
          </ac:picMkLst>
        </pc:picChg>
        <pc:picChg chg="del">
          <ac:chgData name="Hannes Bersgtröm" userId="9a732215fae40532" providerId="Windows Live" clId="Web-{D9F23C82-3770-4384-9892-58F0AAE3C185}" dt="2024-06-12T22:10:09.497" v="1"/>
          <ac:picMkLst>
            <pc:docMk/>
            <pc:sldMk cId="0" sldId="273"/>
            <ac:picMk id="302" creationId="{00000000-0000-0000-0000-000000000000}"/>
          </ac:picMkLst>
        </pc:picChg>
      </pc:sldChg>
      <pc:sldChg chg="modSp">
        <pc:chgData name="Hannes Bersgtröm" userId="9a732215fae40532" providerId="Windows Live" clId="Web-{D9F23C82-3770-4384-9892-58F0AAE3C185}" dt="2024-06-12T23:08:26.506" v="89" actId="20577"/>
        <pc:sldMkLst>
          <pc:docMk/>
          <pc:sldMk cId="2996671392" sldId="283"/>
        </pc:sldMkLst>
        <pc:spChg chg="mod">
          <ac:chgData name="Hannes Bersgtröm" userId="9a732215fae40532" providerId="Windows Live" clId="Web-{D9F23C82-3770-4384-9892-58F0AAE3C185}" dt="2024-06-12T23:08:26.506" v="89" actId="20577"/>
          <ac:spMkLst>
            <pc:docMk/>
            <pc:sldMk cId="2996671392" sldId="283"/>
            <ac:spMk id="185" creationId="{00000000-0000-0000-0000-000000000000}"/>
          </ac:spMkLst>
        </pc:spChg>
      </pc:sldChg>
      <pc:sldChg chg="addSp delSp modSp">
        <pc:chgData name="Hannes Bersgtröm" userId="9a732215fae40532" providerId="Windows Live" clId="Web-{D9F23C82-3770-4384-9892-58F0AAE3C185}" dt="2024-06-12T23:09:16.883" v="96" actId="20577"/>
        <pc:sldMkLst>
          <pc:docMk/>
          <pc:sldMk cId="1879075094" sldId="284"/>
        </pc:sldMkLst>
        <pc:spChg chg="add del">
          <ac:chgData name="Hannes Bersgtröm" userId="9a732215fae40532" providerId="Windows Live" clId="Web-{D9F23C82-3770-4384-9892-58F0AAE3C185}" dt="2024-06-12T23:09:05.351" v="91"/>
          <ac:spMkLst>
            <pc:docMk/>
            <pc:sldMk cId="1879075094" sldId="284"/>
            <ac:spMk id="5" creationId="{C9C86926-96F7-8B52-447A-52F19A3EA960}"/>
          </ac:spMkLst>
        </pc:spChg>
        <pc:spChg chg="mod">
          <ac:chgData name="Hannes Bersgtröm" userId="9a732215fae40532" providerId="Windows Live" clId="Web-{D9F23C82-3770-4384-9892-58F0AAE3C185}" dt="2024-06-12T23:09:16.883" v="96" actId="20577"/>
          <ac:spMkLst>
            <pc:docMk/>
            <pc:sldMk cId="1879075094" sldId="284"/>
            <ac:spMk id="185" creationId="{00000000-0000-0000-0000-000000000000}"/>
          </ac:spMkLst>
        </pc:spChg>
      </pc:sldChg>
      <pc:sldChg chg="modSp">
        <pc:chgData name="Hannes Bersgtröm" userId="9a732215fae40532" providerId="Windows Live" clId="Web-{D9F23C82-3770-4384-9892-58F0AAE3C185}" dt="2024-06-12T23:09:25.508" v="100" actId="20577"/>
        <pc:sldMkLst>
          <pc:docMk/>
          <pc:sldMk cId="1391989544" sldId="285"/>
        </pc:sldMkLst>
        <pc:spChg chg="mod">
          <ac:chgData name="Hannes Bersgtröm" userId="9a732215fae40532" providerId="Windows Live" clId="Web-{D9F23C82-3770-4384-9892-58F0AAE3C185}" dt="2024-06-12T23:09:25.508" v="100" actId="20577"/>
          <ac:spMkLst>
            <pc:docMk/>
            <pc:sldMk cId="1391989544" sldId="285"/>
            <ac:spMk id="185" creationId="{00000000-0000-0000-0000-000000000000}"/>
          </ac:spMkLst>
        </pc:spChg>
        <pc:picChg chg="mod">
          <ac:chgData name="Hannes Bersgtröm" userId="9a732215fae40532" providerId="Windows Live" clId="Web-{D9F23C82-3770-4384-9892-58F0AAE3C185}" dt="2024-06-12T22:43:20.858" v="82" actId="1076"/>
          <ac:picMkLst>
            <pc:docMk/>
            <pc:sldMk cId="1391989544" sldId="285"/>
            <ac:picMk id="4" creationId="{A24227E1-2834-BAC2-B641-DE51D2E95BEF}"/>
          </ac:picMkLst>
        </pc:picChg>
      </pc:sldChg>
    </pc:docChg>
  </pc:docChgLst>
  <pc:docChgLst>
    <pc:chgData name="Hannes Bersgtröm" userId="9a732215fae40532" providerId="Windows Live" clId="Web-{639C74A6-DAA2-4244-B8C1-156280919B8E}"/>
    <pc:docChg chg="modSld">
      <pc:chgData name="Hannes Bersgtröm" userId="9a732215fae40532" providerId="Windows Live" clId="Web-{639C74A6-DAA2-4244-B8C1-156280919B8E}" dt="2024-06-09T11:01:18.513" v="1"/>
      <pc:docMkLst>
        <pc:docMk/>
      </pc:docMkLst>
      <pc:sldChg chg="addSp delSp">
        <pc:chgData name="Hannes Bersgtröm" userId="9a732215fae40532" providerId="Windows Live" clId="Web-{639C74A6-DAA2-4244-B8C1-156280919B8E}" dt="2024-06-09T11:01:18.513" v="1"/>
        <pc:sldMkLst>
          <pc:docMk/>
          <pc:sldMk cId="0" sldId="261"/>
        </pc:sldMkLst>
        <pc:picChg chg="add del">
          <ac:chgData name="Hannes Bersgtröm" userId="9a732215fae40532" providerId="Windows Live" clId="Web-{639C74A6-DAA2-4244-B8C1-156280919B8E}" dt="2024-06-09T11:01:18.513" v="1"/>
          <ac:picMkLst>
            <pc:docMk/>
            <pc:sldMk cId="0" sldId="261"/>
            <ac:picMk id="4" creationId="{A24227E1-2834-BAC2-B641-DE51D2E95BEF}"/>
          </ac:picMkLst>
        </pc:picChg>
      </pc:sldChg>
    </pc:docChg>
  </pc:docChgLst>
  <pc:docChgLst>
    <pc:chgData name="Hannes Bersgtröm" userId="9a732215fae40532" providerId="Windows Live" clId="Web-{7FD1A646-7051-4532-8B8D-2033C7EE91F8}"/>
    <pc:docChg chg="addSld modSld">
      <pc:chgData name="Hannes Bersgtröm" userId="9a732215fae40532" providerId="Windows Live" clId="Web-{7FD1A646-7051-4532-8B8D-2033C7EE91F8}" dt="2024-06-08T16:33:55.286" v="38"/>
      <pc:docMkLst>
        <pc:docMk/>
      </pc:docMkLst>
      <pc:sldChg chg="addSp delSp modSp">
        <pc:chgData name="Hannes Bersgtröm" userId="9a732215fae40532" providerId="Windows Live" clId="Web-{7FD1A646-7051-4532-8B8D-2033C7EE91F8}" dt="2024-06-08T16:30:13.468" v="20" actId="20577"/>
        <pc:sldMkLst>
          <pc:docMk/>
          <pc:sldMk cId="0" sldId="256"/>
        </pc:sldMkLst>
        <pc:spChg chg="add del">
          <ac:chgData name="Hannes Bersgtröm" userId="9a732215fae40532" providerId="Windows Live" clId="Web-{7FD1A646-7051-4532-8B8D-2033C7EE91F8}" dt="2024-06-08T16:29:45.436" v="11"/>
          <ac:spMkLst>
            <pc:docMk/>
            <pc:sldMk cId="0" sldId="256"/>
            <ac:spMk id="3" creationId="{AC90CA99-4828-B63F-F65E-9A560A05674F}"/>
          </ac:spMkLst>
        </pc:spChg>
        <pc:spChg chg="mod">
          <ac:chgData name="Hannes Bersgtröm" userId="9a732215fae40532" providerId="Windows Live" clId="Web-{7FD1A646-7051-4532-8B8D-2033C7EE91F8}" dt="2024-06-08T16:27:18.213" v="6" actId="20577"/>
          <ac:spMkLst>
            <pc:docMk/>
            <pc:sldMk cId="0" sldId="256"/>
            <ac:spMk id="102" creationId="{00000000-0000-0000-0000-000000000000}"/>
          </ac:spMkLst>
        </pc:spChg>
        <pc:spChg chg="mod">
          <ac:chgData name="Hannes Bersgtröm" userId="9a732215fae40532" providerId="Windows Live" clId="Web-{7FD1A646-7051-4532-8B8D-2033C7EE91F8}" dt="2024-06-08T16:30:13.468" v="20" actId="20577"/>
          <ac:spMkLst>
            <pc:docMk/>
            <pc:sldMk cId="0" sldId="256"/>
            <ac:spMk id="104" creationId="{00000000-0000-0000-0000-000000000000}"/>
          </ac:spMkLst>
        </pc:spChg>
      </pc:sldChg>
      <pc:sldChg chg="modSp">
        <pc:chgData name="Hannes Bersgtröm" userId="9a732215fae40532" providerId="Windows Live" clId="Web-{7FD1A646-7051-4532-8B8D-2033C7EE91F8}" dt="2024-06-08T16:32:00.736" v="26"/>
        <pc:sldMkLst>
          <pc:docMk/>
          <pc:sldMk cId="0" sldId="258"/>
        </pc:sldMkLst>
        <pc:spChg chg="mod">
          <ac:chgData name="Hannes Bersgtröm" userId="9a732215fae40532" providerId="Windows Live" clId="Web-{7FD1A646-7051-4532-8B8D-2033C7EE91F8}" dt="2024-06-08T16:32:00.736" v="26"/>
          <ac:spMkLst>
            <pc:docMk/>
            <pc:sldMk cId="0" sldId="258"/>
            <ac:spMk id="120" creationId="{00000000-0000-0000-0000-000000000000}"/>
          </ac:spMkLst>
        </pc:spChg>
      </pc:sldChg>
      <pc:sldChg chg="modSp">
        <pc:chgData name="Hannes Bersgtröm" userId="9a732215fae40532" providerId="Windows Live" clId="Web-{7FD1A646-7051-4532-8B8D-2033C7EE91F8}" dt="2024-06-08T16:32:45.847" v="31"/>
        <pc:sldMkLst>
          <pc:docMk/>
          <pc:sldMk cId="0" sldId="264"/>
        </pc:sldMkLst>
        <pc:spChg chg="mod">
          <ac:chgData name="Hannes Bersgtröm" userId="9a732215fae40532" providerId="Windows Live" clId="Web-{7FD1A646-7051-4532-8B8D-2033C7EE91F8}" dt="2024-06-08T16:32:45.847" v="31"/>
          <ac:spMkLst>
            <pc:docMk/>
            <pc:sldMk cId="0" sldId="264"/>
            <ac:spMk id="213" creationId="{00000000-0000-0000-0000-000000000000}"/>
          </ac:spMkLst>
        </pc:spChg>
      </pc:sldChg>
      <pc:sldChg chg="modSp">
        <pc:chgData name="Hannes Bersgtröm" userId="9a732215fae40532" providerId="Windows Live" clId="Web-{7FD1A646-7051-4532-8B8D-2033C7EE91F8}" dt="2024-06-08T16:33:28.582" v="35" actId="20577"/>
        <pc:sldMkLst>
          <pc:docMk/>
          <pc:sldMk cId="0" sldId="269"/>
        </pc:sldMkLst>
        <pc:spChg chg="mod">
          <ac:chgData name="Hannes Bersgtröm" userId="9a732215fae40532" providerId="Windows Live" clId="Web-{7FD1A646-7051-4532-8B8D-2033C7EE91F8}" dt="2024-06-08T16:33:28.582" v="35" actId="20577"/>
          <ac:spMkLst>
            <pc:docMk/>
            <pc:sldMk cId="0" sldId="269"/>
            <ac:spMk id="261" creationId="{00000000-0000-0000-0000-000000000000}"/>
          </ac:spMkLst>
        </pc:spChg>
      </pc:sldChg>
      <pc:sldChg chg="modSp add replId">
        <pc:chgData name="Hannes Bersgtröm" userId="9a732215fae40532" providerId="Windows Live" clId="Web-{7FD1A646-7051-4532-8B8D-2033C7EE91F8}" dt="2024-06-08T16:33:55.286" v="38"/>
        <pc:sldMkLst>
          <pc:docMk/>
          <pc:sldMk cId="3841259317" sldId="281"/>
        </pc:sldMkLst>
        <pc:spChg chg="mod">
          <ac:chgData name="Hannes Bersgtröm" userId="9a732215fae40532" providerId="Windows Live" clId="Web-{7FD1A646-7051-4532-8B8D-2033C7EE91F8}" dt="2024-06-08T16:33:55.286" v="38"/>
          <ac:spMkLst>
            <pc:docMk/>
            <pc:sldMk cId="3841259317" sldId="281"/>
            <ac:spMk id="261" creationId="{00000000-0000-0000-0000-000000000000}"/>
          </ac:spMkLst>
        </pc:spChg>
      </pc:sldChg>
    </pc:docChg>
  </pc:docChgLst>
  <pc:docChgLst>
    <pc:chgData name="Hannes Bersgtröm" userId="9a732215fae40532" providerId="Windows Live" clId="Web-{3F21FF06-2A93-401B-B6F7-85C03A8FF8B9}"/>
    <pc:docChg chg="modSld">
      <pc:chgData name="Hannes Bersgtröm" userId="9a732215fae40532" providerId="Windows Live" clId="Web-{3F21FF06-2A93-401B-B6F7-85C03A8FF8B9}" dt="2024-06-09T09:17:18.189" v="20" actId="1076"/>
      <pc:docMkLst>
        <pc:docMk/>
      </pc:docMkLst>
      <pc:sldChg chg="addSp delSp modSp delAnim">
        <pc:chgData name="Hannes Bersgtröm" userId="9a732215fae40532" providerId="Windows Live" clId="Web-{3F21FF06-2A93-401B-B6F7-85C03A8FF8B9}" dt="2024-06-09T09:17:18.189" v="20" actId="1076"/>
        <pc:sldMkLst>
          <pc:docMk/>
          <pc:sldMk cId="0" sldId="265"/>
        </pc:sldMkLst>
        <pc:picChg chg="add mod">
          <ac:chgData name="Hannes Bersgtröm" userId="9a732215fae40532" providerId="Windows Live" clId="Web-{3F21FF06-2A93-401B-B6F7-85C03A8FF8B9}" dt="2024-06-09T09:17:10.860" v="18" actId="1076"/>
          <ac:picMkLst>
            <pc:docMk/>
            <pc:sldMk cId="0" sldId="265"/>
            <ac:picMk id="4" creationId="{8E1813BB-AF80-2197-2003-9083A3AB42D3}"/>
          </ac:picMkLst>
        </pc:picChg>
        <pc:picChg chg="add mod">
          <ac:chgData name="Hannes Bersgtröm" userId="9a732215fae40532" providerId="Windows Live" clId="Web-{3F21FF06-2A93-401B-B6F7-85C03A8FF8B9}" dt="2024-06-09T09:17:18.189" v="20" actId="1076"/>
          <ac:picMkLst>
            <pc:docMk/>
            <pc:sldMk cId="0" sldId="265"/>
            <ac:picMk id="5" creationId="{B5EEEC9D-2EDE-D3D9-045E-F537E6E3EF45}"/>
          </ac:picMkLst>
        </pc:picChg>
        <pc:picChg chg="del">
          <ac:chgData name="Hannes Bersgtröm" userId="9a732215fae40532" providerId="Windows Live" clId="Web-{3F21FF06-2A93-401B-B6F7-85C03A8FF8B9}" dt="2024-06-09T09:14:29.895" v="0"/>
          <ac:picMkLst>
            <pc:docMk/>
            <pc:sldMk cId="0" sldId="265"/>
            <ac:picMk id="223" creationId="{00000000-0000-0000-0000-000000000000}"/>
          </ac:picMkLst>
        </pc:picChg>
      </pc:sldChg>
    </pc:docChg>
  </pc:docChgLst>
  <pc:docChgLst>
    <pc:chgData name="Hannes Bersgtröm" userId="9a732215fae40532" providerId="Windows Live" clId="Web-{7F3C3E5D-D52B-4F9F-92BD-B62F938DF927}"/>
    <pc:docChg chg="modSld">
      <pc:chgData name="Hannes Bersgtröm" userId="9a732215fae40532" providerId="Windows Live" clId="Web-{7F3C3E5D-D52B-4F9F-92BD-B62F938DF927}" dt="2024-06-13T10:58:26.695" v="0" actId="1076"/>
      <pc:docMkLst>
        <pc:docMk/>
      </pc:docMkLst>
      <pc:sldChg chg="modSp">
        <pc:chgData name="Hannes Bersgtröm" userId="9a732215fae40532" providerId="Windows Live" clId="Web-{7F3C3E5D-D52B-4F9F-92BD-B62F938DF927}" dt="2024-06-13T10:58:26.695" v="0" actId="1076"/>
        <pc:sldMkLst>
          <pc:docMk/>
          <pc:sldMk cId="0" sldId="280"/>
        </pc:sldMkLst>
        <pc:spChg chg="mod">
          <ac:chgData name="Hannes Bersgtröm" userId="9a732215fae40532" providerId="Windows Live" clId="Web-{7F3C3E5D-D52B-4F9F-92BD-B62F938DF927}" dt="2024-06-13T10:58:26.695" v="0" actId="1076"/>
          <ac:spMkLst>
            <pc:docMk/>
            <pc:sldMk cId="0" sldId="280"/>
            <ac:spMk id="350" creationId="{00000000-0000-0000-0000-000000000000}"/>
          </ac:spMkLst>
        </pc:spChg>
      </pc:sldChg>
    </pc:docChg>
  </pc:docChgLst>
  <pc:docChgLst>
    <pc:chgData name="Hannes Bersgtröm" userId="9a732215fae40532" providerId="Windows Live" clId="Web-{AA7E242B-F247-47E0-9CFD-57215D519908}"/>
    <pc:docChg chg="modSld">
      <pc:chgData name="Hannes Bersgtröm" userId="9a732215fae40532" providerId="Windows Live" clId="Web-{AA7E242B-F247-47E0-9CFD-57215D519908}" dt="2024-06-13T10:55:24.002" v="0" actId="20577"/>
      <pc:docMkLst>
        <pc:docMk/>
      </pc:docMkLst>
      <pc:sldChg chg="modSp">
        <pc:chgData name="Hannes Bersgtröm" userId="9a732215fae40532" providerId="Windows Live" clId="Web-{AA7E242B-F247-47E0-9CFD-57215D519908}" dt="2024-06-13T10:55:24.002" v="0" actId="20577"/>
        <pc:sldMkLst>
          <pc:docMk/>
          <pc:sldMk cId="0" sldId="280"/>
        </pc:sldMkLst>
        <pc:spChg chg="mod">
          <ac:chgData name="Hannes Bersgtröm" userId="9a732215fae40532" providerId="Windows Live" clId="Web-{AA7E242B-F247-47E0-9CFD-57215D519908}" dt="2024-06-13T10:55:24.002" v="0" actId="20577"/>
          <ac:spMkLst>
            <pc:docMk/>
            <pc:sldMk cId="0" sldId="280"/>
            <ac:spMk id="350" creationId="{00000000-0000-0000-0000-000000000000}"/>
          </ac:spMkLst>
        </pc:spChg>
      </pc:sldChg>
    </pc:docChg>
  </pc:docChgLst>
  <pc:docChgLst>
    <pc:chgData name="Hannes Bersgtröm" userId="9a732215fae40532" providerId="Windows Live" clId="Web-{5CA80C7A-7343-4034-980B-18AAC7BBE160}"/>
    <pc:docChg chg="delSld modSld">
      <pc:chgData name="Hannes Bersgtröm" userId="9a732215fae40532" providerId="Windows Live" clId="Web-{5CA80C7A-7343-4034-980B-18AAC7BBE160}" dt="2024-06-09T10:44:06.133" v="192"/>
      <pc:docMkLst>
        <pc:docMk/>
      </pc:docMkLst>
      <pc:sldChg chg="del">
        <pc:chgData name="Hannes Bersgtröm" userId="9a732215fae40532" providerId="Windows Live" clId="Web-{5CA80C7A-7343-4034-980B-18AAC7BBE160}" dt="2024-06-09T10:34:08.428" v="0"/>
        <pc:sldMkLst>
          <pc:docMk/>
          <pc:sldMk cId="0" sldId="259"/>
        </pc:sldMkLst>
      </pc:sldChg>
      <pc:sldChg chg="delSp modSp">
        <pc:chgData name="Hannes Bersgtröm" userId="9a732215fae40532" providerId="Windows Live" clId="Web-{5CA80C7A-7343-4034-980B-18AAC7BBE160}" dt="2024-06-09T10:43:53.726" v="190" actId="20577"/>
        <pc:sldMkLst>
          <pc:docMk/>
          <pc:sldMk cId="0" sldId="260"/>
        </pc:sldMkLst>
        <pc:spChg chg="del">
          <ac:chgData name="Hannes Bersgtröm" userId="9a732215fae40532" providerId="Windows Live" clId="Web-{5CA80C7A-7343-4034-980B-18AAC7BBE160}" dt="2024-06-09T10:34:45.288" v="9"/>
          <ac:spMkLst>
            <pc:docMk/>
            <pc:sldMk cId="0" sldId="260"/>
            <ac:spMk id="8" creationId="{00000000-0000-0000-0000-000000000000}"/>
          </ac:spMkLst>
        </pc:spChg>
        <pc:spChg chg="mod">
          <ac:chgData name="Hannes Bersgtröm" userId="9a732215fae40532" providerId="Windows Live" clId="Web-{5CA80C7A-7343-4034-980B-18AAC7BBE160}" dt="2024-06-09T10:43:53.726" v="190" actId="20577"/>
          <ac:spMkLst>
            <pc:docMk/>
            <pc:sldMk cId="0" sldId="260"/>
            <ac:spMk id="158" creationId="{00000000-0000-0000-0000-000000000000}"/>
          </ac:spMkLst>
        </pc:spChg>
        <pc:spChg chg="mod">
          <ac:chgData name="Hannes Bersgtröm" userId="9a732215fae40532" providerId="Windows Live" clId="Web-{5CA80C7A-7343-4034-980B-18AAC7BBE160}" dt="2024-06-09T10:34:40.835" v="8" actId="20577"/>
          <ac:spMkLst>
            <pc:docMk/>
            <pc:sldMk cId="0" sldId="260"/>
            <ac:spMk id="159" creationId="{00000000-0000-0000-0000-000000000000}"/>
          </ac:spMkLst>
        </pc:spChg>
        <pc:picChg chg="del">
          <ac:chgData name="Hannes Bersgtröm" userId="9a732215fae40532" providerId="Windows Live" clId="Web-{5CA80C7A-7343-4034-980B-18AAC7BBE160}" dt="2024-06-09T10:34:46.382" v="10"/>
          <ac:picMkLst>
            <pc:docMk/>
            <pc:sldMk cId="0" sldId="260"/>
            <ac:picMk id="161" creationId="{00000000-0000-0000-0000-000000000000}"/>
          </ac:picMkLst>
        </pc:picChg>
      </pc:sldChg>
      <pc:sldChg chg="delSp modSp">
        <pc:chgData name="Hannes Bersgtröm" userId="9a732215fae40532" providerId="Windows Live" clId="Web-{5CA80C7A-7343-4034-980B-18AAC7BBE160}" dt="2024-06-09T10:44:06.133" v="192"/>
        <pc:sldMkLst>
          <pc:docMk/>
          <pc:sldMk cId="0" sldId="261"/>
        </pc:sldMkLst>
        <pc:spChg chg="mod">
          <ac:chgData name="Hannes Bersgtröm" userId="9a732215fae40532" providerId="Windows Live" clId="Web-{5CA80C7A-7343-4034-980B-18AAC7BBE160}" dt="2024-06-09T10:44:02.101" v="191" actId="1076"/>
          <ac:spMkLst>
            <pc:docMk/>
            <pc:sldMk cId="0" sldId="261"/>
            <ac:spMk id="185" creationId="{00000000-0000-0000-0000-000000000000}"/>
          </ac:spMkLst>
        </pc:spChg>
        <pc:picChg chg="del">
          <ac:chgData name="Hannes Bersgtröm" userId="9a732215fae40532" providerId="Windows Live" clId="Web-{5CA80C7A-7343-4034-980B-18AAC7BBE160}" dt="2024-06-09T10:44:06.133" v="192"/>
          <ac:picMkLst>
            <pc:docMk/>
            <pc:sldMk cId="0" sldId="261"/>
            <ac:picMk id="189" creationId="{00000000-0000-0000-0000-000000000000}"/>
          </ac:picMkLst>
        </pc:picChg>
      </pc:sldChg>
    </pc:docChg>
  </pc:docChgLst>
  <pc:docChgLst>
    <pc:chgData name="Hannes Bersgtröm" userId="9a732215fae40532" providerId="Windows Live" clId="Web-{B3274F9A-FB8F-401E-8C17-1713A95F85D4}"/>
    <pc:docChg chg="addSld delSld modSld">
      <pc:chgData name="Hannes Bersgtröm" userId="9a732215fae40532" providerId="Windows Live" clId="Web-{B3274F9A-FB8F-401E-8C17-1713A95F85D4}" dt="2024-06-13T10:59:21.544" v="13"/>
      <pc:docMkLst>
        <pc:docMk/>
      </pc:docMkLst>
      <pc:sldChg chg="modSp">
        <pc:chgData name="Hannes Bersgtröm" userId="9a732215fae40532" providerId="Windows Live" clId="Web-{B3274F9A-FB8F-401E-8C17-1713A95F85D4}" dt="2024-06-13T10:59:03.325" v="7" actId="20577"/>
        <pc:sldMkLst>
          <pc:docMk/>
          <pc:sldMk cId="0" sldId="265"/>
        </pc:sldMkLst>
        <pc:spChg chg="mod">
          <ac:chgData name="Hannes Bersgtröm" userId="9a732215fae40532" providerId="Windows Live" clId="Web-{B3274F9A-FB8F-401E-8C17-1713A95F85D4}" dt="2024-06-13T10:59:03.325" v="7" actId="20577"/>
          <ac:spMkLst>
            <pc:docMk/>
            <pc:sldMk cId="0" sldId="265"/>
            <ac:spMk id="220" creationId="{00000000-0000-0000-0000-000000000000}"/>
          </ac:spMkLst>
        </pc:spChg>
      </pc:sldChg>
      <pc:sldChg chg="addSp delSp modSp">
        <pc:chgData name="Hannes Bersgtröm" userId="9a732215fae40532" providerId="Windows Live" clId="Web-{B3274F9A-FB8F-401E-8C17-1713A95F85D4}" dt="2024-06-13T10:59:11.622" v="11"/>
        <pc:sldMkLst>
          <pc:docMk/>
          <pc:sldMk cId="0" sldId="279"/>
        </pc:sldMkLst>
        <pc:spChg chg="add del mod">
          <ac:chgData name="Hannes Bersgtröm" userId="9a732215fae40532" providerId="Windows Live" clId="Web-{B3274F9A-FB8F-401E-8C17-1713A95F85D4}" dt="2024-06-13T10:59:11.622" v="11"/>
          <ac:spMkLst>
            <pc:docMk/>
            <pc:sldMk cId="0" sldId="279"/>
            <ac:spMk id="6" creationId="{3FAC140E-E367-A0E8-3FA5-C4D301FFEF64}"/>
          </ac:spMkLst>
        </pc:spChg>
      </pc:sldChg>
      <pc:sldChg chg="del">
        <pc:chgData name="Hannes Bersgtröm" userId="9a732215fae40532" providerId="Windows Live" clId="Web-{B3274F9A-FB8F-401E-8C17-1713A95F85D4}" dt="2024-06-13T10:59:21.544" v="13"/>
        <pc:sldMkLst>
          <pc:docMk/>
          <pc:sldMk cId="0" sldId="280"/>
        </pc:sldMkLst>
      </pc:sldChg>
      <pc:sldChg chg="add replId">
        <pc:chgData name="Hannes Bersgtröm" userId="9a732215fae40532" providerId="Windows Live" clId="Web-{B3274F9A-FB8F-401E-8C17-1713A95F85D4}" dt="2024-06-13T10:59:16.513" v="12"/>
        <pc:sldMkLst>
          <pc:docMk/>
          <pc:sldMk cId="3106732511" sldId="286"/>
        </pc:sldMkLst>
      </pc:sldChg>
    </pc:docChg>
  </pc:docChgLst>
  <pc:docChgLst>
    <pc:chgData name="Hannes Bersgtröm" userId="9a732215fae40532" providerId="Windows Live" clId="Web-{11A4121C-25F0-4E0C-9AB3-3E3B2A8661F3}"/>
    <pc:docChg chg="modSld">
      <pc:chgData name="Hannes Bersgtröm" userId="9a732215fae40532" providerId="Windows Live" clId="Web-{11A4121C-25F0-4E0C-9AB3-3E3B2A8661F3}" dt="2024-06-13T07:56:36.909" v="60" actId="1076"/>
      <pc:docMkLst>
        <pc:docMk/>
      </pc:docMkLst>
      <pc:sldChg chg="modSp">
        <pc:chgData name="Hannes Bersgtröm" userId="9a732215fae40532" providerId="Windows Live" clId="Web-{11A4121C-25F0-4E0C-9AB3-3E3B2A8661F3}" dt="2024-06-13T07:56:36.909" v="60" actId="1076"/>
        <pc:sldMkLst>
          <pc:docMk/>
          <pc:sldMk cId="0" sldId="266"/>
        </pc:sldMkLst>
        <pc:picChg chg="mod">
          <ac:chgData name="Hannes Bersgtröm" userId="9a732215fae40532" providerId="Windows Live" clId="Web-{11A4121C-25F0-4E0C-9AB3-3E3B2A8661F3}" dt="2024-06-13T07:56:36.909" v="60" actId="1076"/>
          <ac:picMkLst>
            <pc:docMk/>
            <pc:sldMk cId="0" sldId="266"/>
            <ac:picMk id="4" creationId="{6E557562-B5DC-AF16-7712-1F8DF1B29CDE}"/>
          </ac:picMkLst>
        </pc:picChg>
      </pc:sldChg>
      <pc:sldChg chg="addSp modSp">
        <pc:chgData name="Hannes Bersgtröm" userId="9a732215fae40532" providerId="Windows Live" clId="Web-{11A4121C-25F0-4E0C-9AB3-3E3B2A8661F3}" dt="2024-06-13T07:54:00.669" v="55" actId="20577"/>
        <pc:sldMkLst>
          <pc:docMk/>
          <pc:sldMk cId="0" sldId="273"/>
        </pc:sldMkLst>
        <pc:spChg chg="add mod">
          <ac:chgData name="Hannes Bersgtröm" userId="9a732215fae40532" providerId="Windows Live" clId="Web-{11A4121C-25F0-4E0C-9AB3-3E3B2A8661F3}" dt="2024-06-13T07:54:00.669" v="55" actId="20577"/>
          <ac:spMkLst>
            <pc:docMk/>
            <pc:sldMk cId="0" sldId="273"/>
            <ac:spMk id="9" creationId="{E7988866-1263-8359-C628-EA5C88582F8F}"/>
          </ac:spMkLst>
        </pc:spChg>
        <pc:picChg chg="mod">
          <ac:chgData name="Hannes Bersgtröm" userId="9a732215fae40532" providerId="Windows Live" clId="Web-{11A4121C-25F0-4E0C-9AB3-3E3B2A8661F3}" dt="2024-06-13T07:01:00.677" v="11" actId="1076"/>
          <ac:picMkLst>
            <pc:docMk/>
            <pc:sldMk cId="0" sldId="273"/>
            <ac:picMk id="5" creationId="{854B0B73-4C71-D282-0284-9AF8DDAEC803}"/>
          </ac:picMkLst>
        </pc:picChg>
        <pc:picChg chg="mod">
          <ac:chgData name="Hannes Bersgtröm" userId="9a732215fae40532" providerId="Windows Live" clId="Web-{11A4121C-25F0-4E0C-9AB3-3E3B2A8661F3}" dt="2024-06-13T07:01:00.818" v="12" actId="1076"/>
          <ac:picMkLst>
            <pc:docMk/>
            <pc:sldMk cId="0" sldId="273"/>
            <ac:picMk id="6" creationId="{D7F5AFC6-8396-3C07-78F5-FFD148F87FF7}"/>
          </ac:picMkLst>
        </pc:picChg>
        <pc:picChg chg="add mod modCrop">
          <ac:chgData name="Hannes Bersgtröm" userId="9a732215fae40532" providerId="Windows Live" clId="Web-{11A4121C-25F0-4E0C-9AB3-3E3B2A8661F3}" dt="2024-06-13T07:34:33.530" v="15" actId="1076"/>
          <ac:picMkLst>
            <pc:docMk/>
            <pc:sldMk cId="0" sldId="273"/>
            <ac:picMk id="7" creationId="{A7578AAB-5FA1-9074-E49C-83F193741E59}"/>
          </ac:picMkLst>
        </pc:picChg>
        <pc:picChg chg="mod">
          <ac:chgData name="Hannes Bersgtröm" userId="9a732215fae40532" providerId="Windows Live" clId="Web-{11A4121C-25F0-4E0C-9AB3-3E3B2A8661F3}" dt="2024-06-13T07:01:00.865" v="13" actId="1076"/>
          <ac:picMkLst>
            <pc:docMk/>
            <pc:sldMk cId="0" sldId="273"/>
            <ac:picMk id="8" creationId="{ED264008-4DFE-26EC-3DA7-3B9A815C9880}"/>
          </ac:picMkLst>
        </pc:picChg>
      </pc:sldChg>
    </pc:docChg>
  </pc:docChgLst>
  <pc:docChgLst>
    <pc:chgData name="Hannes Bersgtröm" userId="9a732215fae40532" providerId="Windows Live" clId="Web-{43C0CC10-79CF-4285-B931-8180E24C903D}"/>
    <pc:docChg chg="modSld">
      <pc:chgData name="Hannes Bersgtröm" userId="9a732215fae40532" providerId="Windows Live" clId="Web-{43C0CC10-79CF-4285-B931-8180E24C903D}" dt="2024-06-13T10:50:10.209" v="35" actId="20577"/>
      <pc:docMkLst>
        <pc:docMk/>
      </pc:docMkLst>
      <pc:sldChg chg="modSp">
        <pc:chgData name="Hannes Bersgtröm" userId="9a732215fae40532" providerId="Windows Live" clId="Web-{43C0CC10-79CF-4285-B931-8180E24C903D}" dt="2024-06-13T10:49:21.645" v="34" actId="1076"/>
        <pc:sldMkLst>
          <pc:docMk/>
          <pc:sldMk cId="0" sldId="273"/>
        </pc:sldMkLst>
        <pc:spChg chg="mod">
          <ac:chgData name="Hannes Bersgtröm" userId="9a732215fae40532" providerId="Windows Live" clId="Web-{43C0CC10-79CF-4285-B931-8180E24C903D}" dt="2024-06-13T10:49:21.645" v="34" actId="1076"/>
          <ac:spMkLst>
            <pc:docMk/>
            <pc:sldMk cId="0" sldId="273"/>
            <ac:spMk id="9" creationId="{E7988866-1263-8359-C628-EA5C88582F8F}"/>
          </ac:spMkLst>
        </pc:spChg>
        <pc:picChg chg="mod">
          <ac:chgData name="Hannes Bersgtröm" userId="9a732215fae40532" providerId="Windows Live" clId="Web-{43C0CC10-79CF-4285-B931-8180E24C903D}" dt="2024-06-13T10:49:18.254" v="33" actId="1076"/>
          <ac:picMkLst>
            <pc:docMk/>
            <pc:sldMk cId="0" sldId="273"/>
            <ac:picMk id="7" creationId="{A7578AAB-5FA1-9074-E49C-83F193741E59}"/>
          </ac:picMkLst>
        </pc:picChg>
      </pc:sldChg>
      <pc:sldChg chg="modSp">
        <pc:chgData name="Hannes Bersgtröm" userId="9a732215fae40532" providerId="Windows Live" clId="Web-{43C0CC10-79CF-4285-B931-8180E24C903D}" dt="2024-06-13T10:50:10.209" v="35" actId="20577"/>
        <pc:sldMkLst>
          <pc:docMk/>
          <pc:sldMk cId="0" sldId="280"/>
        </pc:sldMkLst>
        <pc:spChg chg="mod">
          <ac:chgData name="Hannes Bersgtröm" userId="9a732215fae40532" providerId="Windows Live" clId="Web-{43C0CC10-79CF-4285-B931-8180E24C903D}" dt="2024-06-13T10:50:10.209" v="35" actId="20577"/>
          <ac:spMkLst>
            <pc:docMk/>
            <pc:sldMk cId="0" sldId="280"/>
            <ac:spMk id="350" creationId="{00000000-0000-0000-0000-000000000000}"/>
          </ac:spMkLst>
        </pc:spChg>
      </pc:sldChg>
    </pc:docChg>
  </pc:docChgLst>
  <pc:docChgLst>
    <pc:chgData name="Hannes Bersgtröm" userId="9a732215fae40532" providerId="Windows Live" clId="Web-{1E0CBE0B-9291-41EB-8474-D69D34CF9C9A}"/>
    <pc:docChg chg="modSld">
      <pc:chgData name="Hannes Bersgtröm" userId="9a732215fae40532" providerId="Windows Live" clId="Web-{1E0CBE0B-9291-41EB-8474-D69D34CF9C9A}" dt="2024-06-13T09:20:04.556" v="26" actId="20577"/>
      <pc:docMkLst>
        <pc:docMk/>
      </pc:docMkLst>
      <pc:sldChg chg="modSp">
        <pc:chgData name="Hannes Bersgtröm" userId="9a732215fae40532" providerId="Windows Live" clId="Web-{1E0CBE0B-9291-41EB-8474-D69D34CF9C9A}" dt="2024-06-13T09:20:04.556" v="26" actId="20577"/>
        <pc:sldMkLst>
          <pc:docMk/>
          <pc:sldMk cId="0" sldId="256"/>
        </pc:sldMkLst>
        <pc:spChg chg="mod">
          <ac:chgData name="Hannes Bersgtröm" userId="9a732215fae40532" providerId="Windows Live" clId="Web-{1E0CBE0B-9291-41EB-8474-D69D34CF9C9A}" dt="2024-06-13T09:20:04.556" v="26" actId="20577"/>
          <ac:spMkLst>
            <pc:docMk/>
            <pc:sldMk cId="0" sldId="256"/>
            <ac:spMk id="102" creationId="{00000000-0000-0000-0000-000000000000}"/>
          </ac:spMkLst>
        </pc:spChg>
      </pc:sldChg>
    </pc:docChg>
  </pc:docChgLst>
  <pc:docChgLst>
    <pc:chgData name="Hannes Bersgtröm" userId="9a732215fae40532" providerId="Windows Live" clId="Web-{9E808B6E-28F1-42BA-BFD7-3E1D6C962B4F}"/>
    <pc:docChg chg="modSld">
      <pc:chgData name="Hannes Bersgtröm" userId="9a732215fae40532" providerId="Windows Live" clId="Web-{9E808B6E-28F1-42BA-BFD7-3E1D6C962B4F}" dt="2024-06-10T09:39:05.671" v="11" actId="1076"/>
      <pc:docMkLst>
        <pc:docMk/>
      </pc:docMkLst>
      <pc:sldChg chg="modSp">
        <pc:chgData name="Hannes Bersgtröm" userId="9a732215fae40532" providerId="Windows Live" clId="Web-{9E808B6E-28F1-42BA-BFD7-3E1D6C962B4F}" dt="2024-06-10T09:39:05.671" v="11" actId="1076"/>
        <pc:sldMkLst>
          <pc:docMk/>
          <pc:sldMk cId="2996671392" sldId="283"/>
        </pc:sldMkLst>
        <pc:picChg chg="mod">
          <ac:chgData name="Hannes Bersgtröm" userId="9a732215fae40532" providerId="Windows Live" clId="Web-{9E808B6E-28F1-42BA-BFD7-3E1D6C962B4F}" dt="2024-06-10T09:39:05.671" v="11" actId="1076"/>
          <ac:picMkLst>
            <pc:docMk/>
            <pc:sldMk cId="2996671392" sldId="283"/>
            <ac:picMk id="5" creationId="{3E527DCB-0E5D-FF40-581F-EB227F7A5D03}"/>
          </ac:picMkLst>
        </pc:picChg>
        <pc:picChg chg="mod">
          <ac:chgData name="Hannes Bersgtröm" userId="9a732215fae40532" providerId="Windows Live" clId="Web-{9E808B6E-28F1-42BA-BFD7-3E1D6C962B4F}" dt="2024-06-10T09:38:56.452" v="9" actId="1076"/>
          <ac:picMkLst>
            <pc:docMk/>
            <pc:sldMk cId="2996671392" sldId="283"/>
            <ac:picMk id="6" creationId="{9EC21A28-95F2-C779-BF51-5CC110CFF71D}"/>
          </ac:picMkLst>
        </pc:picChg>
      </pc:sldChg>
    </pc:docChg>
  </pc:docChgLst>
  <pc:docChgLst>
    <pc:chgData name="Hannes Bersgtröm" userId="9a732215fae40532" providerId="Windows Live" clId="Web-{AE23E914-9128-4CEE-AAAC-566AB22F6CEE}"/>
    <pc:docChg chg="addSld delSld modSld">
      <pc:chgData name="Hannes Bersgtröm" userId="9a732215fae40532" providerId="Windows Live" clId="Web-{AE23E914-9128-4CEE-AAAC-566AB22F6CEE}" dt="2024-06-10T12:00:58.413" v="119" actId="20577"/>
      <pc:docMkLst>
        <pc:docMk/>
      </pc:docMkLst>
      <pc:sldChg chg="modSp">
        <pc:chgData name="Hannes Bersgtröm" userId="9a732215fae40532" providerId="Windows Live" clId="Web-{AE23E914-9128-4CEE-AAAC-566AB22F6CEE}" dt="2024-06-10T11:37:50.152" v="68" actId="20577"/>
        <pc:sldMkLst>
          <pc:docMk/>
          <pc:sldMk cId="0" sldId="256"/>
        </pc:sldMkLst>
        <pc:spChg chg="mod">
          <ac:chgData name="Hannes Bersgtröm" userId="9a732215fae40532" providerId="Windows Live" clId="Web-{AE23E914-9128-4CEE-AAAC-566AB22F6CEE}" dt="2024-06-10T11:37:50.152" v="68" actId="20577"/>
          <ac:spMkLst>
            <pc:docMk/>
            <pc:sldMk cId="0" sldId="256"/>
            <ac:spMk id="102" creationId="{00000000-0000-0000-0000-000000000000}"/>
          </ac:spMkLst>
        </pc:spChg>
      </pc:sldChg>
      <pc:sldChg chg="modSp">
        <pc:chgData name="Hannes Bersgtröm" userId="9a732215fae40532" providerId="Windows Live" clId="Web-{AE23E914-9128-4CEE-AAAC-566AB22F6CEE}" dt="2024-06-10T12:00:58.413" v="119" actId="20577"/>
        <pc:sldMkLst>
          <pc:docMk/>
          <pc:sldMk cId="0" sldId="260"/>
        </pc:sldMkLst>
        <pc:spChg chg="mod">
          <ac:chgData name="Hannes Bersgtröm" userId="9a732215fae40532" providerId="Windows Live" clId="Web-{AE23E914-9128-4CEE-AAAC-566AB22F6CEE}" dt="2024-06-10T12:00:58.413" v="119" actId="20577"/>
          <ac:spMkLst>
            <pc:docMk/>
            <pc:sldMk cId="0" sldId="260"/>
            <ac:spMk id="158" creationId="{00000000-0000-0000-0000-000000000000}"/>
          </ac:spMkLst>
        </pc:spChg>
      </pc:sldChg>
      <pc:sldChg chg="modSp">
        <pc:chgData name="Hannes Bersgtröm" userId="9a732215fae40532" providerId="Windows Live" clId="Web-{AE23E914-9128-4CEE-AAAC-566AB22F6CEE}" dt="2024-06-10T11:31:47.875" v="3" actId="20577"/>
        <pc:sldMkLst>
          <pc:docMk/>
          <pc:sldMk cId="0" sldId="262"/>
        </pc:sldMkLst>
        <pc:spChg chg="mod">
          <ac:chgData name="Hannes Bersgtröm" userId="9a732215fae40532" providerId="Windows Live" clId="Web-{AE23E914-9128-4CEE-AAAC-566AB22F6CEE}" dt="2024-06-10T11:31:47.875" v="3" actId="20577"/>
          <ac:spMkLst>
            <pc:docMk/>
            <pc:sldMk cId="0" sldId="262"/>
            <ac:spMk id="197" creationId="{00000000-0000-0000-0000-000000000000}"/>
          </ac:spMkLst>
        </pc:spChg>
      </pc:sldChg>
      <pc:sldChg chg="addSp delSp modSp addAnim">
        <pc:chgData name="Hannes Bersgtröm" userId="9a732215fae40532" providerId="Windows Live" clId="Web-{AE23E914-9128-4CEE-AAAC-566AB22F6CEE}" dt="2024-06-10T11:57:31.766" v="118" actId="14100"/>
        <pc:sldMkLst>
          <pc:docMk/>
          <pc:sldMk cId="0" sldId="268"/>
        </pc:sldMkLst>
        <pc:spChg chg="add mod">
          <ac:chgData name="Hannes Bersgtröm" userId="9a732215fae40532" providerId="Windows Live" clId="Web-{AE23E914-9128-4CEE-AAAC-566AB22F6CEE}" dt="2024-06-10T11:57:31.766" v="118" actId="14100"/>
          <ac:spMkLst>
            <pc:docMk/>
            <pc:sldMk cId="0" sldId="268"/>
            <ac:spMk id="6" creationId="{5219AEAE-F573-83FA-C202-56893A2B40D6}"/>
          </ac:spMkLst>
        </pc:spChg>
        <pc:picChg chg="add mod">
          <ac:chgData name="Hannes Bersgtröm" userId="9a732215fae40532" providerId="Windows Live" clId="Web-{AE23E914-9128-4CEE-AAAC-566AB22F6CEE}" dt="2024-06-10T11:55:23.965" v="80" actId="1076"/>
          <ac:picMkLst>
            <pc:docMk/>
            <pc:sldMk cId="0" sldId="268"/>
            <ac:picMk id="4" creationId="{4C18D13E-3695-352B-0EBF-48E22DEBEE77}"/>
          </ac:picMkLst>
        </pc:picChg>
        <pc:picChg chg="add mod">
          <ac:chgData name="Hannes Bersgtröm" userId="9a732215fae40532" providerId="Windows Live" clId="Web-{AE23E914-9128-4CEE-AAAC-566AB22F6CEE}" dt="2024-06-10T11:55:19.121" v="79" actId="1076"/>
          <ac:picMkLst>
            <pc:docMk/>
            <pc:sldMk cId="0" sldId="268"/>
            <ac:picMk id="5" creationId="{D3E7908D-C352-1660-C282-041719F105B4}"/>
          </ac:picMkLst>
        </pc:picChg>
        <pc:picChg chg="del">
          <ac:chgData name="Hannes Bersgtröm" userId="9a732215fae40532" providerId="Windows Live" clId="Web-{AE23E914-9128-4CEE-AAAC-566AB22F6CEE}" dt="2024-06-10T11:55:00.246" v="73"/>
          <ac:picMkLst>
            <pc:docMk/>
            <pc:sldMk cId="0" sldId="268"/>
            <ac:picMk id="254" creationId="{00000000-0000-0000-0000-000000000000}"/>
          </ac:picMkLst>
        </pc:picChg>
      </pc:sldChg>
      <pc:sldChg chg="add del">
        <pc:chgData name="Hannes Bersgtröm" userId="9a732215fae40532" providerId="Windows Live" clId="Web-{AE23E914-9128-4CEE-AAAC-566AB22F6CEE}" dt="2024-06-10T09:27:42.164" v="1"/>
        <pc:sldMkLst>
          <pc:docMk/>
          <pc:sldMk cId="3194377694" sldId="282"/>
        </pc:sldMkLst>
      </pc:sldChg>
      <pc:sldMasterChg chg="addSldLayout">
        <pc:chgData name="Hannes Bersgtröm" userId="9a732215fae40532" providerId="Windows Live" clId="Web-{AE23E914-9128-4CEE-AAAC-566AB22F6CEE}" dt="2024-06-10T09:27:37.117" v="0"/>
        <pc:sldMasterMkLst>
          <pc:docMk/>
          <pc:sldMasterMk cId="0" sldId="2147483648"/>
        </pc:sldMasterMkLst>
        <pc:sldLayoutChg chg="add">
          <pc:chgData name="Hannes Bersgtröm" userId="9a732215fae40532" providerId="Windows Live" clId="Web-{AE23E914-9128-4CEE-AAAC-566AB22F6CEE}" dt="2024-06-10T09:27:37.117" v="0"/>
          <pc:sldLayoutMkLst>
            <pc:docMk/>
            <pc:sldMasterMk cId="0" sldId="2147483648"/>
            <pc:sldLayoutMk cId="3826538755" sldId="2147483661"/>
          </pc:sldLayoutMkLst>
        </pc:sldLayoutChg>
      </pc:sldMasterChg>
    </pc:docChg>
  </pc:docChgLst>
  <pc:docChgLst>
    <pc:chgData name="Hannes Bersgtröm" userId="9a732215fae40532" providerId="Windows Live" clId="Web-{3823F8B0-821B-41E4-878C-9E39920C6E0A}"/>
    <pc:docChg chg="addSld delSld modSld modMainMaster">
      <pc:chgData name="Hannes Bersgtröm" userId="9a732215fae40532" providerId="Windows Live" clId="Web-{3823F8B0-821B-41E4-878C-9E39920C6E0A}" dt="2024-06-13T14:00:53.057" v="807" actId="20577"/>
      <pc:docMkLst>
        <pc:docMk/>
      </pc:docMkLst>
      <pc:sldChg chg="modSp">
        <pc:chgData name="Hannes Bersgtröm" userId="9a732215fae40532" providerId="Windows Live" clId="Web-{3823F8B0-821B-41E4-878C-9E39920C6E0A}" dt="2024-06-13T13:59:23.928" v="795"/>
        <pc:sldMkLst>
          <pc:docMk/>
          <pc:sldMk cId="0" sldId="256"/>
        </pc:sldMkLst>
        <pc:spChg chg="mod">
          <ac:chgData name="Hannes Bersgtröm" userId="9a732215fae40532" providerId="Windows Live" clId="Web-{3823F8B0-821B-41E4-878C-9E39920C6E0A}" dt="2024-06-13T13:59:23.928" v="795"/>
          <ac:spMkLst>
            <pc:docMk/>
            <pc:sldMk cId="0" sldId="256"/>
            <ac:spMk id="104" creationId="{00000000-0000-0000-0000-000000000000}"/>
          </ac:spMkLst>
        </pc:spChg>
      </pc:sldChg>
      <pc:sldChg chg="modSp">
        <pc:chgData name="Hannes Bersgtröm" userId="9a732215fae40532" providerId="Windows Live" clId="Web-{3823F8B0-821B-41E4-878C-9E39920C6E0A}" dt="2024-06-13T13:59:31.445" v="796"/>
        <pc:sldMkLst>
          <pc:docMk/>
          <pc:sldMk cId="0" sldId="258"/>
        </pc:sldMkLst>
        <pc:spChg chg="mod">
          <ac:chgData name="Hannes Bersgtröm" userId="9a732215fae40532" providerId="Windows Live" clId="Web-{3823F8B0-821B-41E4-878C-9E39920C6E0A}" dt="2024-06-13T13:59:31.445" v="796"/>
          <ac:spMkLst>
            <pc:docMk/>
            <pc:sldMk cId="0" sldId="258"/>
            <ac:spMk id="3" creationId="{00000000-0000-0000-0000-000000000000}"/>
          </ac:spMkLst>
        </pc:spChg>
      </pc:sldChg>
      <pc:sldChg chg="modSp">
        <pc:chgData name="Hannes Bersgtröm" userId="9a732215fae40532" providerId="Windows Live" clId="Web-{3823F8B0-821B-41E4-878C-9E39920C6E0A}" dt="2024-06-13T13:59:31.445" v="796"/>
        <pc:sldMkLst>
          <pc:docMk/>
          <pc:sldMk cId="0" sldId="260"/>
        </pc:sldMkLst>
        <pc:spChg chg="mod">
          <ac:chgData name="Hannes Bersgtröm" userId="9a732215fae40532" providerId="Windows Live" clId="Web-{3823F8B0-821B-41E4-878C-9E39920C6E0A}" dt="2024-06-13T13:59:31.445" v="796"/>
          <ac:spMkLst>
            <pc:docMk/>
            <pc:sldMk cId="0" sldId="260"/>
            <ac:spMk id="3" creationId="{00000000-0000-0000-0000-000000000000}"/>
          </ac:spMkLst>
        </pc:spChg>
      </pc:sldChg>
      <pc:sldChg chg="addSp delSp modSp">
        <pc:chgData name="Hannes Bersgtröm" userId="9a732215fae40532" providerId="Windows Live" clId="Web-{3823F8B0-821B-41E4-878C-9E39920C6E0A}" dt="2024-06-13T14:00:53.057" v="807" actId="20577"/>
        <pc:sldMkLst>
          <pc:docMk/>
          <pc:sldMk cId="0" sldId="262"/>
        </pc:sldMkLst>
        <pc:spChg chg="mod">
          <ac:chgData name="Hannes Bersgtröm" userId="9a732215fae40532" providerId="Windows Live" clId="Web-{3823F8B0-821B-41E4-878C-9E39920C6E0A}" dt="2024-06-13T13:59:31.445" v="796"/>
          <ac:spMkLst>
            <pc:docMk/>
            <pc:sldMk cId="0" sldId="262"/>
            <ac:spMk id="3" creationId="{00000000-0000-0000-0000-000000000000}"/>
          </ac:spMkLst>
        </pc:spChg>
        <pc:spChg chg="add del mod">
          <ac:chgData name="Hannes Bersgtröm" userId="9a732215fae40532" providerId="Windows Live" clId="Web-{3823F8B0-821B-41E4-878C-9E39920C6E0A}" dt="2024-06-13T14:00:53.057" v="807" actId="20577"/>
          <ac:spMkLst>
            <pc:docMk/>
            <pc:sldMk cId="0" sldId="262"/>
            <ac:spMk id="197" creationId="{00000000-0000-0000-0000-000000000000}"/>
          </ac:spMkLst>
        </pc:spChg>
      </pc:sldChg>
      <pc:sldChg chg="modSp">
        <pc:chgData name="Hannes Bersgtröm" userId="9a732215fae40532" providerId="Windows Live" clId="Web-{3823F8B0-821B-41E4-878C-9E39920C6E0A}" dt="2024-06-13T13:59:31.445" v="796"/>
        <pc:sldMkLst>
          <pc:docMk/>
          <pc:sldMk cId="0" sldId="263"/>
        </pc:sldMkLst>
        <pc:spChg chg="mod">
          <ac:chgData name="Hannes Bersgtröm" userId="9a732215fae40532" providerId="Windows Live" clId="Web-{3823F8B0-821B-41E4-878C-9E39920C6E0A}" dt="2024-06-13T13:59:31.445" v="796"/>
          <ac:spMkLst>
            <pc:docMk/>
            <pc:sldMk cId="0" sldId="263"/>
            <ac:spMk id="3" creationId="{00000000-0000-0000-0000-000000000000}"/>
          </ac:spMkLst>
        </pc:spChg>
      </pc:sldChg>
      <pc:sldChg chg="modSp">
        <pc:chgData name="Hannes Bersgtröm" userId="9a732215fae40532" providerId="Windows Live" clId="Web-{3823F8B0-821B-41E4-878C-9E39920C6E0A}" dt="2024-06-13T13:59:31.445" v="796"/>
        <pc:sldMkLst>
          <pc:docMk/>
          <pc:sldMk cId="0" sldId="264"/>
        </pc:sldMkLst>
        <pc:spChg chg="mod">
          <ac:chgData name="Hannes Bersgtröm" userId="9a732215fae40532" providerId="Windows Live" clId="Web-{3823F8B0-821B-41E4-878C-9E39920C6E0A}" dt="2024-06-13T13:59:31.445" v="796"/>
          <ac:spMkLst>
            <pc:docMk/>
            <pc:sldMk cId="0" sldId="264"/>
            <ac:spMk id="3" creationId="{00000000-0000-0000-0000-000000000000}"/>
          </ac:spMkLst>
        </pc:spChg>
      </pc:sldChg>
      <pc:sldChg chg="modSp">
        <pc:chgData name="Hannes Bersgtröm" userId="9a732215fae40532" providerId="Windows Live" clId="Web-{3823F8B0-821B-41E4-878C-9E39920C6E0A}" dt="2024-06-13T13:59:31.445" v="796"/>
        <pc:sldMkLst>
          <pc:docMk/>
          <pc:sldMk cId="0" sldId="265"/>
        </pc:sldMkLst>
        <pc:spChg chg="mod">
          <ac:chgData name="Hannes Bersgtröm" userId="9a732215fae40532" providerId="Windows Live" clId="Web-{3823F8B0-821B-41E4-878C-9E39920C6E0A}" dt="2024-06-13T13:59:31.445" v="796"/>
          <ac:spMkLst>
            <pc:docMk/>
            <pc:sldMk cId="0" sldId="265"/>
            <ac:spMk id="3" creationId="{00000000-0000-0000-0000-000000000000}"/>
          </ac:spMkLst>
        </pc:spChg>
      </pc:sldChg>
      <pc:sldChg chg="modSp">
        <pc:chgData name="Hannes Bersgtröm" userId="9a732215fae40532" providerId="Windows Live" clId="Web-{3823F8B0-821B-41E4-878C-9E39920C6E0A}" dt="2024-06-13T13:59:31.445" v="796"/>
        <pc:sldMkLst>
          <pc:docMk/>
          <pc:sldMk cId="0" sldId="266"/>
        </pc:sldMkLst>
        <pc:spChg chg="mod">
          <ac:chgData name="Hannes Bersgtröm" userId="9a732215fae40532" providerId="Windows Live" clId="Web-{3823F8B0-821B-41E4-878C-9E39920C6E0A}" dt="2024-06-13T13:59:31.445" v="796"/>
          <ac:spMkLst>
            <pc:docMk/>
            <pc:sldMk cId="0" sldId="266"/>
            <ac:spMk id="3" creationId="{00000000-0000-0000-0000-000000000000}"/>
          </ac:spMkLst>
        </pc:spChg>
      </pc:sldChg>
      <pc:sldChg chg="modSp">
        <pc:chgData name="Hannes Bersgtröm" userId="9a732215fae40532" providerId="Windows Live" clId="Web-{3823F8B0-821B-41E4-878C-9E39920C6E0A}" dt="2024-06-13T13:59:31.445" v="796"/>
        <pc:sldMkLst>
          <pc:docMk/>
          <pc:sldMk cId="0" sldId="267"/>
        </pc:sldMkLst>
        <pc:spChg chg="mod">
          <ac:chgData name="Hannes Bersgtröm" userId="9a732215fae40532" providerId="Windows Live" clId="Web-{3823F8B0-821B-41E4-878C-9E39920C6E0A}" dt="2024-06-13T13:59:31.445" v="796"/>
          <ac:spMkLst>
            <pc:docMk/>
            <pc:sldMk cId="0" sldId="267"/>
            <ac:spMk id="3" creationId="{00000000-0000-0000-0000-000000000000}"/>
          </ac:spMkLst>
        </pc:spChg>
        <pc:spChg chg="mod">
          <ac:chgData name="Hannes Bersgtröm" userId="9a732215fae40532" providerId="Windows Live" clId="Web-{3823F8B0-821B-41E4-878C-9E39920C6E0A}" dt="2024-06-13T11:16:19.274" v="187"/>
          <ac:spMkLst>
            <pc:docMk/>
            <pc:sldMk cId="0" sldId="267"/>
            <ac:spMk id="8" creationId="{00000000-0000-0000-0000-000000000000}"/>
          </ac:spMkLst>
        </pc:spChg>
      </pc:sldChg>
      <pc:sldChg chg="modSp">
        <pc:chgData name="Hannes Bersgtröm" userId="9a732215fae40532" providerId="Windows Live" clId="Web-{3823F8B0-821B-41E4-878C-9E39920C6E0A}" dt="2024-06-13T13:59:31.445" v="796"/>
        <pc:sldMkLst>
          <pc:docMk/>
          <pc:sldMk cId="0" sldId="268"/>
        </pc:sldMkLst>
        <pc:spChg chg="mod">
          <ac:chgData name="Hannes Bersgtröm" userId="9a732215fae40532" providerId="Windows Live" clId="Web-{3823F8B0-821B-41E4-878C-9E39920C6E0A}" dt="2024-06-13T13:59:31.445" v="796"/>
          <ac:spMkLst>
            <pc:docMk/>
            <pc:sldMk cId="0" sldId="268"/>
            <ac:spMk id="3" creationId="{00000000-0000-0000-0000-000000000000}"/>
          </ac:spMkLst>
        </pc:spChg>
      </pc:sldChg>
      <pc:sldChg chg="modSp">
        <pc:chgData name="Hannes Bersgtröm" userId="9a732215fae40532" providerId="Windows Live" clId="Web-{3823F8B0-821B-41E4-878C-9E39920C6E0A}" dt="2024-06-13T13:59:31.445" v="796"/>
        <pc:sldMkLst>
          <pc:docMk/>
          <pc:sldMk cId="0" sldId="269"/>
        </pc:sldMkLst>
        <pc:spChg chg="mod">
          <ac:chgData name="Hannes Bersgtröm" userId="9a732215fae40532" providerId="Windows Live" clId="Web-{3823F8B0-821B-41E4-878C-9E39920C6E0A}" dt="2024-06-13T13:59:31.445" v="796"/>
          <ac:spMkLst>
            <pc:docMk/>
            <pc:sldMk cId="0" sldId="269"/>
            <ac:spMk id="3" creationId="{00000000-0000-0000-0000-000000000000}"/>
          </ac:spMkLst>
        </pc:spChg>
      </pc:sldChg>
      <pc:sldChg chg="modSp">
        <pc:chgData name="Hannes Bersgtröm" userId="9a732215fae40532" providerId="Windows Live" clId="Web-{3823F8B0-821B-41E4-878C-9E39920C6E0A}" dt="2024-06-13T13:59:31.445" v="796"/>
        <pc:sldMkLst>
          <pc:docMk/>
          <pc:sldMk cId="0" sldId="270"/>
        </pc:sldMkLst>
        <pc:spChg chg="mod">
          <ac:chgData name="Hannes Bersgtröm" userId="9a732215fae40532" providerId="Windows Live" clId="Web-{3823F8B0-821B-41E4-878C-9E39920C6E0A}" dt="2024-06-13T13:59:31.445" v="796"/>
          <ac:spMkLst>
            <pc:docMk/>
            <pc:sldMk cId="0" sldId="270"/>
            <ac:spMk id="3" creationId="{00000000-0000-0000-0000-000000000000}"/>
          </ac:spMkLst>
        </pc:spChg>
      </pc:sldChg>
      <pc:sldChg chg="modSp">
        <pc:chgData name="Hannes Bersgtröm" userId="9a732215fae40532" providerId="Windows Live" clId="Web-{3823F8B0-821B-41E4-878C-9E39920C6E0A}" dt="2024-06-13T13:59:31.445" v="796"/>
        <pc:sldMkLst>
          <pc:docMk/>
          <pc:sldMk cId="0" sldId="271"/>
        </pc:sldMkLst>
        <pc:spChg chg="mod">
          <ac:chgData name="Hannes Bersgtröm" userId="9a732215fae40532" providerId="Windows Live" clId="Web-{3823F8B0-821B-41E4-878C-9E39920C6E0A}" dt="2024-06-13T13:59:31.445" v="796"/>
          <ac:spMkLst>
            <pc:docMk/>
            <pc:sldMk cId="0" sldId="271"/>
            <ac:spMk id="3" creationId="{00000000-0000-0000-0000-000000000000}"/>
          </ac:spMkLst>
        </pc:spChg>
      </pc:sldChg>
      <pc:sldChg chg="modSp">
        <pc:chgData name="Hannes Bersgtröm" userId="9a732215fae40532" providerId="Windows Live" clId="Web-{3823F8B0-821B-41E4-878C-9E39920C6E0A}" dt="2024-06-13T13:59:31.445" v="796"/>
        <pc:sldMkLst>
          <pc:docMk/>
          <pc:sldMk cId="0" sldId="272"/>
        </pc:sldMkLst>
        <pc:spChg chg="mod">
          <ac:chgData name="Hannes Bersgtröm" userId="9a732215fae40532" providerId="Windows Live" clId="Web-{3823F8B0-821B-41E4-878C-9E39920C6E0A}" dt="2024-06-13T13:59:31.445" v="796"/>
          <ac:spMkLst>
            <pc:docMk/>
            <pc:sldMk cId="0" sldId="272"/>
            <ac:spMk id="3" creationId="{00000000-0000-0000-0000-000000000000}"/>
          </ac:spMkLst>
        </pc:spChg>
        <pc:spChg chg="mod">
          <ac:chgData name="Hannes Bersgtröm" userId="9a732215fae40532" providerId="Windows Live" clId="Web-{3823F8B0-821B-41E4-878C-9E39920C6E0A}" dt="2024-06-13T12:07:57.822" v="717" actId="14100"/>
          <ac:spMkLst>
            <pc:docMk/>
            <pc:sldMk cId="0" sldId="272"/>
            <ac:spMk id="290" creationId="{00000000-0000-0000-0000-000000000000}"/>
          </ac:spMkLst>
        </pc:spChg>
        <pc:spChg chg="mod">
          <ac:chgData name="Hannes Bersgtröm" userId="9a732215fae40532" providerId="Windows Live" clId="Web-{3823F8B0-821B-41E4-878C-9E39920C6E0A}" dt="2024-06-13T12:08:03.260" v="718" actId="14100"/>
          <ac:spMkLst>
            <pc:docMk/>
            <pc:sldMk cId="0" sldId="272"/>
            <ac:spMk id="294" creationId="{00000000-0000-0000-0000-000000000000}"/>
          </ac:spMkLst>
        </pc:spChg>
        <pc:picChg chg="mod">
          <ac:chgData name="Hannes Bersgtröm" userId="9a732215fae40532" providerId="Windows Live" clId="Web-{3823F8B0-821B-41E4-878C-9E39920C6E0A}" dt="2024-06-13T12:06:52.680" v="680" actId="1076"/>
          <ac:picMkLst>
            <pc:docMk/>
            <pc:sldMk cId="0" sldId="272"/>
            <ac:picMk id="8" creationId="{7BBB35E6-845F-E793-EED5-A171C3A55735}"/>
          </ac:picMkLst>
        </pc:picChg>
      </pc:sldChg>
      <pc:sldChg chg="modSp">
        <pc:chgData name="Hannes Bersgtröm" userId="9a732215fae40532" providerId="Windows Live" clId="Web-{3823F8B0-821B-41E4-878C-9E39920C6E0A}" dt="2024-06-13T13:59:31.445" v="796"/>
        <pc:sldMkLst>
          <pc:docMk/>
          <pc:sldMk cId="0" sldId="273"/>
        </pc:sldMkLst>
        <pc:spChg chg="mod">
          <ac:chgData name="Hannes Bersgtröm" userId="9a732215fae40532" providerId="Windows Live" clId="Web-{3823F8B0-821B-41E4-878C-9E39920C6E0A}" dt="2024-06-13T13:59:31.445" v="796"/>
          <ac:spMkLst>
            <pc:docMk/>
            <pc:sldMk cId="0" sldId="273"/>
            <ac:spMk id="3" creationId="{00000000-0000-0000-0000-000000000000}"/>
          </ac:spMkLst>
        </pc:spChg>
      </pc:sldChg>
      <pc:sldChg chg="addSp modSp addAnim delAnim modAnim">
        <pc:chgData name="Hannes Bersgtröm" userId="9a732215fae40532" providerId="Windows Live" clId="Web-{3823F8B0-821B-41E4-878C-9E39920C6E0A}" dt="2024-06-13T13:59:31.445" v="796"/>
        <pc:sldMkLst>
          <pc:docMk/>
          <pc:sldMk cId="0" sldId="274"/>
        </pc:sldMkLst>
        <pc:spChg chg="mod">
          <ac:chgData name="Hannes Bersgtröm" userId="9a732215fae40532" providerId="Windows Live" clId="Web-{3823F8B0-821B-41E4-878C-9E39920C6E0A}" dt="2024-06-13T13:59:31.445" v="796"/>
          <ac:spMkLst>
            <pc:docMk/>
            <pc:sldMk cId="0" sldId="274"/>
            <ac:spMk id="3" creationId="{00000000-0000-0000-0000-000000000000}"/>
          </ac:spMkLst>
        </pc:spChg>
        <pc:spChg chg="mod">
          <ac:chgData name="Hannes Bersgtröm" userId="9a732215fae40532" providerId="Windows Live" clId="Web-{3823F8B0-821B-41E4-878C-9E39920C6E0A}" dt="2024-06-13T11:03:08.296" v="16"/>
          <ac:spMkLst>
            <pc:docMk/>
            <pc:sldMk cId="0" sldId="274"/>
            <ac:spMk id="11" creationId="{00000000-0000-0000-0000-000000000000}"/>
          </ac:spMkLst>
        </pc:spChg>
        <pc:spChg chg="mod">
          <ac:chgData name="Hannes Bersgtröm" userId="9a732215fae40532" providerId="Windows Live" clId="Web-{3823F8B0-821B-41E4-878C-9E39920C6E0A}" dt="2024-06-13T11:37:06.890" v="348" actId="20577"/>
          <ac:spMkLst>
            <pc:docMk/>
            <pc:sldMk cId="0" sldId="274"/>
            <ac:spMk id="312" creationId="{00000000-0000-0000-0000-000000000000}"/>
          </ac:spMkLst>
        </pc:spChg>
        <pc:picChg chg="add mod">
          <ac:chgData name="Hannes Bersgtröm" userId="9a732215fae40532" providerId="Windows Live" clId="Web-{3823F8B0-821B-41E4-878C-9E39920C6E0A}" dt="2024-06-13T11:47:17.081" v="380" actId="1076"/>
          <ac:picMkLst>
            <pc:docMk/>
            <pc:sldMk cId="0" sldId="274"/>
            <ac:picMk id="4" creationId="{F29EB970-350E-60A7-869C-94B1062FC7B3}"/>
          </ac:picMkLst>
        </pc:picChg>
        <pc:picChg chg="add mod">
          <ac:chgData name="Hannes Bersgtröm" userId="9a732215fae40532" providerId="Windows Live" clId="Web-{3823F8B0-821B-41E4-878C-9E39920C6E0A}" dt="2024-06-13T11:47:19.550" v="382" actId="1076"/>
          <ac:picMkLst>
            <pc:docMk/>
            <pc:sldMk cId="0" sldId="274"/>
            <ac:picMk id="5" creationId="{4C6B5A38-CB31-56B7-DFF9-507662DF39D3}"/>
          </ac:picMkLst>
        </pc:picChg>
      </pc:sldChg>
      <pc:sldChg chg="modSp">
        <pc:chgData name="Hannes Bersgtröm" userId="9a732215fae40532" providerId="Windows Live" clId="Web-{3823F8B0-821B-41E4-878C-9E39920C6E0A}" dt="2024-06-13T13:59:31.445" v="796"/>
        <pc:sldMkLst>
          <pc:docMk/>
          <pc:sldMk cId="0" sldId="275"/>
        </pc:sldMkLst>
        <pc:spChg chg="mod">
          <ac:chgData name="Hannes Bersgtröm" userId="9a732215fae40532" providerId="Windows Live" clId="Web-{3823F8B0-821B-41E4-878C-9E39920C6E0A}" dt="2024-06-13T13:59:31.445" v="796"/>
          <ac:spMkLst>
            <pc:docMk/>
            <pc:sldMk cId="0" sldId="275"/>
            <ac:spMk id="4" creationId="{00000000-0000-0000-0000-000000000000}"/>
          </ac:spMkLst>
        </pc:spChg>
      </pc:sldChg>
      <pc:sldChg chg="modSp">
        <pc:chgData name="Hannes Bersgtröm" userId="9a732215fae40532" providerId="Windows Live" clId="Web-{3823F8B0-821B-41E4-878C-9E39920C6E0A}" dt="2024-06-13T13:59:31.445" v="796"/>
        <pc:sldMkLst>
          <pc:docMk/>
          <pc:sldMk cId="0" sldId="276"/>
        </pc:sldMkLst>
        <pc:spChg chg="mod">
          <ac:chgData name="Hannes Bersgtröm" userId="9a732215fae40532" providerId="Windows Live" clId="Web-{3823F8B0-821B-41E4-878C-9E39920C6E0A}" dt="2024-06-13T13:59:31.445" v="796"/>
          <ac:spMkLst>
            <pc:docMk/>
            <pc:sldMk cId="0" sldId="276"/>
            <ac:spMk id="3" creationId="{00000000-0000-0000-0000-000000000000}"/>
          </ac:spMkLst>
        </pc:spChg>
      </pc:sldChg>
      <pc:sldChg chg="modSp">
        <pc:chgData name="Hannes Bersgtröm" userId="9a732215fae40532" providerId="Windows Live" clId="Web-{3823F8B0-821B-41E4-878C-9E39920C6E0A}" dt="2024-06-13T13:59:31.445" v="796"/>
        <pc:sldMkLst>
          <pc:docMk/>
          <pc:sldMk cId="0" sldId="277"/>
        </pc:sldMkLst>
        <pc:spChg chg="mod">
          <ac:chgData name="Hannes Bersgtröm" userId="9a732215fae40532" providerId="Windows Live" clId="Web-{3823F8B0-821B-41E4-878C-9E39920C6E0A}" dt="2024-06-13T13:59:31.445" v="796"/>
          <ac:spMkLst>
            <pc:docMk/>
            <pc:sldMk cId="0" sldId="277"/>
            <ac:spMk id="3" creationId="{00000000-0000-0000-0000-000000000000}"/>
          </ac:spMkLst>
        </pc:spChg>
      </pc:sldChg>
      <pc:sldChg chg="delSp modSp">
        <pc:chgData name="Hannes Bersgtröm" userId="9a732215fae40532" providerId="Windows Live" clId="Web-{3823F8B0-821B-41E4-878C-9E39920C6E0A}" dt="2024-06-13T13:59:31.445" v="796"/>
        <pc:sldMkLst>
          <pc:docMk/>
          <pc:sldMk cId="0" sldId="278"/>
        </pc:sldMkLst>
        <pc:spChg chg="mod">
          <ac:chgData name="Hannes Bersgtröm" userId="9a732215fae40532" providerId="Windows Live" clId="Web-{3823F8B0-821B-41E4-878C-9E39920C6E0A}" dt="2024-06-13T13:59:31.445" v="796"/>
          <ac:spMkLst>
            <pc:docMk/>
            <pc:sldMk cId="0" sldId="278"/>
            <ac:spMk id="3" creationId="{00000000-0000-0000-0000-000000000000}"/>
          </ac:spMkLst>
        </pc:spChg>
        <pc:spChg chg="del">
          <ac:chgData name="Hannes Bersgtröm" userId="9a732215fae40532" providerId="Windows Live" clId="Web-{3823F8B0-821B-41E4-878C-9E39920C6E0A}" dt="2024-06-13T11:31:52.662" v="319"/>
          <ac:spMkLst>
            <pc:docMk/>
            <pc:sldMk cId="0" sldId="278"/>
            <ac:spMk id="329" creationId="{00000000-0000-0000-0000-000000000000}"/>
          </ac:spMkLst>
        </pc:spChg>
        <pc:picChg chg="mod">
          <ac:chgData name="Hannes Bersgtröm" userId="9a732215fae40532" providerId="Windows Live" clId="Web-{3823F8B0-821B-41E4-878C-9E39920C6E0A}" dt="2024-06-13T11:31:55.849" v="320" actId="1076"/>
          <ac:picMkLst>
            <pc:docMk/>
            <pc:sldMk cId="0" sldId="278"/>
            <ac:picMk id="332" creationId="{00000000-0000-0000-0000-000000000000}"/>
          </ac:picMkLst>
        </pc:picChg>
      </pc:sldChg>
      <pc:sldChg chg="modSp">
        <pc:chgData name="Hannes Bersgtröm" userId="9a732215fae40532" providerId="Windows Live" clId="Web-{3823F8B0-821B-41E4-878C-9E39920C6E0A}" dt="2024-06-13T13:59:31.445" v="796"/>
        <pc:sldMkLst>
          <pc:docMk/>
          <pc:sldMk cId="0" sldId="279"/>
        </pc:sldMkLst>
        <pc:spChg chg="mod">
          <ac:chgData name="Hannes Bersgtröm" userId="9a732215fae40532" providerId="Windows Live" clId="Web-{3823F8B0-821B-41E4-878C-9E39920C6E0A}" dt="2024-06-13T13:59:31.445" v="796"/>
          <ac:spMkLst>
            <pc:docMk/>
            <pc:sldMk cId="0" sldId="279"/>
            <ac:spMk id="3" creationId="{00000000-0000-0000-0000-000000000000}"/>
          </ac:spMkLst>
        </pc:spChg>
        <pc:spChg chg="mod">
          <ac:chgData name="Hannes Bersgtröm" userId="9a732215fae40532" providerId="Windows Live" clId="Web-{3823F8B0-821B-41E4-878C-9E39920C6E0A}" dt="2024-06-13T12:01:19.857" v="544" actId="20577"/>
          <ac:spMkLst>
            <pc:docMk/>
            <pc:sldMk cId="0" sldId="279"/>
            <ac:spMk id="338" creationId="{00000000-0000-0000-0000-000000000000}"/>
          </ac:spMkLst>
        </pc:spChg>
      </pc:sldChg>
      <pc:sldChg chg="modSp">
        <pc:chgData name="Hannes Bersgtröm" userId="9a732215fae40532" providerId="Windows Live" clId="Web-{3823F8B0-821B-41E4-878C-9E39920C6E0A}" dt="2024-06-13T13:59:31.445" v="796"/>
        <pc:sldMkLst>
          <pc:docMk/>
          <pc:sldMk cId="3841259317" sldId="281"/>
        </pc:sldMkLst>
        <pc:spChg chg="mod">
          <ac:chgData name="Hannes Bersgtröm" userId="9a732215fae40532" providerId="Windows Live" clId="Web-{3823F8B0-821B-41E4-878C-9E39920C6E0A}" dt="2024-06-13T13:59:31.445" v="796"/>
          <ac:spMkLst>
            <pc:docMk/>
            <pc:sldMk cId="3841259317" sldId="281"/>
            <ac:spMk id="3" creationId="{00000000-0000-0000-0000-000000000000}"/>
          </ac:spMkLst>
        </pc:spChg>
      </pc:sldChg>
      <pc:sldChg chg="modSp">
        <pc:chgData name="Hannes Bersgtröm" userId="9a732215fae40532" providerId="Windows Live" clId="Web-{3823F8B0-821B-41E4-878C-9E39920C6E0A}" dt="2024-06-13T13:59:31.445" v="796"/>
        <pc:sldMkLst>
          <pc:docMk/>
          <pc:sldMk cId="2996671392" sldId="283"/>
        </pc:sldMkLst>
        <pc:spChg chg="mod">
          <ac:chgData name="Hannes Bersgtröm" userId="9a732215fae40532" providerId="Windows Live" clId="Web-{3823F8B0-821B-41E4-878C-9E39920C6E0A}" dt="2024-06-13T13:59:31.445" v="796"/>
          <ac:spMkLst>
            <pc:docMk/>
            <pc:sldMk cId="2996671392" sldId="283"/>
            <ac:spMk id="3" creationId="{00000000-0000-0000-0000-000000000000}"/>
          </ac:spMkLst>
        </pc:spChg>
      </pc:sldChg>
      <pc:sldChg chg="modSp">
        <pc:chgData name="Hannes Bersgtröm" userId="9a732215fae40532" providerId="Windows Live" clId="Web-{3823F8B0-821B-41E4-878C-9E39920C6E0A}" dt="2024-06-13T14:00:27.400" v="799" actId="20577"/>
        <pc:sldMkLst>
          <pc:docMk/>
          <pc:sldMk cId="1879075094" sldId="284"/>
        </pc:sldMkLst>
        <pc:spChg chg="mod">
          <ac:chgData name="Hannes Bersgtröm" userId="9a732215fae40532" providerId="Windows Live" clId="Web-{3823F8B0-821B-41E4-878C-9E39920C6E0A}" dt="2024-06-13T13:59:31.445" v="796"/>
          <ac:spMkLst>
            <pc:docMk/>
            <pc:sldMk cId="1879075094" sldId="284"/>
            <ac:spMk id="3" creationId="{00000000-0000-0000-0000-000000000000}"/>
          </ac:spMkLst>
        </pc:spChg>
        <pc:spChg chg="mod">
          <ac:chgData name="Hannes Bersgtröm" userId="9a732215fae40532" providerId="Windows Live" clId="Web-{3823F8B0-821B-41E4-878C-9E39920C6E0A}" dt="2024-06-13T14:00:27.400" v="799" actId="20577"/>
          <ac:spMkLst>
            <pc:docMk/>
            <pc:sldMk cId="1879075094" sldId="284"/>
            <ac:spMk id="187" creationId="{00000000-0000-0000-0000-000000000000}"/>
          </ac:spMkLst>
        </pc:spChg>
      </pc:sldChg>
      <pc:sldChg chg="modSp">
        <pc:chgData name="Hannes Bersgtröm" userId="9a732215fae40532" providerId="Windows Live" clId="Web-{3823F8B0-821B-41E4-878C-9E39920C6E0A}" dt="2024-06-13T14:00:36.165" v="801" actId="20577"/>
        <pc:sldMkLst>
          <pc:docMk/>
          <pc:sldMk cId="1391989544" sldId="285"/>
        </pc:sldMkLst>
        <pc:spChg chg="mod">
          <ac:chgData name="Hannes Bersgtröm" userId="9a732215fae40532" providerId="Windows Live" clId="Web-{3823F8B0-821B-41E4-878C-9E39920C6E0A}" dt="2024-06-13T13:59:31.445" v="796"/>
          <ac:spMkLst>
            <pc:docMk/>
            <pc:sldMk cId="1391989544" sldId="285"/>
            <ac:spMk id="3" creationId="{00000000-0000-0000-0000-000000000000}"/>
          </ac:spMkLst>
        </pc:spChg>
        <pc:spChg chg="mod">
          <ac:chgData name="Hannes Bersgtröm" userId="9a732215fae40532" providerId="Windows Live" clId="Web-{3823F8B0-821B-41E4-878C-9E39920C6E0A}" dt="2024-06-13T14:00:36.165" v="801" actId="20577"/>
          <ac:spMkLst>
            <pc:docMk/>
            <pc:sldMk cId="1391989544" sldId="285"/>
            <ac:spMk id="187" creationId="{00000000-0000-0000-0000-000000000000}"/>
          </ac:spMkLst>
        </pc:spChg>
      </pc:sldChg>
      <pc:sldChg chg="del">
        <pc:chgData name="Hannes Bersgtröm" userId="9a732215fae40532" providerId="Windows Live" clId="Web-{3823F8B0-821B-41E4-878C-9E39920C6E0A}" dt="2024-06-13T11:03:22.437" v="17"/>
        <pc:sldMkLst>
          <pc:docMk/>
          <pc:sldMk cId="3106732511" sldId="286"/>
        </pc:sldMkLst>
      </pc:sldChg>
      <pc:sldChg chg="addSp delSp modSp new">
        <pc:chgData name="Hannes Bersgtröm" userId="9a732215fae40532" providerId="Windows Live" clId="Web-{3823F8B0-821B-41E4-878C-9E39920C6E0A}" dt="2024-06-13T13:59:31.445" v="796"/>
        <pc:sldMkLst>
          <pc:docMk/>
          <pc:sldMk cId="1876497803" sldId="287"/>
        </pc:sldMkLst>
        <pc:spChg chg="mod">
          <ac:chgData name="Hannes Bersgtröm" userId="9a732215fae40532" providerId="Windows Live" clId="Web-{3823F8B0-821B-41E4-878C-9E39920C6E0A}" dt="2024-06-13T13:01:15.824" v="791" actId="1076"/>
          <ac:spMkLst>
            <pc:docMk/>
            <pc:sldMk cId="1876497803" sldId="287"/>
            <ac:spMk id="2" creationId="{BCBF0C65-72B9-0A98-995D-5A889786771F}"/>
          </ac:spMkLst>
        </pc:spChg>
        <pc:spChg chg="del">
          <ac:chgData name="Hannes Bersgtröm" userId="9a732215fae40532" providerId="Windows Live" clId="Web-{3823F8B0-821B-41E4-878C-9E39920C6E0A}" dt="2024-06-13T11:00:11.728" v="5"/>
          <ac:spMkLst>
            <pc:docMk/>
            <pc:sldMk cId="1876497803" sldId="287"/>
            <ac:spMk id="3" creationId="{0D9AF8C5-F4FD-D9C3-6CB2-670DD4E2433C}"/>
          </ac:spMkLst>
        </pc:spChg>
        <pc:spChg chg="mod">
          <ac:chgData name="Hannes Bersgtröm" userId="9a732215fae40532" providerId="Windows Live" clId="Web-{3823F8B0-821B-41E4-878C-9E39920C6E0A}" dt="2024-06-13T10:59:59.025" v="2" actId="20577"/>
          <ac:spMkLst>
            <pc:docMk/>
            <pc:sldMk cId="1876497803" sldId="287"/>
            <ac:spMk id="4" creationId="{26209220-7CD0-965C-D51C-1F62BF31CB45}"/>
          </ac:spMkLst>
        </pc:spChg>
        <pc:spChg chg="mod">
          <ac:chgData name="Hannes Bersgtröm" userId="9a732215fae40532" providerId="Windows Live" clId="Web-{3823F8B0-821B-41E4-878C-9E39920C6E0A}" dt="2024-06-13T13:59:31.445" v="796"/>
          <ac:spMkLst>
            <pc:docMk/>
            <pc:sldMk cId="1876497803" sldId="287"/>
            <ac:spMk id="6" creationId="{BDA53A0D-124B-C541-FDAC-2D177ED26FDD}"/>
          </ac:spMkLst>
        </pc:spChg>
        <pc:cxnChg chg="add del mod">
          <ac:chgData name="Hannes Bersgtröm" userId="9a732215fae40532" providerId="Windows Live" clId="Web-{3823F8B0-821B-41E4-878C-9E39920C6E0A}" dt="2024-06-13T11:07:02.725" v="85"/>
          <ac:cxnSpMkLst>
            <pc:docMk/>
            <pc:sldMk cId="1876497803" sldId="287"/>
            <ac:cxnSpMk id="9" creationId="{C2B3A4DF-AD6C-3D47-F4FD-A19DA09D2D4C}"/>
          </ac:cxnSpMkLst>
        </pc:cxnChg>
      </pc:sldChg>
      <pc:sldChg chg="addSp delSp modSp new">
        <pc:chgData name="Hannes Bersgtröm" userId="9a732215fae40532" providerId="Windows Live" clId="Web-{3823F8B0-821B-41E4-878C-9E39920C6E0A}" dt="2024-06-13T13:59:31.445" v="796"/>
        <pc:sldMkLst>
          <pc:docMk/>
          <pc:sldMk cId="594359513" sldId="288"/>
        </pc:sldMkLst>
        <pc:spChg chg="del mod">
          <ac:chgData name="Hannes Bersgtröm" userId="9a732215fae40532" providerId="Windows Live" clId="Web-{3823F8B0-821B-41E4-878C-9E39920C6E0A}" dt="2024-06-13T11:52:35.919" v="478"/>
          <ac:spMkLst>
            <pc:docMk/>
            <pc:sldMk cId="594359513" sldId="288"/>
            <ac:spMk id="2" creationId="{6A4D3584-0955-0EB7-A3A5-9EF840C19F0D}"/>
          </ac:spMkLst>
        </pc:spChg>
        <pc:spChg chg="del mod">
          <ac:chgData name="Hannes Bersgtröm" userId="9a732215fae40532" providerId="Windows Live" clId="Web-{3823F8B0-821B-41E4-878C-9E39920C6E0A}" dt="2024-06-13T11:52:47.872" v="485"/>
          <ac:spMkLst>
            <pc:docMk/>
            <pc:sldMk cId="594359513" sldId="288"/>
            <ac:spMk id="3" creationId="{0DD91679-76C6-13C6-CC20-B5D60593355B}"/>
          </ac:spMkLst>
        </pc:spChg>
        <pc:spChg chg="mod">
          <ac:chgData name="Hannes Bersgtröm" userId="9a732215fae40532" providerId="Windows Live" clId="Web-{3823F8B0-821B-41E4-878C-9E39920C6E0A}" dt="2024-06-13T11:12:31.251" v="104" actId="20577"/>
          <ac:spMkLst>
            <pc:docMk/>
            <pc:sldMk cId="594359513" sldId="288"/>
            <ac:spMk id="4" creationId="{A6A24426-50FF-AE10-99F7-CB3ADAD7F107}"/>
          </ac:spMkLst>
        </pc:spChg>
        <pc:spChg chg="mod">
          <ac:chgData name="Hannes Bersgtröm" userId="9a732215fae40532" providerId="Windows Live" clId="Web-{3823F8B0-821B-41E4-878C-9E39920C6E0A}" dt="2024-06-13T13:59:31.445" v="796"/>
          <ac:spMkLst>
            <pc:docMk/>
            <pc:sldMk cId="594359513" sldId="288"/>
            <ac:spMk id="6" creationId="{A5A2F301-C858-F235-1E41-6F3ACC287430}"/>
          </ac:spMkLst>
        </pc:spChg>
        <pc:spChg chg="add mod">
          <ac:chgData name="Hannes Bersgtröm" userId="9a732215fae40532" providerId="Windows Live" clId="Web-{3823F8B0-821B-41E4-878C-9E39920C6E0A}" dt="2024-06-13T11:18:32.121" v="219" actId="1076"/>
          <ac:spMkLst>
            <pc:docMk/>
            <pc:sldMk cId="594359513" sldId="288"/>
            <ac:spMk id="9" creationId="{DEFF5177-9C2F-7BC9-1E71-A6599DE86024}"/>
          </ac:spMkLst>
        </pc:spChg>
        <pc:spChg chg="add del">
          <ac:chgData name="Hannes Bersgtröm" userId="9a732215fae40532" providerId="Windows Live" clId="Web-{3823F8B0-821B-41E4-878C-9E39920C6E0A}" dt="2024-06-13T11:52:32.606" v="473"/>
          <ac:spMkLst>
            <pc:docMk/>
            <pc:sldMk cId="594359513" sldId="288"/>
            <ac:spMk id="17" creationId="{FA525BA7-11FC-AE6F-1F54-7D9C482F59C2}"/>
          </ac:spMkLst>
        </pc:spChg>
        <pc:spChg chg="add del mod">
          <ac:chgData name="Hannes Bersgtröm" userId="9a732215fae40532" providerId="Windows Live" clId="Web-{3823F8B0-821B-41E4-878C-9E39920C6E0A}" dt="2024-06-13T11:52:42.278" v="484"/>
          <ac:spMkLst>
            <pc:docMk/>
            <pc:sldMk cId="594359513" sldId="288"/>
            <ac:spMk id="27" creationId="{F7559C5A-20D0-0280-7852-713ACBB73F7D}"/>
          </ac:spMkLst>
        </pc:spChg>
        <pc:spChg chg="add mod">
          <ac:chgData name="Hannes Bersgtröm" userId="9a732215fae40532" providerId="Windows Live" clId="Web-{3823F8B0-821B-41E4-878C-9E39920C6E0A}" dt="2024-06-13T11:52:55.935" v="487" actId="20577"/>
          <ac:spMkLst>
            <pc:docMk/>
            <pc:sldMk cId="594359513" sldId="288"/>
            <ac:spMk id="29" creationId="{2279EF28-8AAF-2729-DCB2-25A79C4C4989}"/>
          </ac:spMkLst>
        </pc:spChg>
        <pc:picChg chg="add del mod">
          <ac:chgData name="Hannes Bersgtröm" userId="9a732215fae40532" providerId="Windows Live" clId="Web-{3823F8B0-821B-41E4-878C-9E39920C6E0A}" dt="2024-06-13T11:52:35.778" v="477"/>
          <ac:picMkLst>
            <pc:docMk/>
            <pc:sldMk cId="594359513" sldId="288"/>
            <ac:picMk id="10" creationId="{66168903-EA1B-D2FA-8169-97AA66275E06}"/>
          </ac:picMkLst>
        </pc:picChg>
        <pc:picChg chg="add del mod">
          <ac:chgData name="Hannes Bersgtröm" userId="9a732215fae40532" providerId="Windows Live" clId="Web-{3823F8B0-821B-41E4-878C-9E39920C6E0A}" dt="2024-06-13T11:52:35.778" v="476"/>
          <ac:picMkLst>
            <pc:docMk/>
            <pc:sldMk cId="594359513" sldId="288"/>
            <ac:picMk id="11" creationId="{1E98B92D-DC2A-936C-5133-265287968E5B}"/>
          </ac:picMkLst>
        </pc:picChg>
        <pc:picChg chg="add del mod">
          <ac:chgData name="Hannes Bersgtröm" userId="9a732215fae40532" providerId="Windows Live" clId="Web-{3823F8B0-821B-41E4-878C-9E39920C6E0A}" dt="2024-06-13T11:52:35.778" v="475"/>
          <ac:picMkLst>
            <pc:docMk/>
            <pc:sldMk cId="594359513" sldId="288"/>
            <ac:picMk id="12" creationId="{86D41C85-81A9-35C4-94F4-0DE43094A327}"/>
          </ac:picMkLst>
        </pc:picChg>
        <pc:picChg chg="add mod">
          <ac:chgData name="Hannes Bersgtröm" userId="9a732215fae40532" providerId="Windows Live" clId="Web-{3823F8B0-821B-41E4-878C-9E39920C6E0A}" dt="2024-06-13T11:33:28.212" v="326" actId="1076"/>
          <ac:picMkLst>
            <pc:docMk/>
            <pc:sldMk cId="594359513" sldId="288"/>
            <ac:picMk id="13" creationId="{89B77255-1966-6114-D10B-B66C9B7A9DCB}"/>
          </ac:picMkLst>
        </pc:picChg>
        <pc:picChg chg="add del mod">
          <ac:chgData name="Hannes Bersgtröm" userId="9a732215fae40532" providerId="Windows Live" clId="Web-{3823F8B0-821B-41E4-878C-9E39920C6E0A}" dt="2024-06-13T11:52:35.778" v="474"/>
          <ac:picMkLst>
            <pc:docMk/>
            <pc:sldMk cId="594359513" sldId="288"/>
            <ac:picMk id="14" creationId="{BA73C6F2-D397-1AF7-94DF-7C1B2C8D94FF}"/>
          </ac:picMkLst>
        </pc:picChg>
        <pc:picChg chg="add del mod">
          <ac:chgData name="Hannes Bersgtröm" userId="9a732215fae40532" providerId="Windows Live" clId="Web-{3823F8B0-821B-41E4-878C-9E39920C6E0A}" dt="2024-06-13T11:33:40.868" v="329"/>
          <ac:picMkLst>
            <pc:docMk/>
            <pc:sldMk cId="594359513" sldId="288"/>
            <ac:picMk id="15" creationId="{E8096AAB-14D9-EC17-4C05-8E1A4356E682}"/>
          </ac:picMkLst>
        </pc:picChg>
        <pc:picChg chg="add del">
          <ac:chgData name="Hannes Bersgtröm" userId="9a732215fae40532" providerId="Windows Live" clId="Web-{3823F8B0-821B-41E4-878C-9E39920C6E0A}" dt="2024-06-13T11:52:32.606" v="472"/>
          <ac:picMkLst>
            <pc:docMk/>
            <pc:sldMk cId="594359513" sldId="288"/>
            <ac:picMk id="19" creationId="{2F3390A3-9755-EE32-117E-095EA5C22EA3}"/>
          </ac:picMkLst>
        </pc:picChg>
        <pc:picChg chg="add del">
          <ac:chgData name="Hannes Bersgtröm" userId="9a732215fae40532" providerId="Windows Live" clId="Web-{3823F8B0-821B-41E4-878C-9E39920C6E0A}" dt="2024-06-13T11:52:32.606" v="471"/>
          <ac:picMkLst>
            <pc:docMk/>
            <pc:sldMk cId="594359513" sldId="288"/>
            <ac:picMk id="21" creationId="{2FFC45B7-D7E3-CD94-5E88-354BAC6EAA9B}"/>
          </ac:picMkLst>
        </pc:picChg>
        <pc:picChg chg="add del">
          <ac:chgData name="Hannes Bersgtröm" userId="9a732215fae40532" providerId="Windows Live" clId="Web-{3823F8B0-821B-41E4-878C-9E39920C6E0A}" dt="2024-06-13T11:52:32.606" v="470"/>
          <ac:picMkLst>
            <pc:docMk/>
            <pc:sldMk cId="594359513" sldId="288"/>
            <ac:picMk id="23" creationId="{8307CF55-20CE-7992-CE9D-CB5E0527492C}"/>
          </ac:picMkLst>
        </pc:picChg>
        <pc:picChg chg="add del">
          <ac:chgData name="Hannes Bersgtröm" userId="9a732215fae40532" providerId="Windows Live" clId="Web-{3823F8B0-821B-41E4-878C-9E39920C6E0A}" dt="2024-06-13T11:52:32.606" v="469"/>
          <ac:picMkLst>
            <pc:docMk/>
            <pc:sldMk cId="594359513" sldId="288"/>
            <ac:picMk id="25" creationId="{E314D6EC-E01B-0002-C8E3-E7054D5BFDFB}"/>
          </ac:picMkLst>
        </pc:picChg>
        <pc:picChg chg="add">
          <ac:chgData name="Hannes Bersgtröm" userId="9a732215fae40532" providerId="Windows Live" clId="Web-{3823F8B0-821B-41E4-878C-9E39920C6E0A}" dt="2024-06-13T11:52:37.716" v="480"/>
          <ac:picMkLst>
            <pc:docMk/>
            <pc:sldMk cId="594359513" sldId="288"/>
            <ac:picMk id="31" creationId="{613A3934-3EC7-3D06-596D-1C17EF36906C}"/>
          </ac:picMkLst>
        </pc:picChg>
        <pc:picChg chg="add">
          <ac:chgData name="Hannes Bersgtröm" userId="9a732215fae40532" providerId="Windows Live" clId="Web-{3823F8B0-821B-41E4-878C-9E39920C6E0A}" dt="2024-06-13T11:52:37.747" v="481"/>
          <ac:picMkLst>
            <pc:docMk/>
            <pc:sldMk cId="594359513" sldId="288"/>
            <ac:picMk id="33" creationId="{C757484D-C8DB-A465-5C84-9FC08246102F}"/>
          </ac:picMkLst>
        </pc:picChg>
        <pc:picChg chg="add">
          <ac:chgData name="Hannes Bersgtröm" userId="9a732215fae40532" providerId="Windows Live" clId="Web-{3823F8B0-821B-41E4-878C-9E39920C6E0A}" dt="2024-06-13T11:52:37.763" v="482"/>
          <ac:picMkLst>
            <pc:docMk/>
            <pc:sldMk cId="594359513" sldId="288"/>
            <ac:picMk id="35" creationId="{20036BDC-60DB-2DB9-F4BF-9AB031E9335A}"/>
          </ac:picMkLst>
        </pc:picChg>
        <pc:picChg chg="add">
          <ac:chgData name="Hannes Bersgtröm" userId="9a732215fae40532" providerId="Windows Live" clId="Web-{3823F8B0-821B-41E4-878C-9E39920C6E0A}" dt="2024-06-13T11:52:37.763" v="483"/>
          <ac:picMkLst>
            <pc:docMk/>
            <pc:sldMk cId="594359513" sldId="288"/>
            <ac:picMk id="37" creationId="{B93112D9-77CD-005E-DAED-0EE9365E54B7}"/>
          </ac:picMkLst>
        </pc:picChg>
      </pc:sldChg>
      <pc:sldChg chg="delSp modSp add replId">
        <pc:chgData name="Hannes Bersgtröm" userId="9a732215fae40532" providerId="Windows Live" clId="Web-{3823F8B0-821B-41E4-878C-9E39920C6E0A}" dt="2024-06-13T13:59:31.445" v="796"/>
        <pc:sldMkLst>
          <pc:docMk/>
          <pc:sldMk cId="1206695269" sldId="289"/>
        </pc:sldMkLst>
        <pc:spChg chg="mod">
          <ac:chgData name="Hannes Bersgtröm" userId="9a732215fae40532" providerId="Windows Live" clId="Web-{3823F8B0-821B-41E4-878C-9E39920C6E0A}" dt="2024-06-13T11:53:14.076" v="491" actId="20577"/>
          <ac:spMkLst>
            <pc:docMk/>
            <pc:sldMk cId="1206695269" sldId="289"/>
            <ac:spMk id="2" creationId="{6A4D3584-0955-0EB7-A3A5-9EF840C19F0D}"/>
          </ac:spMkLst>
        </pc:spChg>
        <pc:spChg chg="del">
          <ac:chgData name="Hannes Bersgtröm" userId="9a732215fae40532" providerId="Windows Live" clId="Web-{3823F8B0-821B-41E4-878C-9E39920C6E0A}" dt="2024-06-13T11:33:53.540" v="332"/>
          <ac:spMkLst>
            <pc:docMk/>
            <pc:sldMk cId="1206695269" sldId="289"/>
            <ac:spMk id="3" creationId="{0DD91679-76C6-13C6-CC20-B5D60593355B}"/>
          </ac:spMkLst>
        </pc:spChg>
        <pc:spChg chg="mod">
          <ac:chgData name="Hannes Bersgtröm" userId="9a732215fae40532" providerId="Windows Live" clId="Web-{3823F8B0-821B-41E4-878C-9E39920C6E0A}" dt="2024-06-13T13:59:31.445" v="796"/>
          <ac:spMkLst>
            <pc:docMk/>
            <pc:sldMk cId="1206695269" sldId="289"/>
            <ac:spMk id="6" creationId="{A5A2F301-C858-F235-1E41-6F3ACC287430}"/>
          </ac:spMkLst>
        </pc:spChg>
        <pc:picChg chg="mod">
          <ac:chgData name="Hannes Bersgtröm" userId="9a732215fae40532" providerId="Windows Live" clId="Web-{3823F8B0-821B-41E4-878C-9E39920C6E0A}" dt="2024-06-13T11:50:40.665" v="401" actId="14100"/>
          <ac:picMkLst>
            <pc:docMk/>
            <pc:sldMk cId="1206695269" sldId="289"/>
            <ac:picMk id="10" creationId="{66168903-EA1B-D2FA-8169-97AA66275E06}"/>
          </ac:picMkLst>
        </pc:picChg>
        <pc:picChg chg="mod">
          <ac:chgData name="Hannes Bersgtröm" userId="9a732215fae40532" providerId="Windows Live" clId="Web-{3823F8B0-821B-41E4-878C-9E39920C6E0A}" dt="2024-06-13T11:50:40.681" v="402" actId="14100"/>
          <ac:picMkLst>
            <pc:docMk/>
            <pc:sldMk cId="1206695269" sldId="289"/>
            <ac:picMk id="11" creationId="{1E98B92D-DC2A-936C-5133-265287968E5B}"/>
          </ac:picMkLst>
        </pc:picChg>
        <pc:picChg chg="mod">
          <ac:chgData name="Hannes Bersgtröm" userId="9a732215fae40532" providerId="Windows Live" clId="Web-{3823F8B0-821B-41E4-878C-9E39920C6E0A}" dt="2024-06-13T11:50:40.681" v="403" actId="14100"/>
          <ac:picMkLst>
            <pc:docMk/>
            <pc:sldMk cId="1206695269" sldId="289"/>
            <ac:picMk id="12" creationId="{86D41C85-81A9-35C4-94F4-0DE43094A327}"/>
          </ac:picMkLst>
        </pc:picChg>
        <pc:picChg chg="del">
          <ac:chgData name="Hannes Bersgtröm" userId="9a732215fae40532" providerId="Windows Live" clId="Web-{3823F8B0-821B-41E4-878C-9E39920C6E0A}" dt="2024-06-13T11:33:42.353" v="330"/>
          <ac:picMkLst>
            <pc:docMk/>
            <pc:sldMk cId="1206695269" sldId="289"/>
            <ac:picMk id="13" creationId="{89B77255-1966-6114-D10B-B66C9B7A9DCB}"/>
          </ac:picMkLst>
        </pc:picChg>
        <pc:picChg chg="mod">
          <ac:chgData name="Hannes Bersgtröm" userId="9a732215fae40532" providerId="Windows Live" clId="Web-{3823F8B0-821B-41E4-878C-9E39920C6E0A}" dt="2024-06-13T11:50:40.697" v="404" actId="14100"/>
          <ac:picMkLst>
            <pc:docMk/>
            <pc:sldMk cId="1206695269" sldId="289"/>
            <ac:picMk id="14" creationId="{BA73C6F2-D397-1AF7-94DF-7C1B2C8D94FF}"/>
          </ac:picMkLst>
        </pc:picChg>
        <pc:picChg chg="mod">
          <ac:chgData name="Hannes Bersgtröm" userId="9a732215fae40532" providerId="Windows Live" clId="Web-{3823F8B0-821B-41E4-878C-9E39920C6E0A}" dt="2024-06-13T11:34:05.010" v="335" actId="1076"/>
          <ac:picMkLst>
            <pc:docMk/>
            <pc:sldMk cId="1206695269" sldId="289"/>
            <ac:picMk id="15" creationId="{E8096AAB-14D9-EC17-4C05-8E1A4356E682}"/>
          </ac:picMkLst>
        </pc:picChg>
      </pc:sldChg>
      <pc:sldMasterChg chg="modSp mod modSldLayout">
        <pc:chgData name="Hannes Bersgtröm" userId="9a732215fae40532" providerId="Windows Live" clId="Web-{3823F8B0-821B-41E4-878C-9E39920C6E0A}" dt="2024-06-13T13:59:47.304" v="797"/>
        <pc:sldMasterMkLst>
          <pc:docMk/>
          <pc:sldMasterMk cId="0" sldId="2147483648"/>
        </pc:sldMasterMkLst>
        <pc:spChg chg="mod">
          <ac:chgData name="Hannes Bersgtröm" userId="9a732215fae40532" providerId="Windows Live" clId="Web-{3823F8B0-821B-41E4-878C-9E39920C6E0A}" dt="2024-06-13T13:59:31.445" v="796"/>
          <ac:spMkLst>
            <pc:docMk/>
            <pc:sldMasterMk cId="0" sldId="2147483648"/>
            <ac:spMk id="14" creationId="{00000000-0000-0000-0000-000000000000}"/>
          </ac:spMkLst>
        </pc:spChg>
        <pc:sldLayoutChg chg="modSp mod">
          <pc:chgData name="Hannes Bersgtröm" userId="9a732215fae40532" providerId="Windows Live" clId="Web-{3823F8B0-821B-41E4-878C-9E39920C6E0A}" dt="2024-06-13T13:59:47.304" v="797"/>
          <pc:sldLayoutMkLst>
            <pc:docMk/>
            <pc:sldMasterMk cId="0" sldId="2147483648"/>
            <pc:sldLayoutMk cId="0" sldId="2147483649"/>
          </pc:sldLayoutMkLst>
          <pc:spChg chg="mod">
            <ac:chgData name="Hannes Bersgtröm" userId="9a732215fae40532" providerId="Windows Live" clId="Web-{3823F8B0-821B-41E4-878C-9E39920C6E0A}" dt="2024-06-13T13:59:31.445" v="796"/>
            <ac:spMkLst>
              <pc:docMk/>
              <pc:sldMasterMk cId="0" sldId="2147483648"/>
              <pc:sldLayoutMk cId="0" sldId="2147483649"/>
              <ac:spMk id="19" creationId="{00000000-0000-0000-0000-000000000000}"/>
            </ac:spMkLst>
          </pc:spChg>
        </pc:sldLayoutChg>
        <pc:sldLayoutChg chg="modSp mod">
          <pc:chgData name="Hannes Bersgtröm" userId="9a732215fae40532" providerId="Windows Live" clId="Web-{3823F8B0-821B-41E4-878C-9E39920C6E0A}" dt="2024-06-13T13:59:47.304" v="797"/>
          <pc:sldLayoutMkLst>
            <pc:docMk/>
            <pc:sldMasterMk cId="0" sldId="2147483648"/>
            <pc:sldLayoutMk cId="0" sldId="2147483650"/>
          </pc:sldLayoutMkLst>
          <pc:spChg chg="mod">
            <ac:chgData name="Hannes Bersgtröm" userId="9a732215fae40532" providerId="Windows Live" clId="Web-{3823F8B0-821B-41E4-878C-9E39920C6E0A}" dt="2024-06-13T13:59:31.445" v="796"/>
            <ac:spMkLst>
              <pc:docMk/>
              <pc:sldMasterMk cId="0" sldId="2147483648"/>
              <pc:sldLayoutMk cId="0" sldId="2147483650"/>
              <ac:spMk id="31" creationId="{00000000-0000-0000-0000-000000000000}"/>
            </ac:spMkLst>
          </pc:spChg>
        </pc:sldLayoutChg>
        <pc:sldLayoutChg chg="modSp mod">
          <pc:chgData name="Hannes Bersgtröm" userId="9a732215fae40532" providerId="Windows Live" clId="Web-{3823F8B0-821B-41E4-878C-9E39920C6E0A}" dt="2024-06-13T13:59:47.304" v="797"/>
          <pc:sldLayoutMkLst>
            <pc:docMk/>
            <pc:sldMasterMk cId="0" sldId="2147483648"/>
            <pc:sldLayoutMk cId="0" sldId="2147483651"/>
          </pc:sldLayoutMkLst>
          <pc:spChg chg="mod">
            <ac:chgData name="Hannes Bersgtröm" userId="9a732215fae40532" providerId="Windows Live" clId="Web-{3823F8B0-821B-41E4-878C-9E39920C6E0A}" dt="2024-06-13T13:59:31.445" v="796"/>
            <ac:spMkLst>
              <pc:docMk/>
              <pc:sldMasterMk cId="0" sldId="2147483648"/>
              <pc:sldLayoutMk cId="0" sldId="2147483651"/>
              <ac:spMk id="42" creationId="{00000000-0000-0000-0000-000000000000}"/>
            </ac:spMkLst>
          </pc:spChg>
        </pc:sldLayoutChg>
        <pc:sldLayoutChg chg="modSp mod">
          <pc:chgData name="Hannes Bersgtröm" userId="9a732215fae40532" providerId="Windows Live" clId="Web-{3823F8B0-821B-41E4-878C-9E39920C6E0A}" dt="2024-06-13T13:59:47.304" v="797"/>
          <pc:sldLayoutMkLst>
            <pc:docMk/>
            <pc:sldMasterMk cId="0" sldId="2147483648"/>
            <pc:sldLayoutMk cId="0" sldId="2147483652"/>
          </pc:sldLayoutMkLst>
          <pc:spChg chg="mod">
            <ac:chgData name="Hannes Bersgtröm" userId="9a732215fae40532" providerId="Windows Live" clId="Web-{3823F8B0-821B-41E4-878C-9E39920C6E0A}" dt="2024-06-13T13:59:31.445" v="796"/>
            <ac:spMkLst>
              <pc:docMk/>
              <pc:sldMasterMk cId="0" sldId="2147483648"/>
              <pc:sldLayoutMk cId="0" sldId="2147483652"/>
              <ac:spMk id="50" creationId="{00000000-0000-0000-0000-000000000000}"/>
            </ac:spMkLst>
          </pc:spChg>
        </pc:sldLayoutChg>
        <pc:sldLayoutChg chg="modSp mod">
          <pc:chgData name="Hannes Bersgtröm" userId="9a732215fae40532" providerId="Windows Live" clId="Web-{3823F8B0-821B-41E4-878C-9E39920C6E0A}" dt="2024-06-13T13:59:47.304" v="797"/>
          <pc:sldLayoutMkLst>
            <pc:docMk/>
            <pc:sldMasterMk cId="0" sldId="2147483648"/>
            <pc:sldLayoutMk cId="0" sldId="2147483653"/>
          </pc:sldLayoutMkLst>
          <pc:spChg chg="mod">
            <ac:chgData name="Hannes Bersgtröm" userId="9a732215fae40532" providerId="Windows Live" clId="Web-{3823F8B0-821B-41E4-878C-9E39920C6E0A}" dt="2024-06-13T13:59:31.445" v="796"/>
            <ac:spMkLst>
              <pc:docMk/>
              <pc:sldMasterMk cId="0" sldId="2147483648"/>
              <pc:sldLayoutMk cId="0" sldId="2147483653"/>
              <ac:spMk id="57" creationId="{00000000-0000-0000-0000-000000000000}"/>
            </ac:spMkLst>
          </pc:spChg>
        </pc:sldLayoutChg>
        <pc:sldLayoutChg chg="modSp mod">
          <pc:chgData name="Hannes Bersgtröm" userId="9a732215fae40532" providerId="Windows Live" clId="Web-{3823F8B0-821B-41E4-878C-9E39920C6E0A}" dt="2024-06-13T13:59:47.304" v="797"/>
          <pc:sldLayoutMkLst>
            <pc:docMk/>
            <pc:sldMasterMk cId="0" sldId="2147483648"/>
            <pc:sldLayoutMk cId="0" sldId="2147483654"/>
          </pc:sldLayoutMkLst>
          <pc:spChg chg="mod">
            <ac:chgData name="Hannes Bersgtröm" userId="9a732215fae40532" providerId="Windows Live" clId="Web-{3823F8B0-821B-41E4-878C-9E39920C6E0A}" dt="2024-06-13T13:59:31.445" v="796"/>
            <ac:spMkLst>
              <pc:docMk/>
              <pc:sldMasterMk cId="0" sldId="2147483648"/>
              <pc:sldLayoutMk cId="0" sldId="2147483654"/>
              <ac:spMk id="62" creationId="{00000000-0000-0000-0000-000000000000}"/>
            </ac:spMkLst>
          </pc:spChg>
        </pc:sldLayoutChg>
        <pc:sldLayoutChg chg="modSp mod">
          <pc:chgData name="Hannes Bersgtröm" userId="9a732215fae40532" providerId="Windows Live" clId="Web-{3823F8B0-821B-41E4-878C-9E39920C6E0A}" dt="2024-06-13T13:59:47.304" v="797"/>
          <pc:sldLayoutMkLst>
            <pc:docMk/>
            <pc:sldMasterMk cId="0" sldId="2147483648"/>
            <pc:sldLayoutMk cId="0" sldId="2147483655"/>
          </pc:sldLayoutMkLst>
          <pc:spChg chg="mod">
            <ac:chgData name="Hannes Bersgtröm" userId="9a732215fae40532" providerId="Windows Live" clId="Web-{3823F8B0-821B-41E4-878C-9E39920C6E0A}" dt="2024-06-13T13:59:31.445" v="796"/>
            <ac:spMkLst>
              <pc:docMk/>
              <pc:sldMasterMk cId="0" sldId="2147483648"/>
              <pc:sldLayoutMk cId="0" sldId="2147483655"/>
              <ac:spMk id="71" creationId="{00000000-0000-0000-0000-000000000000}"/>
            </ac:spMkLst>
          </pc:spChg>
        </pc:sldLayoutChg>
        <pc:sldLayoutChg chg="modSp mod">
          <pc:chgData name="Hannes Bersgtröm" userId="9a732215fae40532" providerId="Windows Live" clId="Web-{3823F8B0-821B-41E4-878C-9E39920C6E0A}" dt="2024-06-13T13:59:47.304" v="797"/>
          <pc:sldLayoutMkLst>
            <pc:docMk/>
            <pc:sldMasterMk cId="0" sldId="2147483648"/>
            <pc:sldLayoutMk cId="0" sldId="2147483656"/>
          </pc:sldLayoutMkLst>
          <pc:spChg chg="mod">
            <ac:chgData name="Hannes Bersgtröm" userId="9a732215fae40532" providerId="Windows Live" clId="Web-{3823F8B0-821B-41E4-878C-9E39920C6E0A}" dt="2024-06-13T13:59:31.445" v="796"/>
            <ac:spMkLst>
              <pc:docMk/>
              <pc:sldMasterMk cId="0" sldId="2147483648"/>
              <pc:sldLayoutMk cId="0" sldId="2147483656"/>
              <ac:spMk id="76" creationId="{00000000-0000-0000-0000-000000000000}"/>
            </ac:spMkLst>
          </pc:spChg>
        </pc:sldLayoutChg>
        <pc:sldLayoutChg chg="modSp mod">
          <pc:chgData name="Hannes Bersgtröm" userId="9a732215fae40532" providerId="Windows Live" clId="Web-{3823F8B0-821B-41E4-878C-9E39920C6E0A}" dt="2024-06-13T13:59:47.304" v="797"/>
          <pc:sldLayoutMkLst>
            <pc:docMk/>
            <pc:sldMasterMk cId="0" sldId="2147483648"/>
            <pc:sldLayoutMk cId="0" sldId="2147483657"/>
          </pc:sldLayoutMkLst>
          <pc:spChg chg="mod">
            <ac:chgData name="Hannes Bersgtröm" userId="9a732215fae40532" providerId="Windows Live" clId="Web-{3823F8B0-821B-41E4-878C-9E39920C6E0A}" dt="2024-06-13T13:59:31.445" v="796"/>
            <ac:spMkLst>
              <pc:docMk/>
              <pc:sldMasterMk cId="0" sldId="2147483648"/>
              <pc:sldLayoutMk cId="0" sldId="2147483657"/>
              <ac:spMk id="80" creationId="{00000000-0000-0000-0000-000000000000}"/>
            </ac:spMkLst>
          </pc:spChg>
        </pc:sldLayoutChg>
        <pc:sldLayoutChg chg="modSp mod">
          <pc:chgData name="Hannes Bersgtröm" userId="9a732215fae40532" providerId="Windows Live" clId="Web-{3823F8B0-821B-41E4-878C-9E39920C6E0A}" dt="2024-06-13T13:59:47.304" v="797"/>
          <pc:sldLayoutMkLst>
            <pc:docMk/>
            <pc:sldMasterMk cId="0" sldId="2147483648"/>
            <pc:sldLayoutMk cId="0" sldId="2147483658"/>
          </pc:sldLayoutMkLst>
          <pc:spChg chg="mod">
            <ac:chgData name="Hannes Bersgtröm" userId="9a732215fae40532" providerId="Windows Live" clId="Web-{3823F8B0-821B-41E4-878C-9E39920C6E0A}" dt="2024-06-13T13:59:31.445" v="796"/>
            <ac:spMkLst>
              <pc:docMk/>
              <pc:sldMasterMk cId="0" sldId="2147483648"/>
              <pc:sldLayoutMk cId="0" sldId="2147483658"/>
              <ac:spMk id="85" creationId="{00000000-0000-0000-0000-000000000000}"/>
            </ac:spMkLst>
          </pc:spChg>
        </pc:sldLayoutChg>
        <pc:sldLayoutChg chg="modSp mod">
          <pc:chgData name="Hannes Bersgtröm" userId="9a732215fae40532" providerId="Windows Live" clId="Web-{3823F8B0-821B-41E4-878C-9E39920C6E0A}" dt="2024-06-13T13:59:47.304" v="797"/>
          <pc:sldLayoutMkLst>
            <pc:docMk/>
            <pc:sldMasterMk cId="0" sldId="2147483648"/>
            <pc:sldLayoutMk cId="0" sldId="2147483659"/>
          </pc:sldLayoutMkLst>
          <pc:spChg chg="mod">
            <ac:chgData name="Hannes Bersgtröm" userId="9a732215fae40532" providerId="Windows Live" clId="Web-{3823F8B0-821B-41E4-878C-9E39920C6E0A}" dt="2024-06-13T13:59:31.445" v="796"/>
            <ac:spMkLst>
              <pc:docMk/>
              <pc:sldMasterMk cId="0" sldId="2147483648"/>
              <pc:sldLayoutMk cId="0" sldId="2147483659"/>
              <ac:spMk id="90" creationId="{00000000-0000-0000-0000-000000000000}"/>
            </ac:spMkLst>
          </pc:spChg>
        </pc:sldLayoutChg>
        <pc:sldLayoutChg chg="modSp mod">
          <pc:chgData name="Hannes Bersgtröm" userId="9a732215fae40532" providerId="Windows Live" clId="Web-{3823F8B0-821B-41E4-878C-9E39920C6E0A}" dt="2024-06-13T13:59:47.304" v="797"/>
          <pc:sldLayoutMkLst>
            <pc:docMk/>
            <pc:sldMasterMk cId="0" sldId="2147483648"/>
            <pc:sldLayoutMk cId="0" sldId="2147483660"/>
          </pc:sldLayoutMkLst>
          <pc:spChg chg="mod">
            <ac:chgData name="Hannes Bersgtröm" userId="9a732215fae40532" providerId="Windows Live" clId="Web-{3823F8B0-821B-41E4-878C-9E39920C6E0A}" dt="2024-06-13T13:59:31.445" v="796"/>
            <ac:spMkLst>
              <pc:docMk/>
              <pc:sldMasterMk cId="0" sldId="2147483648"/>
              <pc:sldLayoutMk cId="0" sldId="2147483660"/>
              <ac:spMk id="96" creationId="{00000000-0000-0000-0000-000000000000}"/>
            </ac:spMkLst>
          </pc:spChg>
        </pc:sldLayoutChg>
        <pc:sldLayoutChg chg="modSp mod">
          <pc:chgData name="Hannes Bersgtröm" userId="9a732215fae40532" providerId="Windows Live" clId="Web-{3823F8B0-821B-41E4-878C-9E39920C6E0A}" dt="2024-06-13T13:59:47.304" v="797"/>
          <pc:sldLayoutMkLst>
            <pc:docMk/>
            <pc:sldMasterMk cId="0" sldId="2147483648"/>
            <pc:sldLayoutMk cId="3826538755" sldId="2147483661"/>
          </pc:sldLayoutMkLst>
          <pc:spChg chg="mod">
            <ac:chgData name="Hannes Bersgtröm" userId="9a732215fae40532" providerId="Windows Live" clId="Web-{3823F8B0-821B-41E4-878C-9E39920C6E0A}" dt="2024-06-13T13:59:31.445" v="796"/>
            <ac:spMkLst>
              <pc:docMk/>
              <pc:sldMasterMk cId="0" sldId="2147483648"/>
              <pc:sldLayoutMk cId="3826538755" sldId="2147483661"/>
              <ac:spMk id="5" creationId="{00000000-0000-0000-0000-000000000000}"/>
            </ac:spMkLst>
          </pc:sp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bwMode="auto">
        <a:xfrm>
          <a:off x="0" y="0"/>
          <a:ext cx="0" cy="0"/>
          <a:chOff x="0" y="0"/>
          <a:chExt cx="0" cy="0"/>
        </a:xfrm>
      </p:grpSpPr>
      <p:sp>
        <p:nvSpPr>
          <p:cNvPr id="3" name="Google Shape;3;n"/>
          <p:cNvSpPr txBox="1">
            <a:spLocks noGrp="1"/>
          </p:cNvSpPr>
          <p:nvPr>
            <p:ph type="hdr" idx="2"/>
          </p:nvPr>
        </p:nvSpPr>
        <p:spPr bwMode="auto">
          <a:xfrm>
            <a:off x="0" y="0"/>
            <a:ext cx="2971800" cy="458788"/>
          </a:xfrm>
          <a:prstGeom prst="rect">
            <a:avLst/>
          </a:prstGeom>
          <a:noFill/>
          <a:ln>
            <a:noFill/>
          </a:ln>
        </p:spPr>
        <p:txBody>
          <a:bodyPr spcFirstLastPara="1" wrap="square" lIns="91425" tIns="45700" rIns="91425" bIns="45700" anchor="t" anchorCtr="0">
            <a:noAutofit/>
          </a:bodyPr>
          <a:lstStyle>
            <a:lvl1pPr marR="0" lvl="0" algn="l">
              <a:spcBef>
                <a:spcPts val="0"/>
              </a:spcBef>
              <a:spcAft>
                <a:spcPts val="0"/>
              </a:spcAft>
              <a:buSzPts val="1400"/>
              <a:buNone/>
              <a:defRPr sz="1200" b="0" i="0" u="none" strike="noStrike" cap="none">
                <a:solidFill>
                  <a:schemeClr val="dk1"/>
                </a:solidFill>
                <a:latin typeface="Calibri"/>
                <a:ea typeface="Calibri"/>
                <a:cs typeface="Calibri"/>
              </a:defRPr>
            </a:lvl1pPr>
            <a:lvl2pPr marR="0" lvl="1" algn="l">
              <a:spcBef>
                <a:spcPts val="0"/>
              </a:spcBef>
              <a:spcAft>
                <a:spcPts val="0"/>
              </a:spcAft>
              <a:buSzPts val="1400"/>
              <a:buNone/>
              <a:defRPr sz="1800" b="0" i="0" u="none" strike="noStrike" cap="none">
                <a:solidFill>
                  <a:schemeClr val="dk1"/>
                </a:solidFill>
                <a:latin typeface="Calibri"/>
                <a:ea typeface="Calibri"/>
                <a:cs typeface="Calibri"/>
              </a:defRPr>
            </a:lvl2pPr>
            <a:lvl3pPr marR="0" lvl="2" algn="l">
              <a:spcBef>
                <a:spcPts val="0"/>
              </a:spcBef>
              <a:spcAft>
                <a:spcPts val="0"/>
              </a:spcAft>
              <a:buSzPts val="1400"/>
              <a:buNone/>
              <a:defRPr sz="1800" b="0" i="0" u="none" strike="noStrike" cap="none">
                <a:solidFill>
                  <a:schemeClr val="dk1"/>
                </a:solidFill>
                <a:latin typeface="Calibri"/>
                <a:ea typeface="Calibri"/>
                <a:cs typeface="Calibri"/>
              </a:defRPr>
            </a:lvl3pPr>
            <a:lvl4pPr marR="0" lvl="3" algn="l">
              <a:spcBef>
                <a:spcPts val="0"/>
              </a:spcBef>
              <a:spcAft>
                <a:spcPts val="0"/>
              </a:spcAft>
              <a:buSzPts val="1400"/>
              <a:buNone/>
              <a:defRPr sz="1800" b="0" i="0" u="none" strike="noStrike" cap="none">
                <a:solidFill>
                  <a:schemeClr val="dk1"/>
                </a:solidFill>
                <a:latin typeface="Calibri"/>
                <a:ea typeface="Calibri"/>
                <a:cs typeface="Calibri"/>
              </a:defRPr>
            </a:lvl4pPr>
            <a:lvl5pPr marR="0" lvl="4" algn="l">
              <a:spcBef>
                <a:spcPts val="0"/>
              </a:spcBef>
              <a:spcAft>
                <a:spcPts val="0"/>
              </a:spcAft>
              <a:buSzPts val="1400"/>
              <a:buNone/>
              <a:defRPr sz="1800" b="0" i="0" u="none" strike="noStrike" cap="none">
                <a:solidFill>
                  <a:schemeClr val="dk1"/>
                </a:solidFill>
                <a:latin typeface="Calibri"/>
                <a:ea typeface="Calibri"/>
                <a:cs typeface="Calibri"/>
              </a:defRPr>
            </a:lvl5pPr>
            <a:lvl6pPr marR="0" lvl="5" algn="l">
              <a:spcBef>
                <a:spcPts val="0"/>
              </a:spcBef>
              <a:spcAft>
                <a:spcPts val="0"/>
              </a:spcAft>
              <a:buSzPts val="1400"/>
              <a:buNone/>
              <a:defRPr sz="1800" b="0" i="0" u="none" strike="noStrike" cap="none">
                <a:solidFill>
                  <a:schemeClr val="dk1"/>
                </a:solidFill>
                <a:latin typeface="Calibri"/>
                <a:ea typeface="Calibri"/>
                <a:cs typeface="Calibri"/>
              </a:defRPr>
            </a:lvl6pPr>
            <a:lvl7pPr marR="0" lvl="6" algn="l">
              <a:spcBef>
                <a:spcPts val="0"/>
              </a:spcBef>
              <a:spcAft>
                <a:spcPts val="0"/>
              </a:spcAft>
              <a:buSzPts val="1400"/>
              <a:buNone/>
              <a:defRPr sz="1800" b="0" i="0" u="none" strike="noStrike" cap="none">
                <a:solidFill>
                  <a:schemeClr val="dk1"/>
                </a:solidFill>
                <a:latin typeface="Calibri"/>
                <a:ea typeface="Calibri"/>
                <a:cs typeface="Calibri"/>
              </a:defRPr>
            </a:lvl7pPr>
            <a:lvl8pPr marR="0" lvl="7" algn="l">
              <a:spcBef>
                <a:spcPts val="0"/>
              </a:spcBef>
              <a:spcAft>
                <a:spcPts val="0"/>
              </a:spcAft>
              <a:buSzPts val="1400"/>
              <a:buNone/>
              <a:defRPr sz="1800" b="0" i="0" u="none" strike="noStrike" cap="none">
                <a:solidFill>
                  <a:schemeClr val="dk1"/>
                </a:solidFill>
                <a:latin typeface="Calibri"/>
                <a:ea typeface="Calibri"/>
                <a:cs typeface="Calibri"/>
              </a:defRPr>
            </a:lvl8pPr>
            <a:lvl9pPr marR="0" lvl="8" algn="l">
              <a:spcBef>
                <a:spcPts val="0"/>
              </a:spcBef>
              <a:spcAft>
                <a:spcPts val="0"/>
              </a:spcAft>
              <a:buSzPts val="1400"/>
              <a:buNone/>
              <a:defRPr sz="1800" b="0" i="0" u="none" strike="noStrike" cap="none">
                <a:solidFill>
                  <a:schemeClr val="dk1"/>
                </a:solidFill>
                <a:latin typeface="Calibri"/>
                <a:ea typeface="Calibri"/>
                <a:cs typeface="Calibri"/>
              </a:defRPr>
            </a:lvl9pPr>
          </a:lstStyle>
          <a:p>
            <a:pPr>
              <a:defRPr/>
            </a:pPr>
            <a:endParaRPr/>
          </a:p>
        </p:txBody>
      </p:sp>
      <p:sp>
        <p:nvSpPr>
          <p:cNvPr id="4" name="Google Shape;4;n"/>
          <p:cNvSpPr txBox="1">
            <a:spLocks noGrp="1"/>
          </p:cNvSpPr>
          <p:nvPr>
            <p:ph type="dt" idx="10"/>
          </p:nvPr>
        </p:nvSpPr>
        <p:spPr bwMode="auto">
          <a:xfrm>
            <a:off x="3884613" y="0"/>
            <a:ext cx="2971800" cy="458788"/>
          </a:xfrm>
          <a:prstGeom prst="rect">
            <a:avLst/>
          </a:prstGeom>
          <a:noFill/>
          <a:ln>
            <a:noFill/>
          </a:ln>
        </p:spPr>
        <p:txBody>
          <a:bodyPr spcFirstLastPara="1" wrap="square" lIns="91425" tIns="45700" rIns="91425" bIns="45700" anchor="t" anchorCtr="0">
            <a:noAutofit/>
          </a:bodyPr>
          <a:lstStyle>
            <a:lvl1pPr marR="0" lvl="0" algn="r">
              <a:spcBef>
                <a:spcPts val="0"/>
              </a:spcBef>
              <a:spcAft>
                <a:spcPts val="0"/>
              </a:spcAft>
              <a:buSzPts val="1400"/>
              <a:buNone/>
              <a:defRPr sz="1200" b="0" i="0" u="none" strike="noStrike" cap="none">
                <a:solidFill>
                  <a:schemeClr val="dk1"/>
                </a:solidFill>
                <a:latin typeface="Calibri"/>
                <a:ea typeface="Calibri"/>
                <a:cs typeface="Calibri"/>
              </a:defRPr>
            </a:lvl1pPr>
            <a:lvl2pPr marR="0" lvl="1" algn="l">
              <a:spcBef>
                <a:spcPts val="0"/>
              </a:spcBef>
              <a:spcAft>
                <a:spcPts val="0"/>
              </a:spcAft>
              <a:buSzPts val="1400"/>
              <a:buNone/>
              <a:defRPr sz="1800" b="0" i="0" u="none" strike="noStrike" cap="none">
                <a:solidFill>
                  <a:schemeClr val="dk1"/>
                </a:solidFill>
                <a:latin typeface="Calibri"/>
                <a:ea typeface="Calibri"/>
                <a:cs typeface="Calibri"/>
              </a:defRPr>
            </a:lvl2pPr>
            <a:lvl3pPr marR="0" lvl="2" algn="l">
              <a:spcBef>
                <a:spcPts val="0"/>
              </a:spcBef>
              <a:spcAft>
                <a:spcPts val="0"/>
              </a:spcAft>
              <a:buSzPts val="1400"/>
              <a:buNone/>
              <a:defRPr sz="1800" b="0" i="0" u="none" strike="noStrike" cap="none">
                <a:solidFill>
                  <a:schemeClr val="dk1"/>
                </a:solidFill>
                <a:latin typeface="Calibri"/>
                <a:ea typeface="Calibri"/>
                <a:cs typeface="Calibri"/>
              </a:defRPr>
            </a:lvl3pPr>
            <a:lvl4pPr marR="0" lvl="3" algn="l">
              <a:spcBef>
                <a:spcPts val="0"/>
              </a:spcBef>
              <a:spcAft>
                <a:spcPts val="0"/>
              </a:spcAft>
              <a:buSzPts val="1400"/>
              <a:buNone/>
              <a:defRPr sz="1800" b="0" i="0" u="none" strike="noStrike" cap="none">
                <a:solidFill>
                  <a:schemeClr val="dk1"/>
                </a:solidFill>
                <a:latin typeface="Calibri"/>
                <a:ea typeface="Calibri"/>
                <a:cs typeface="Calibri"/>
              </a:defRPr>
            </a:lvl4pPr>
            <a:lvl5pPr marR="0" lvl="4" algn="l">
              <a:spcBef>
                <a:spcPts val="0"/>
              </a:spcBef>
              <a:spcAft>
                <a:spcPts val="0"/>
              </a:spcAft>
              <a:buSzPts val="1400"/>
              <a:buNone/>
              <a:defRPr sz="1800" b="0" i="0" u="none" strike="noStrike" cap="none">
                <a:solidFill>
                  <a:schemeClr val="dk1"/>
                </a:solidFill>
                <a:latin typeface="Calibri"/>
                <a:ea typeface="Calibri"/>
                <a:cs typeface="Calibri"/>
              </a:defRPr>
            </a:lvl5pPr>
            <a:lvl6pPr marR="0" lvl="5" algn="l">
              <a:spcBef>
                <a:spcPts val="0"/>
              </a:spcBef>
              <a:spcAft>
                <a:spcPts val="0"/>
              </a:spcAft>
              <a:buSzPts val="1400"/>
              <a:buNone/>
              <a:defRPr sz="1800" b="0" i="0" u="none" strike="noStrike" cap="none">
                <a:solidFill>
                  <a:schemeClr val="dk1"/>
                </a:solidFill>
                <a:latin typeface="Calibri"/>
                <a:ea typeface="Calibri"/>
                <a:cs typeface="Calibri"/>
              </a:defRPr>
            </a:lvl6pPr>
            <a:lvl7pPr marR="0" lvl="6" algn="l">
              <a:spcBef>
                <a:spcPts val="0"/>
              </a:spcBef>
              <a:spcAft>
                <a:spcPts val="0"/>
              </a:spcAft>
              <a:buSzPts val="1400"/>
              <a:buNone/>
              <a:defRPr sz="1800" b="0" i="0" u="none" strike="noStrike" cap="none">
                <a:solidFill>
                  <a:schemeClr val="dk1"/>
                </a:solidFill>
                <a:latin typeface="Calibri"/>
                <a:ea typeface="Calibri"/>
                <a:cs typeface="Calibri"/>
              </a:defRPr>
            </a:lvl7pPr>
            <a:lvl8pPr marR="0" lvl="7" algn="l">
              <a:spcBef>
                <a:spcPts val="0"/>
              </a:spcBef>
              <a:spcAft>
                <a:spcPts val="0"/>
              </a:spcAft>
              <a:buSzPts val="1400"/>
              <a:buNone/>
              <a:defRPr sz="1800" b="0" i="0" u="none" strike="noStrike" cap="none">
                <a:solidFill>
                  <a:schemeClr val="dk1"/>
                </a:solidFill>
                <a:latin typeface="Calibri"/>
                <a:ea typeface="Calibri"/>
                <a:cs typeface="Calibri"/>
              </a:defRPr>
            </a:lvl8pPr>
            <a:lvl9pPr marR="0" lvl="8" algn="l">
              <a:spcBef>
                <a:spcPts val="0"/>
              </a:spcBef>
              <a:spcAft>
                <a:spcPts val="0"/>
              </a:spcAft>
              <a:buSzPts val="1400"/>
              <a:buNone/>
              <a:defRPr sz="1800" b="0" i="0" u="none" strike="noStrike" cap="none">
                <a:solidFill>
                  <a:schemeClr val="dk1"/>
                </a:solidFill>
                <a:latin typeface="Calibri"/>
                <a:ea typeface="Calibri"/>
                <a:cs typeface="Calibri"/>
              </a:defRPr>
            </a:lvl9pPr>
          </a:lstStyle>
          <a:p>
            <a:pPr>
              <a:defRPr/>
            </a:pPr>
            <a:endParaRPr/>
          </a:p>
        </p:txBody>
      </p:sp>
      <p:sp>
        <p:nvSpPr>
          <p:cNvPr id="5" name="Google Shape;5;n"/>
          <p:cNvSpPr>
            <a:spLocks noGrp="1" noRot="1" noChangeAspect="1"/>
          </p:cNvSpPr>
          <p:nvPr>
            <p:ph type="sldImg" idx="3"/>
          </p:nvPr>
        </p:nvSpPr>
        <p:spPr bwMode="auto">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bwMode="auto">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a:spcBef>
                <a:spcPts val="0"/>
              </a:spcBef>
              <a:spcAft>
                <a:spcPts val="0"/>
              </a:spcAft>
              <a:buSzPts val="1400"/>
              <a:buNone/>
              <a:defRPr sz="1200" b="0" i="0" u="none" strike="noStrike" cap="none">
                <a:solidFill>
                  <a:schemeClr val="dk1"/>
                </a:solidFill>
                <a:latin typeface="Calibri"/>
                <a:ea typeface="Calibri"/>
                <a:cs typeface="Calibri"/>
              </a:defRPr>
            </a:lvl1pPr>
            <a:lvl2pPr marL="914400" marR="0" lvl="1" indent="-228600" algn="l">
              <a:spcBef>
                <a:spcPts val="0"/>
              </a:spcBef>
              <a:spcAft>
                <a:spcPts val="0"/>
              </a:spcAft>
              <a:buSzPts val="1400"/>
              <a:buNone/>
              <a:defRPr sz="1200" b="0" i="0" u="none" strike="noStrike" cap="none">
                <a:solidFill>
                  <a:schemeClr val="dk1"/>
                </a:solidFill>
                <a:latin typeface="Calibri"/>
                <a:ea typeface="Calibri"/>
                <a:cs typeface="Calibri"/>
              </a:defRPr>
            </a:lvl2pPr>
            <a:lvl3pPr marL="1371600" marR="0" lvl="2" indent="-228600" algn="l">
              <a:spcBef>
                <a:spcPts val="0"/>
              </a:spcBef>
              <a:spcAft>
                <a:spcPts val="0"/>
              </a:spcAft>
              <a:buSzPts val="1400"/>
              <a:buNone/>
              <a:defRPr sz="1200" b="0" i="0" u="none" strike="noStrike" cap="none">
                <a:solidFill>
                  <a:schemeClr val="dk1"/>
                </a:solidFill>
                <a:latin typeface="Calibri"/>
                <a:ea typeface="Calibri"/>
                <a:cs typeface="Calibri"/>
              </a:defRPr>
            </a:lvl3pPr>
            <a:lvl4pPr marL="1828800" marR="0" lvl="3" indent="-228600" algn="l">
              <a:spcBef>
                <a:spcPts val="0"/>
              </a:spcBef>
              <a:spcAft>
                <a:spcPts val="0"/>
              </a:spcAft>
              <a:buSzPts val="1400"/>
              <a:buNone/>
              <a:defRPr sz="1200" b="0" i="0" u="none" strike="noStrike" cap="none">
                <a:solidFill>
                  <a:schemeClr val="dk1"/>
                </a:solidFill>
                <a:latin typeface="Calibri"/>
                <a:ea typeface="Calibri"/>
                <a:cs typeface="Calibri"/>
              </a:defRPr>
            </a:lvl4pPr>
            <a:lvl5pPr marL="2286000" marR="0" lvl="4" indent="-228600" algn="l">
              <a:spcBef>
                <a:spcPts val="0"/>
              </a:spcBef>
              <a:spcAft>
                <a:spcPts val="0"/>
              </a:spcAft>
              <a:buSzPts val="1400"/>
              <a:buNone/>
              <a:defRPr sz="1200" b="0" i="0" u="none" strike="noStrike" cap="none">
                <a:solidFill>
                  <a:schemeClr val="dk1"/>
                </a:solidFill>
                <a:latin typeface="Calibri"/>
                <a:ea typeface="Calibri"/>
                <a:cs typeface="Calibri"/>
              </a:defRPr>
            </a:lvl5pPr>
            <a:lvl6pPr marL="2743200" marR="0" lvl="5" indent="-228600" algn="l">
              <a:spcBef>
                <a:spcPts val="0"/>
              </a:spcBef>
              <a:spcAft>
                <a:spcPts val="0"/>
              </a:spcAft>
              <a:buSzPts val="1400"/>
              <a:buNone/>
              <a:defRPr sz="1200" b="0" i="0" u="none" strike="noStrike" cap="none">
                <a:solidFill>
                  <a:schemeClr val="dk1"/>
                </a:solidFill>
                <a:latin typeface="Calibri"/>
                <a:ea typeface="Calibri"/>
                <a:cs typeface="Calibri"/>
              </a:defRPr>
            </a:lvl6pPr>
            <a:lvl7pPr marL="3200400" marR="0" lvl="6" indent="-228600" algn="l">
              <a:spcBef>
                <a:spcPts val="0"/>
              </a:spcBef>
              <a:spcAft>
                <a:spcPts val="0"/>
              </a:spcAft>
              <a:buSzPts val="1400"/>
              <a:buNone/>
              <a:defRPr sz="1200" b="0" i="0" u="none" strike="noStrike" cap="none">
                <a:solidFill>
                  <a:schemeClr val="dk1"/>
                </a:solidFill>
                <a:latin typeface="Calibri"/>
                <a:ea typeface="Calibri"/>
                <a:cs typeface="Calibri"/>
              </a:defRPr>
            </a:lvl7pPr>
            <a:lvl8pPr marL="3657600" marR="0" lvl="7" indent="-228600" algn="l">
              <a:spcBef>
                <a:spcPts val="0"/>
              </a:spcBef>
              <a:spcAft>
                <a:spcPts val="0"/>
              </a:spcAft>
              <a:buSzPts val="1400"/>
              <a:buNone/>
              <a:defRPr sz="1200" b="0" i="0" u="none" strike="noStrike" cap="none">
                <a:solidFill>
                  <a:schemeClr val="dk1"/>
                </a:solidFill>
                <a:latin typeface="Calibri"/>
                <a:ea typeface="Calibri"/>
                <a:cs typeface="Calibri"/>
              </a:defRPr>
            </a:lvl8pPr>
            <a:lvl9pPr marL="4114800" marR="0" lvl="8" indent="-228600" algn="l">
              <a:spcBef>
                <a:spcPts val="0"/>
              </a:spcBef>
              <a:spcAft>
                <a:spcPts val="0"/>
              </a:spcAft>
              <a:buSzPts val="1400"/>
              <a:buNone/>
              <a:defRPr sz="1200" b="0" i="0" u="none" strike="noStrike" cap="none">
                <a:solidFill>
                  <a:schemeClr val="dk1"/>
                </a:solidFill>
                <a:latin typeface="Calibri"/>
                <a:ea typeface="Calibri"/>
                <a:cs typeface="Calibri"/>
              </a:defRPr>
            </a:lvl9pPr>
          </a:lstStyle>
          <a:p>
            <a:pPr>
              <a:defRPr/>
            </a:pPr>
            <a:endParaRPr/>
          </a:p>
        </p:txBody>
      </p:sp>
      <p:sp>
        <p:nvSpPr>
          <p:cNvPr id="7" name="Google Shape;7;n"/>
          <p:cNvSpPr txBox="1">
            <a:spLocks noGrp="1"/>
          </p:cNvSpPr>
          <p:nvPr>
            <p:ph type="ftr" idx="11"/>
          </p:nvPr>
        </p:nvSpPr>
        <p:spPr bwMode="auto">
          <a:xfrm>
            <a:off x="0" y="8685213"/>
            <a:ext cx="2971800" cy="458787"/>
          </a:xfrm>
          <a:prstGeom prst="rect">
            <a:avLst/>
          </a:prstGeom>
          <a:noFill/>
          <a:ln>
            <a:noFill/>
          </a:ln>
        </p:spPr>
        <p:txBody>
          <a:bodyPr spcFirstLastPara="1" wrap="square" lIns="91425" tIns="45700" rIns="91425" bIns="45700" anchor="b" anchorCtr="0">
            <a:noAutofit/>
          </a:bodyPr>
          <a:lstStyle>
            <a:lvl1pPr marR="0" lvl="0" algn="l">
              <a:spcBef>
                <a:spcPts val="0"/>
              </a:spcBef>
              <a:spcAft>
                <a:spcPts val="0"/>
              </a:spcAft>
              <a:buSzPts val="1400"/>
              <a:buNone/>
              <a:defRPr sz="1200" b="0" i="0" u="none" strike="noStrike" cap="none">
                <a:solidFill>
                  <a:schemeClr val="dk1"/>
                </a:solidFill>
                <a:latin typeface="Calibri"/>
                <a:ea typeface="Calibri"/>
                <a:cs typeface="Calibri"/>
              </a:defRPr>
            </a:lvl1pPr>
            <a:lvl2pPr marR="0" lvl="1" algn="l">
              <a:spcBef>
                <a:spcPts val="0"/>
              </a:spcBef>
              <a:spcAft>
                <a:spcPts val="0"/>
              </a:spcAft>
              <a:buSzPts val="1400"/>
              <a:buNone/>
              <a:defRPr sz="1800" b="0" i="0" u="none" strike="noStrike" cap="none">
                <a:solidFill>
                  <a:schemeClr val="dk1"/>
                </a:solidFill>
                <a:latin typeface="Calibri"/>
                <a:ea typeface="Calibri"/>
                <a:cs typeface="Calibri"/>
              </a:defRPr>
            </a:lvl2pPr>
            <a:lvl3pPr marR="0" lvl="2" algn="l">
              <a:spcBef>
                <a:spcPts val="0"/>
              </a:spcBef>
              <a:spcAft>
                <a:spcPts val="0"/>
              </a:spcAft>
              <a:buSzPts val="1400"/>
              <a:buNone/>
              <a:defRPr sz="1800" b="0" i="0" u="none" strike="noStrike" cap="none">
                <a:solidFill>
                  <a:schemeClr val="dk1"/>
                </a:solidFill>
                <a:latin typeface="Calibri"/>
                <a:ea typeface="Calibri"/>
                <a:cs typeface="Calibri"/>
              </a:defRPr>
            </a:lvl3pPr>
            <a:lvl4pPr marR="0" lvl="3" algn="l">
              <a:spcBef>
                <a:spcPts val="0"/>
              </a:spcBef>
              <a:spcAft>
                <a:spcPts val="0"/>
              </a:spcAft>
              <a:buSzPts val="1400"/>
              <a:buNone/>
              <a:defRPr sz="1800" b="0" i="0" u="none" strike="noStrike" cap="none">
                <a:solidFill>
                  <a:schemeClr val="dk1"/>
                </a:solidFill>
                <a:latin typeface="Calibri"/>
                <a:ea typeface="Calibri"/>
                <a:cs typeface="Calibri"/>
              </a:defRPr>
            </a:lvl4pPr>
            <a:lvl5pPr marR="0" lvl="4" algn="l">
              <a:spcBef>
                <a:spcPts val="0"/>
              </a:spcBef>
              <a:spcAft>
                <a:spcPts val="0"/>
              </a:spcAft>
              <a:buSzPts val="1400"/>
              <a:buNone/>
              <a:defRPr sz="1800" b="0" i="0" u="none" strike="noStrike" cap="none">
                <a:solidFill>
                  <a:schemeClr val="dk1"/>
                </a:solidFill>
                <a:latin typeface="Calibri"/>
                <a:ea typeface="Calibri"/>
                <a:cs typeface="Calibri"/>
              </a:defRPr>
            </a:lvl5pPr>
            <a:lvl6pPr marR="0" lvl="5" algn="l">
              <a:spcBef>
                <a:spcPts val="0"/>
              </a:spcBef>
              <a:spcAft>
                <a:spcPts val="0"/>
              </a:spcAft>
              <a:buSzPts val="1400"/>
              <a:buNone/>
              <a:defRPr sz="1800" b="0" i="0" u="none" strike="noStrike" cap="none">
                <a:solidFill>
                  <a:schemeClr val="dk1"/>
                </a:solidFill>
                <a:latin typeface="Calibri"/>
                <a:ea typeface="Calibri"/>
                <a:cs typeface="Calibri"/>
              </a:defRPr>
            </a:lvl6pPr>
            <a:lvl7pPr marR="0" lvl="6" algn="l">
              <a:spcBef>
                <a:spcPts val="0"/>
              </a:spcBef>
              <a:spcAft>
                <a:spcPts val="0"/>
              </a:spcAft>
              <a:buSzPts val="1400"/>
              <a:buNone/>
              <a:defRPr sz="1800" b="0" i="0" u="none" strike="noStrike" cap="none">
                <a:solidFill>
                  <a:schemeClr val="dk1"/>
                </a:solidFill>
                <a:latin typeface="Calibri"/>
                <a:ea typeface="Calibri"/>
                <a:cs typeface="Calibri"/>
              </a:defRPr>
            </a:lvl7pPr>
            <a:lvl8pPr marR="0" lvl="7" algn="l">
              <a:spcBef>
                <a:spcPts val="0"/>
              </a:spcBef>
              <a:spcAft>
                <a:spcPts val="0"/>
              </a:spcAft>
              <a:buSzPts val="1400"/>
              <a:buNone/>
              <a:defRPr sz="1800" b="0" i="0" u="none" strike="noStrike" cap="none">
                <a:solidFill>
                  <a:schemeClr val="dk1"/>
                </a:solidFill>
                <a:latin typeface="Calibri"/>
                <a:ea typeface="Calibri"/>
                <a:cs typeface="Calibri"/>
              </a:defRPr>
            </a:lvl8pPr>
            <a:lvl9pPr marR="0" lvl="8" algn="l">
              <a:spcBef>
                <a:spcPts val="0"/>
              </a:spcBef>
              <a:spcAft>
                <a:spcPts val="0"/>
              </a:spcAft>
              <a:buSzPts val="1400"/>
              <a:buNone/>
              <a:defRPr sz="1800" b="0" i="0" u="none" strike="noStrike" cap="none">
                <a:solidFill>
                  <a:schemeClr val="dk1"/>
                </a:solidFill>
                <a:latin typeface="Calibri"/>
                <a:ea typeface="Calibri"/>
                <a:cs typeface="Calibri"/>
              </a:defRPr>
            </a:lvl9pPr>
          </a:lstStyle>
          <a:p>
            <a:pPr>
              <a:defRPr/>
            </a:pPr>
            <a:endParaRPr/>
          </a:p>
        </p:txBody>
      </p:sp>
      <p:sp>
        <p:nvSpPr>
          <p:cNvPr id="8" name="Google Shape;8;n"/>
          <p:cNvSpPr txBox="1">
            <a:spLocks noGrp="1"/>
          </p:cNvSpPr>
          <p:nvPr>
            <p:ph type="sldNum" idx="12"/>
          </p:nvPr>
        </p:nvSpPr>
        <p:spPr bwMode="auto">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a:spcBef>
                <a:spcPts val="0"/>
              </a:spcBef>
              <a:spcAft>
                <a:spcPts val="0"/>
              </a:spcAft>
              <a:buNone/>
              <a:defRPr/>
            </a:pPr>
            <a:fld id="{00000000-1234-1234-1234-123412341234}" type="slidenum">
              <a:rPr lang="en-GB" sz="1200" b="0" i="0" u="none" strike="noStrike" cap="none">
                <a:solidFill>
                  <a:schemeClr val="dk1"/>
                </a:solidFill>
                <a:latin typeface="Calibri"/>
                <a:ea typeface="Calibri"/>
                <a:cs typeface="Calibri"/>
              </a:rPr>
              <a:t>‹#›</a:t>
            </a:fld>
            <a:endParaRPr sz="1200" b="0" i="0" u="none" strike="noStrike" cap="none">
              <a:solidFill>
                <a:schemeClr val="dk1"/>
              </a:solidFill>
              <a:latin typeface="Calibri"/>
              <a:ea typeface="Calibri"/>
              <a:cs typeface="Calibri"/>
            </a:endParaRPr>
          </a:p>
        </p:txBody>
      </p:sp>
    </p:spTree>
  </p:cSld>
  <p:clrMap bg1="lt1" tx1="dk1" bg2="dk2" tx2="lt2" accent1="accent1" accent2="accent2" accent3="accent3" accent4="accent4" accent5="accent5" accent6="accent6" hlink="hlink" folHlink="folHlink"/>
  <p:notesStyle>
    <a:defPPr marR="0" lvl="0" algn="l">
      <a:lnSpc>
        <a:spcPct val="100000"/>
      </a:lnSpc>
      <a:spcBef>
        <a:spcPts val="0"/>
      </a:spcBef>
      <a:spcAft>
        <a:spcPts val="0"/>
      </a:spcAft>
    </a:defPPr>
    <a:lvl1pPr marR="0" lvl="0"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1pPr>
    <a:lvl2pPr marR="0" lvl="1"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2pPr>
    <a:lvl3pPr marR="0" lvl="2"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3pPr>
    <a:lvl4pPr marR="0" lvl="3"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4pPr>
    <a:lvl5pPr marR="0" lvl="4"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5pPr>
    <a:lvl6pPr marR="0" lvl="5"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6pPr>
    <a:lvl7pPr marR="0" lvl="6"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7pPr>
    <a:lvl8pPr marR="0" lvl="7"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8pPr>
    <a:lvl9pPr marR="0" lvl="8"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bwMode="auto">
        <a:xfrm>
          <a:off x="0" y="0"/>
          <a:ext cx="0" cy="0"/>
          <a:chOff x="0" y="0"/>
          <a:chExt cx="0" cy="0"/>
        </a:xfrm>
      </p:grpSpPr>
      <p:sp>
        <p:nvSpPr>
          <p:cNvPr id="99" name="Google Shape;99;p4:notes"/>
          <p:cNvSpPr txBox="1">
            <a:spLocks noGrp="1"/>
          </p:cNvSpPr>
          <p:nvPr>
            <p:ph type="body" idx="1"/>
          </p:nvPr>
        </p:nvSpPr>
        <p:spPr bwMode="auto">
          <a:xfrm>
            <a:off x="685800" y="4400550"/>
            <a:ext cx="5486400" cy="3600450"/>
          </a:xfrm>
          <a:prstGeom prst="rect">
            <a:avLst/>
          </a:prstGeom>
        </p:spPr>
        <p:txBody>
          <a:bodyPr spcFirstLastPara="1" wrap="square" lIns="91425" tIns="45700" rIns="91425" bIns="45700" anchor="t" anchorCtr="0">
            <a:noAutofit/>
          </a:bodyPr>
          <a:lstStyle/>
          <a:p>
            <a:pPr marL="0" lvl="0" indent="0" algn="l">
              <a:spcBef>
                <a:spcPts val="0"/>
              </a:spcBef>
              <a:spcAft>
                <a:spcPts val="0"/>
              </a:spcAft>
              <a:buNone/>
              <a:defRPr/>
            </a:pPr>
            <a:endParaRPr/>
          </a:p>
        </p:txBody>
      </p:sp>
      <p:sp>
        <p:nvSpPr>
          <p:cNvPr id="100" name="Google Shape;100;p4:notes"/>
          <p:cNvSpPr>
            <a:spLocks noGrp="1" noRot="1" noChangeAspect="1"/>
          </p:cNvSpPr>
          <p:nvPr>
            <p:ph type="sldImg" idx="2"/>
          </p:nvPr>
        </p:nvSpPr>
        <p:spPr bwMode="auto">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bwMode="auto">
        <a:xfrm>
          <a:off x="0" y="0"/>
          <a:ext cx="0" cy="0"/>
          <a:chOff x="0" y="0"/>
          <a:chExt cx="0" cy="0"/>
        </a:xfrm>
      </p:grpSpPr>
      <p:sp>
        <p:nvSpPr>
          <p:cNvPr id="208" name="Google Shape;208;g2b495916035_0_170:notes"/>
          <p:cNvSpPr>
            <a:spLocks noGrp="1" noRot="1" noChangeAspect="1"/>
          </p:cNvSpPr>
          <p:nvPr>
            <p:ph type="sldImg" idx="2"/>
          </p:nvPr>
        </p:nvSpPr>
        <p:spPr bwMode="auto">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9" name="Google Shape;209;g2b495916035_0_170:notes"/>
          <p:cNvSpPr txBox="1">
            <a:spLocks noGrp="1"/>
          </p:cNvSpPr>
          <p:nvPr>
            <p:ph type="body" idx="1"/>
          </p:nvPr>
        </p:nvSpPr>
        <p:spPr bwMode="auto">
          <a:xfrm>
            <a:off x="685800" y="4400550"/>
            <a:ext cx="5486400" cy="3600600"/>
          </a:xfrm>
          <a:prstGeom prst="rect">
            <a:avLst/>
          </a:prstGeom>
        </p:spPr>
        <p:txBody>
          <a:bodyPr spcFirstLastPara="1" wrap="square" lIns="91425" tIns="45700" rIns="91425" bIns="45700" anchor="t" anchorCtr="0">
            <a:noAutofit/>
          </a:bodyPr>
          <a:lstStyle/>
          <a:p>
            <a:pPr marL="0" lvl="0" indent="0" algn="l">
              <a:spcBef>
                <a:spcPts val="0"/>
              </a:spcBef>
              <a:spcAft>
                <a:spcPts val="0"/>
              </a:spcAft>
              <a:buNone/>
              <a:defRPr/>
            </a:pPr>
            <a:endParaRPr/>
          </a:p>
        </p:txBody>
      </p:sp>
      <p:sp>
        <p:nvSpPr>
          <p:cNvPr id="210" name="Google Shape;210;g2b495916035_0_170:notes"/>
          <p:cNvSpPr txBox="1">
            <a:spLocks noGrp="1"/>
          </p:cNvSpPr>
          <p:nvPr>
            <p:ph type="sldNum" idx="12"/>
          </p:nvPr>
        </p:nvSpPr>
        <p:spPr bwMode="auto">
          <a:xfrm>
            <a:off x="3884613" y="8685213"/>
            <a:ext cx="2971800" cy="458700"/>
          </a:xfrm>
          <a:prstGeom prst="rect">
            <a:avLst/>
          </a:prstGeom>
        </p:spPr>
        <p:txBody>
          <a:bodyPr spcFirstLastPara="1" wrap="square" lIns="91425" tIns="45700" rIns="91425" bIns="45700" anchor="b" anchorCtr="0">
            <a:noAutofit/>
          </a:bodyPr>
          <a:lstStyle/>
          <a:p>
            <a:pPr marL="0" lvl="0" indent="0" algn="r">
              <a:spcBef>
                <a:spcPts val="0"/>
              </a:spcBef>
              <a:spcAft>
                <a:spcPts val="0"/>
              </a:spcAft>
              <a:buNone/>
              <a:defRPr/>
            </a:pPr>
            <a:fld id="{00000000-1234-1234-1234-123412341234}" type="slidenum">
              <a:rPr lang="en-GB"/>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bwMode="auto">
        <a:xfrm>
          <a:off x="0" y="0"/>
          <a:ext cx="0" cy="0"/>
          <a:chOff x="0" y="0"/>
          <a:chExt cx="0" cy="0"/>
        </a:xfrm>
      </p:grpSpPr>
      <p:sp>
        <p:nvSpPr>
          <p:cNvPr id="216" name="Google Shape;216;g2b495916035_0_177:notes"/>
          <p:cNvSpPr>
            <a:spLocks noGrp="1" noRot="1" noChangeAspect="1"/>
          </p:cNvSpPr>
          <p:nvPr>
            <p:ph type="sldImg" idx="2"/>
          </p:nvPr>
        </p:nvSpPr>
        <p:spPr bwMode="auto">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7" name="Google Shape;217;g2b495916035_0_177:notes"/>
          <p:cNvSpPr txBox="1">
            <a:spLocks noGrp="1"/>
          </p:cNvSpPr>
          <p:nvPr>
            <p:ph type="body" idx="1"/>
          </p:nvPr>
        </p:nvSpPr>
        <p:spPr bwMode="auto">
          <a:xfrm>
            <a:off x="685800" y="4400550"/>
            <a:ext cx="5486400" cy="3600600"/>
          </a:xfrm>
          <a:prstGeom prst="rect">
            <a:avLst/>
          </a:prstGeom>
        </p:spPr>
        <p:txBody>
          <a:bodyPr spcFirstLastPara="1" wrap="square" lIns="91425" tIns="45700" rIns="91425" bIns="45700" anchor="t" anchorCtr="0">
            <a:noAutofit/>
          </a:bodyPr>
          <a:lstStyle/>
          <a:p>
            <a:pPr marL="0" lvl="0" indent="0" algn="l">
              <a:spcBef>
                <a:spcPts val="0"/>
              </a:spcBef>
              <a:spcAft>
                <a:spcPts val="0"/>
              </a:spcAft>
              <a:buNone/>
              <a:defRPr/>
            </a:pPr>
            <a:endParaRPr/>
          </a:p>
        </p:txBody>
      </p:sp>
      <p:sp>
        <p:nvSpPr>
          <p:cNvPr id="218" name="Google Shape;218;g2b495916035_0_177:notes"/>
          <p:cNvSpPr txBox="1">
            <a:spLocks noGrp="1"/>
          </p:cNvSpPr>
          <p:nvPr>
            <p:ph type="sldNum" idx="12"/>
          </p:nvPr>
        </p:nvSpPr>
        <p:spPr bwMode="auto">
          <a:xfrm>
            <a:off x="3884613" y="8685213"/>
            <a:ext cx="2971800" cy="458700"/>
          </a:xfrm>
          <a:prstGeom prst="rect">
            <a:avLst/>
          </a:prstGeom>
        </p:spPr>
        <p:txBody>
          <a:bodyPr spcFirstLastPara="1" wrap="square" lIns="91425" tIns="45700" rIns="91425" bIns="45700" anchor="b" anchorCtr="0">
            <a:noAutofit/>
          </a:bodyPr>
          <a:lstStyle/>
          <a:p>
            <a:pPr marL="0" lvl="0" indent="0" algn="r">
              <a:spcBef>
                <a:spcPts val="0"/>
              </a:spcBef>
              <a:spcAft>
                <a:spcPts val="0"/>
              </a:spcAft>
              <a:buClr>
                <a:srgbClr val="000000"/>
              </a:buClr>
              <a:buFont typeface="Arial"/>
              <a:buNone/>
              <a:defRPr/>
            </a:pPr>
            <a:fld id="{00000000-1234-1234-1234-123412341234}" type="slidenum">
              <a:rPr lang="en-GB"/>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bwMode="auto">
        <a:xfrm>
          <a:off x="0" y="0"/>
          <a:ext cx="0" cy="0"/>
          <a:chOff x="0" y="0"/>
          <a:chExt cx="0" cy="0"/>
        </a:xfrm>
      </p:grpSpPr>
      <p:sp>
        <p:nvSpPr>
          <p:cNvPr id="225" name="Google Shape;225;g2b56b1edb37_0_19:notes"/>
          <p:cNvSpPr>
            <a:spLocks noGrp="1" noRot="1" noChangeAspect="1"/>
          </p:cNvSpPr>
          <p:nvPr>
            <p:ph type="sldImg" idx="2"/>
          </p:nvPr>
        </p:nvSpPr>
        <p:spPr bwMode="auto">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6" name="Google Shape;226;g2b56b1edb37_0_19:notes"/>
          <p:cNvSpPr txBox="1">
            <a:spLocks noGrp="1"/>
          </p:cNvSpPr>
          <p:nvPr>
            <p:ph type="body" idx="1"/>
          </p:nvPr>
        </p:nvSpPr>
        <p:spPr bwMode="auto">
          <a:xfrm>
            <a:off x="685800" y="4400550"/>
            <a:ext cx="5486400" cy="3600600"/>
          </a:xfrm>
          <a:prstGeom prst="rect">
            <a:avLst/>
          </a:prstGeom>
        </p:spPr>
        <p:txBody>
          <a:bodyPr spcFirstLastPara="1" wrap="square" lIns="91425" tIns="45700" rIns="91425" bIns="45700" anchor="t" anchorCtr="0">
            <a:noAutofit/>
          </a:bodyPr>
          <a:lstStyle/>
          <a:p>
            <a:pPr marL="0" lvl="0" indent="0" algn="l">
              <a:spcBef>
                <a:spcPts val="0"/>
              </a:spcBef>
              <a:spcAft>
                <a:spcPts val="0"/>
              </a:spcAft>
              <a:buNone/>
              <a:defRPr/>
            </a:pPr>
            <a:endParaRPr/>
          </a:p>
        </p:txBody>
      </p:sp>
      <p:sp>
        <p:nvSpPr>
          <p:cNvPr id="227" name="Google Shape;227;g2b56b1edb37_0_19:notes"/>
          <p:cNvSpPr txBox="1">
            <a:spLocks noGrp="1"/>
          </p:cNvSpPr>
          <p:nvPr>
            <p:ph type="sldNum" idx="12"/>
          </p:nvPr>
        </p:nvSpPr>
        <p:spPr bwMode="auto">
          <a:xfrm>
            <a:off x="3884613" y="8685213"/>
            <a:ext cx="2971800" cy="458700"/>
          </a:xfrm>
          <a:prstGeom prst="rect">
            <a:avLst/>
          </a:prstGeom>
        </p:spPr>
        <p:txBody>
          <a:bodyPr spcFirstLastPara="1" wrap="square" lIns="91425" tIns="45700" rIns="91425" bIns="45700" anchor="b" anchorCtr="0">
            <a:noAutofit/>
          </a:bodyPr>
          <a:lstStyle/>
          <a:p>
            <a:pPr marL="0" lvl="0" indent="0" algn="r">
              <a:spcBef>
                <a:spcPts val="0"/>
              </a:spcBef>
              <a:spcAft>
                <a:spcPts val="0"/>
              </a:spcAft>
              <a:buClr>
                <a:srgbClr val="000000"/>
              </a:buClr>
              <a:buFont typeface="Arial"/>
              <a:buNone/>
              <a:defRPr/>
            </a:pPr>
            <a:fld id="{00000000-1234-1234-1234-123412341234}" type="slidenum">
              <a:rPr lang="en-GB"/>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bwMode="auto">
        <a:xfrm>
          <a:off x="0" y="0"/>
          <a:ext cx="0" cy="0"/>
          <a:chOff x="0" y="0"/>
          <a:chExt cx="0" cy="0"/>
        </a:xfrm>
      </p:grpSpPr>
      <p:sp>
        <p:nvSpPr>
          <p:cNvPr id="238" name="Google Shape;238;g2b56b1edb37_0_42:notes"/>
          <p:cNvSpPr>
            <a:spLocks noGrp="1" noRot="1" noChangeAspect="1"/>
          </p:cNvSpPr>
          <p:nvPr>
            <p:ph type="sldImg" idx="2"/>
          </p:nvPr>
        </p:nvSpPr>
        <p:spPr bwMode="auto">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9" name="Google Shape;239;g2b56b1edb37_0_42:notes"/>
          <p:cNvSpPr txBox="1">
            <a:spLocks noGrp="1"/>
          </p:cNvSpPr>
          <p:nvPr>
            <p:ph type="body" idx="1"/>
          </p:nvPr>
        </p:nvSpPr>
        <p:spPr bwMode="auto">
          <a:xfrm>
            <a:off x="685800" y="4400550"/>
            <a:ext cx="5486400" cy="3600600"/>
          </a:xfrm>
          <a:prstGeom prst="rect">
            <a:avLst/>
          </a:prstGeom>
        </p:spPr>
        <p:txBody>
          <a:bodyPr spcFirstLastPara="1" wrap="square" lIns="91425" tIns="45700" rIns="91425" bIns="45700" anchor="t" anchorCtr="0">
            <a:noAutofit/>
          </a:bodyPr>
          <a:lstStyle/>
          <a:p>
            <a:pPr marL="0" lvl="0" indent="0" algn="l">
              <a:spcBef>
                <a:spcPts val="0"/>
              </a:spcBef>
              <a:spcAft>
                <a:spcPts val="0"/>
              </a:spcAft>
              <a:buNone/>
              <a:defRPr/>
            </a:pPr>
            <a:endParaRPr/>
          </a:p>
        </p:txBody>
      </p:sp>
      <p:sp>
        <p:nvSpPr>
          <p:cNvPr id="240" name="Google Shape;240;g2b56b1edb37_0_42:notes"/>
          <p:cNvSpPr txBox="1">
            <a:spLocks noGrp="1"/>
          </p:cNvSpPr>
          <p:nvPr>
            <p:ph type="sldNum" idx="12"/>
          </p:nvPr>
        </p:nvSpPr>
        <p:spPr bwMode="auto">
          <a:xfrm>
            <a:off x="3884613" y="8685213"/>
            <a:ext cx="2971800" cy="458700"/>
          </a:xfrm>
          <a:prstGeom prst="rect">
            <a:avLst/>
          </a:prstGeom>
        </p:spPr>
        <p:txBody>
          <a:bodyPr spcFirstLastPara="1" wrap="square" lIns="91425" tIns="45700" rIns="91425" bIns="45700" anchor="b" anchorCtr="0">
            <a:noAutofit/>
          </a:bodyPr>
          <a:lstStyle/>
          <a:p>
            <a:pPr marL="0" lvl="0" indent="0" algn="r">
              <a:spcBef>
                <a:spcPts val="0"/>
              </a:spcBef>
              <a:spcAft>
                <a:spcPts val="0"/>
              </a:spcAft>
              <a:buClr>
                <a:srgbClr val="000000"/>
              </a:buClr>
              <a:buFont typeface="Arial"/>
              <a:buNone/>
              <a:defRPr/>
            </a:pPr>
            <a:fld id="{00000000-1234-1234-1234-123412341234}" type="slidenum">
              <a:rPr lang="en-GB"/>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bwMode="auto">
        <a:xfrm>
          <a:off x="0" y="0"/>
          <a:ext cx="0" cy="0"/>
          <a:chOff x="0" y="0"/>
          <a:chExt cx="0" cy="0"/>
        </a:xfrm>
      </p:grpSpPr>
      <p:sp>
        <p:nvSpPr>
          <p:cNvPr id="247" name="Google Shape;247;g2b56b1edb37_0_74:notes"/>
          <p:cNvSpPr>
            <a:spLocks noGrp="1" noRot="1" noChangeAspect="1"/>
          </p:cNvSpPr>
          <p:nvPr>
            <p:ph type="sldImg" idx="2"/>
          </p:nvPr>
        </p:nvSpPr>
        <p:spPr bwMode="auto">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8" name="Google Shape;248;g2b56b1edb37_0_74:notes"/>
          <p:cNvSpPr txBox="1">
            <a:spLocks noGrp="1"/>
          </p:cNvSpPr>
          <p:nvPr>
            <p:ph type="body" idx="1"/>
          </p:nvPr>
        </p:nvSpPr>
        <p:spPr bwMode="auto">
          <a:xfrm>
            <a:off x="685800" y="4400550"/>
            <a:ext cx="5486400" cy="3600600"/>
          </a:xfrm>
          <a:prstGeom prst="rect">
            <a:avLst/>
          </a:prstGeom>
        </p:spPr>
        <p:txBody>
          <a:bodyPr spcFirstLastPara="1" wrap="square" lIns="91425" tIns="45700" rIns="91425" bIns="45700" anchor="t" anchorCtr="0">
            <a:noAutofit/>
          </a:bodyPr>
          <a:lstStyle/>
          <a:p>
            <a:pPr marL="0" lvl="0" indent="0" algn="l">
              <a:spcBef>
                <a:spcPts val="0"/>
              </a:spcBef>
              <a:spcAft>
                <a:spcPts val="0"/>
              </a:spcAft>
              <a:buNone/>
              <a:defRPr/>
            </a:pPr>
            <a:endParaRPr/>
          </a:p>
        </p:txBody>
      </p:sp>
      <p:sp>
        <p:nvSpPr>
          <p:cNvPr id="249" name="Google Shape;249;g2b56b1edb37_0_74:notes"/>
          <p:cNvSpPr txBox="1">
            <a:spLocks noGrp="1"/>
          </p:cNvSpPr>
          <p:nvPr>
            <p:ph type="sldNum" idx="12"/>
          </p:nvPr>
        </p:nvSpPr>
        <p:spPr bwMode="auto">
          <a:xfrm>
            <a:off x="3884613" y="8685213"/>
            <a:ext cx="2971800" cy="458700"/>
          </a:xfrm>
          <a:prstGeom prst="rect">
            <a:avLst/>
          </a:prstGeom>
        </p:spPr>
        <p:txBody>
          <a:bodyPr spcFirstLastPara="1" wrap="square" lIns="91425" tIns="45700" rIns="91425" bIns="45700" anchor="b" anchorCtr="0">
            <a:noAutofit/>
          </a:bodyPr>
          <a:lstStyle/>
          <a:p>
            <a:pPr marL="0" lvl="0" indent="0" algn="r">
              <a:spcBef>
                <a:spcPts val="0"/>
              </a:spcBef>
              <a:spcAft>
                <a:spcPts val="0"/>
              </a:spcAft>
              <a:buClr>
                <a:srgbClr val="000000"/>
              </a:buClr>
              <a:buFont typeface="Arial"/>
              <a:buNone/>
              <a:defRPr/>
            </a:pPr>
            <a:fld id="{00000000-1234-1234-1234-123412341234}" type="slidenum">
              <a:rPr lang="en-GB"/>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bwMode="auto">
        <a:xfrm>
          <a:off x="0" y="0"/>
          <a:ext cx="0" cy="0"/>
          <a:chOff x="0" y="0"/>
          <a:chExt cx="0" cy="0"/>
        </a:xfrm>
      </p:grpSpPr>
      <p:sp>
        <p:nvSpPr>
          <p:cNvPr id="256" name="Google Shape;256;g2b56b1edb37_0_82:notes"/>
          <p:cNvSpPr>
            <a:spLocks noGrp="1" noRot="1" noChangeAspect="1"/>
          </p:cNvSpPr>
          <p:nvPr>
            <p:ph type="sldImg" idx="2"/>
          </p:nvPr>
        </p:nvSpPr>
        <p:spPr bwMode="auto">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7" name="Google Shape;257;g2b56b1edb37_0_82:notes"/>
          <p:cNvSpPr txBox="1">
            <a:spLocks noGrp="1"/>
          </p:cNvSpPr>
          <p:nvPr>
            <p:ph type="body" idx="1"/>
          </p:nvPr>
        </p:nvSpPr>
        <p:spPr bwMode="auto">
          <a:xfrm>
            <a:off x="685800" y="4400550"/>
            <a:ext cx="5486400" cy="3600600"/>
          </a:xfrm>
          <a:prstGeom prst="rect">
            <a:avLst/>
          </a:prstGeom>
        </p:spPr>
        <p:txBody>
          <a:bodyPr spcFirstLastPara="1" wrap="square" lIns="91425" tIns="45700" rIns="91425" bIns="45700" anchor="t" anchorCtr="0">
            <a:noAutofit/>
          </a:bodyPr>
          <a:lstStyle/>
          <a:p>
            <a:pPr marL="0" lvl="0" indent="0" algn="l">
              <a:spcBef>
                <a:spcPts val="0"/>
              </a:spcBef>
              <a:spcAft>
                <a:spcPts val="0"/>
              </a:spcAft>
              <a:buNone/>
              <a:defRPr/>
            </a:pPr>
            <a:endParaRPr/>
          </a:p>
        </p:txBody>
      </p:sp>
      <p:sp>
        <p:nvSpPr>
          <p:cNvPr id="258" name="Google Shape;258;g2b56b1edb37_0_82:notes"/>
          <p:cNvSpPr txBox="1">
            <a:spLocks noGrp="1"/>
          </p:cNvSpPr>
          <p:nvPr>
            <p:ph type="sldNum" idx="12"/>
          </p:nvPr>
        </p:nvSpPr>
        <p:spPr bwMode="auto">
          <a:xfrm>
            <a:off x="3884613" y="8685213"/>
            <a:ext cx="2971800" cy="458700"/>
          </a:xfrm>
          <a:prstGeom prst="rect">
            <a:avLst/>
          </a:prstGeom>
        </p:spPr>
        <p:txBody>
          <a:bodyPr spcFirstLastPara="1" wrap="square" lIns="91425" tIns="45700" rIns="91425" bIns="45700" anchor="b" anchorCtr="0">
            <a:noAutofit/>
          </a:bodyPr>
          <a:lstStyle/>
          <a:p>
            <a:pPr marL="0" lvl="0" indent="0" algn="r">
              <a:spcBef>
                <a:spcPts val="0"/>
              </a:spcBef>
              <a:spcAft>
                <a:spcPts val="0"/>
              </a:spcAft>
              <a:buNone/>
              <a:defRPr/>
            </a:pPr>
            <a:fld id="{00000000-1234-1234-1234-123412341234}" type="slidenum">
              <a:rPr lang="en-GB"/>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bwMode="auto">
        <a:xfrm>
          <a:off x="0" y="0"/>
          <a:ext cx="0" cy="0"/>
          <a:chOff x="0" y="0"/>
          <a:chExt cx="0" cy="0"/>
        </a:xfrm>
      </p:grpSpPr>
      <p:sp>
        <p:nvSpPr>
          <p:cNvPr id="264" name="Google Shape;264;g2b56b1edb37_0_89:notes"/>
          <p:cNvSpPr>
            <a:spLocks noGrp="1" noRot="1" noChangeAspect="1"/>
          </p:cNvSpPr>
          <p:nvPr>
            <p:ph type="sldImg" idx="2"/>
          </p:nvPr>
        </p:nvSpPr>
        <p:spPr bwMode="auto">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5" name="Google Shape;265;g2b56b1edb37_0_89:notes"/>
          <p:cNvSpPr txBox="1">
            <a:spLocks noGrp="1"/>
          </p:cNvSpPr>
          <p:nvPr>
            <p:ph type="body" idx="1"/>
          </p:nvPr>
        </p:nvSpPr>
        <p:spPr bwMode="auto">
          <a:xfrm>
            <a:off x="685800" y="4400550"/>
            <a:ext cx="5486400" cy="3600600"/>
          </a:xfrm>
          <a:prstGeom prst="rect">
            <a:avLst/>
          </a:prstGeom>
        </p:spPr>
        <p:txBody>
          <a:bodyPr spcFirstLastPara="1" wrap="square" lIns="91425" tIns="45700" rIns="91425" bIns="45700" anchor="t" anchorCtr="0">
            <a:noAutofit/>
          </a:bodyPr>
          <a:lstStyle/>
          <a:p>
            <a:pPr marL="0" lvl="0" indent="0" algn="l">
              <a:spcBef>
                <a:spcPts val="0"/>
              </a:spcBef>
              <a:spcAft>
                <a:spcPts val="0"/>
              </a:spcAft>
              <a:buNone/>
              <a:defRPr/>
            </a:pPr>
            <a:endParaRPr/>
          </a:p>
        </p:txBody>
      </p:sp>
      <p:sp>
        <p:nvSpPr>
          <p:cNvPr id="266" name="Google Shape;266;g2b56b1edb37_0_89:notes"/>
          <p:cNvSpPr txBox="1">
            <a:spLocks noGrp="1"/>
          </p:cNvSpPr>
          <p:nvPr>
            <p:ph type="sldNum" idx="12"/>
          </p:nvPr>
        </p:nvSpPr>
        <p:spPr bwMode="auto">
          <a:xfrm>
            <a:off x="3884613" y="8685213"/>
            <a:ext cx="2971800" cy="458700"/>
          </a:xfrm>
          <a:prstGeom prst="rect">
            <a:avLst/>
          </a:prstGeom>
        </p:spPr>
        <p:txBody>
          <a:bodyPr spcFirstLastPara="1" wrap="square" lIns="91425" tIns="45700" rIns="91425" bIns="45700" anchor="b" anchorCtr="0">
            <a:noAutofit/>
          </a:bodyPr>
          <a:lstStyle/>
          <a:p>
            <a:pPr marL="0" lvl="0" indent="0" algn="r">
              <a:spcBef>
                <a:spcPts val="0"/>
              </a:spcBef>
              <a:spcAft>
                <a:spcPts val="0"/>
              </a:spcAft>
              <a:buClr>
                <a:srgbClr val="000000"/>
              </a:buClr>
              <a:buFont typeface="Arial"/>
              <a:buNone/>
              <a:defRPr/>
            </a:pPr>
            <a:fld id="{00000000-1234-1234-1234-123412341234}" type="slidenum">
              <a:rPr lang="en-GB"/>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bwMode="auto">
        <a:xfrm>
          <a:off x="0" y="0"/>
          <a:ext cx="0" cy="0"/>
          <a:chOff x="0" y="0"/>
          <a:chExt cx="0" cy="0"/>
        </a:xfrm>
      </p:grpSpPr>
      <p:sp>
        <p:nvSpPr>
          <p:cNvPr id="274" name="Google Shape;274;g2b56b1edb37_0_100:notes"/>
          <p:cNvSpPr>
            <a:spLocks noGrp="1" noRot="1" noChangeAspect="1"/>
          </p:cNvSpPr>
          <p:nvPr>
            <p:ph type="sldImg" idx="2"/>
          </p:nvPr>
        </p:nvSpPr>
        <p:spPr bwMode="auto">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5" name="Google Shape;275;g2b56b1edb37_0_100:notes"/>
          <p:cNvSpPr txBox="1">
            <a:spLocks noGrp="1"/>
          </p:cNvSpPr>
          <p:nvPr>
            <p:ph type="body" idx="1"/>
          </p:nvPr>
        </p:nvSpPr>
        <p:spPr bwMode="auto">
          <a:xfrm>
            <a:off x="685800" y="4400550"/>
            <a:ext cx="5486400" cy="3600600"/>
          </a:xfrm>
          <a:prstGeom prst="rect">
            <a:avLst/>
          </a:prstGeom>
        </p:spPr>
        <p:txBody>
          <a:bodyPr spcFirstLastPara="1" wrap="square" lIns="91425" tIns="45700" rIns="91425" bIns="45700" anchor="t" anchorCtr="0">
            <a:noAutofit/>
          </a:bodyPr>
          <a:lstStyle/>
          <a:p>
            <a:pPr marL="0" lvl="0" indent="0" algn="l">
              <a:spcBef>
                <a:spcPts val="0"/>
              </a:spcBef>
              <a:spcAft>
                <a:spcPts val="0"/>
              </a:spcAft>
              <a:buNone/>
              <a:defRPr/>
            </a:pPr>
            <a:endParaRPr/>
          </a:p>
        </p:txBody>
      </p:sp>
      <p:sp>
        <p:nvSpPr>
          <p:cNvPr id="276" name="Google Shape;276;g2b56b1edb37_0_100:notes"/>
          <p:cNvSpPr txBox="1">
            <a:spLocks noGrp="1"/>
          </p:cNvSpPr>
          <p:nvPr>
            <p:ph type="sldNum" idx="12"/>
          </p:nvPr>
        </p:nvSpPr>
        <p:spPr bwMode="auto">
          <a:xfrm>
            <a:off x="3884613" y="8685213"/>
            <a:ext cx="2971800" cy="458700"/>
          </a:xfrm>
          <a:prstGeom prst="rect">
            <a:avLst/>
          </a:prstGeom>
        </p:spPr>
        <p:txBody>
          <a:bodyPr spcFirstLastPara="1" wrap="square" lIns="91425" tIns="45700" rIns="91425" bIns="45700" anchor="b" anchorCtr="0">
            <a:noAutofit/>
          </a:bodyPr>
          <a:lstStyle/>
          <a:p>
            <a:pPr marL="0" lvl="0" indent="0" algn="r">
              <a:spcBef>
                <a:spcPts val="0"/>
              </a:spcBef>
              <a:spcAft>
                <a:spcPts val="0"/>
              </a:spcAft>
              <a:buNone/>
              <a:defRPr/>
            </a:pPr>
            <a:fld id="{00000000-1234-1234-1234-123412341234}" type="slidenum">
              <a:rPr lang="en-GB"/>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bwMode="auto">
        <a:xfrm>
          <a:off x="0" y="0"/>
          <a:ext cx="0" cy="0"/>
          <a:chOff x="0" y="0"/>
          <a:chExt cx="0" cy="0"/>
        </a:xfrm>
      </p:grpSpPr>
      <p:sp>
        <p:nvSpPr>
          <p:cNvPr id="286" name="Google Shape;286;g2b50d22c635_0_0:notes"/>
          <p:cNvSpPr>
            <a:spLocks noGrp="1" noRot="1" noChangeAspect="1"/>
          </p:cNvSpPr>
          <p:nvPr>
            <p:ph type="sldImg" idx="2"/>
          </p:nvPr>
        </p:nvSpPr>
        <p:spPr bwMode="auto">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7" name="Google Shape;287;g2b50d22c635_0_0:notes"/>
          <p:cNvSpPr txBox="1">
            <a:spLocks noGrp="1"/>
          </p:cNvSpPr>
          <p:nvPr>
            <p:ph type="body" idx="1"/>
          </p:nvPr>
        </p:nvSpPr>
        <p:spPr bwMode="auto">
          <a:xfrm>
            <a:off x="685800" y="4400550"/>
            <a:ext cx="5486400" cy="3600600"/>
          </a:xfrm>
          <a:prstGeom prst="rect">
            <a:avLst/>
          </a:prstGeom>
        </p:spPr>
        <p:txBody>
          <a:bodyPr spcFirstLastPara="1" wrap="square" lIns="91425" tIns="45700" rIns="91425" bIns="45700" anchor="t" anchorCtr="0">
            <a:noAutofit/>
          </a:bodyPr>
          <a:lstStyle/>
          <a:p>
            <a:pPr marL="0" lvl="0" indent="0" algn="l">
              <a:spcBef>
                <a:spcPts val="0"/>
              </a:spcBef>
              <a:spcAft>
                <a:spcPts val="0"/>
              </a:spcAft>
              <a:buNone/>
              <a:defRPr/>
            </a:pPr>
            <a:endParaRPr/>
          </a:p>
        </p:txBody>
      </p:sp>
      <p:sp>
        <p:nvSpPr>
          <p:cNvPr id="288" name="Google Shape;288;g2b50d22c635_0_0:notes"/>
          <p:cNvSpPr txBox="1">
            <a:spLocks noGrp="1"/>
          </p:cNvSpPr>
          <p:nvPr>
            <p:ph type="sldNum" idx="12"/>
          </p:nvPr>
        </p:nvSpPr>
        <p:spPr bwMode="auto">
          <a:xfrm>
            <a:off x="3884613" y="8685213"/>
            <a:ext cx="2971800" cy="458700"/>
          </a:xfrm>
          <a:prstGeom prst="rect">
            <a:avLst/>
          </a:prstGeom>
        </p:spPr>
        <p:txBody>
          <a:bodyPr spcFirstLastPara="1" wrap="square" lIns="91425" tIns="45700" rIns="91425" bIns="45700" anchor="b" anchorCtr="0">
            <a:noAutofit/>
          </a:bodyPr>
          <a:lstStyle/>
          <a:p>
            <a:pPr marL="0" lvl="0" indent="0" algn="r">
              <a:spcBef>
                <a:spcPts val="0"/>
              </a:spcBef>
              <a:spcAft>
                <a:spcPts val="0"/>
              </a:spcAft>
              <a:buClr>
                <a:srgbClr val="000000"/>
              </a:buClr>
              <a:buFont typeface="Arial"/>
              <a:buNone/>
              <a:defRPr/>
            </a:pPr>
            <a:fld id="{00000000-1234-1234-1234-123412341234}" type="slidenum">
              <a:rPr lang="en-GB"/>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bwMode="auto">
        <a:xfrm>
          <a:off x="0" y="0"/>
          <a:ext cx="0" cy="0"/>
          <a:chOff x="0" y="0"/>
          <a:chExt cx="0" cy="0"/>
        </a:xfrm>
      </p:grpSpPr>
      <p:sp>
        <p:nvSpPr>
          <p:cNvPr id="296" name="Google Shape;296;g2b56b1edb37_0_2:notes"/>
          <p:cNvSpPr>
            <a:spLocks noGrp="1" noRot="1" noChangeAspect="1"/>
          </p:cNvSpPr>
          <p:nvPr>
            <p:ph type="sldImg" idx="2"/>
          </p:nvPr>
        </p:nvSpPr>
        <p:spPr bwMode="auto">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7" name="Google Shape;297;g2b56b1edb37_0_2:notes"/>
          <p:cNvSpPr txBox="1">
            <a:spLocks noGrp="1"/>
          </p:cNvSpPr>
          <p:nvPr>
            <p:ph type="body" idx="1"/>
          </p:nvPr>
        </p:nvSpPr>
        <p:spPr bwMode="auto">
          <a:xfrm>
            <a:off x="685800" y="4400550"/>
            <a:ext cx="5486400" cy="3600600"/>
          </a:xfrm>
          <a:prstGeom prst="rect">
            <a:avLst/>
          </a:prstGeom>
        </p:spPr>
        <p:txBody>
          <a:bodyPr spcFirstLastPara="1" wrap="square" lIns="91425" tIns="45700" rIns="91425" bIns="45700" anchor="t" anchorCtr="0">
            <a:noAutofit/>
          </a:bodyPr>
          <a:lstStyle/>
          <a:p>
            <a:pPr marL="0" lvl="0" indent="0" algn="l">
              <a:spcBef>
                <a:spcPts val="0"/>
              </a:spcBef>
              <a:spcAft>
                <a:spcPts val="0"/>
              </a:spcAft>
              <a:buNone/>
              <a:defRPr/>
            </a:pPr>
            <a:endParaRPr/>
          </a:p>
        </p:txBody>
      </p:sp>
      <p:sp>
        <p:nvSpPr>
          <p:cNvPr id="298" name="Google Shape;298;g2b56b1edb37_0_2:notes"/>
          <p:cNvSpPr txBox="1">
            <a:spLocks noGrp="1"/>
          </p:cNvSpPr>
          <p:nvPr>
            <p:ph type="sldNum" idx="12"/>
          </p:nvPr>
        </p:nvSpPr>
        <p:spPr bwMode="auto">
          <a:xfrm>
            <a:off x="3884613" y="8685213"/>
            <a:ext cx="2971800" cy="458700"/>
          </a:xfrm>
          <a:prstGeom prst="rect">
            <a:avLst/>
          </a:prstGeom>
        </p:spPr>
        <p:txBody>
          <a:bodyPr spcFirstLastPara="1" wrap="square" lIns="91425" tIns="45700" rIns="91425" bIns="45700" anchor="b" anchorCtr="0">
            <a:noAutofit/>
          </a:bodyPr>
          <a:lstStyle/>
          <a:p>
            <a:pPr marL="0" lvl="0" indent="0" algn="r">
              <a:spcBef>
                <a:spcPts val="0"/>
              </a:spcBef>
              <a:spcAft>
                <a:spcPts val="0"/>
              </a:spcAft>
              <a:buClr>
                <a:srgbClr val="000000"/>
              </a:buClr>
              <a:buFont typeface="Arial"/>
              <a:buNone/>
              <a:defRPr/>
            </a:pPr>
            <a:fld id="{00000000-1234-1234-1234-123412341234}" type="slidenum">
              <a:rPr lang="en-GB"/>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bwMode="auto">
        <a:xfrm>
          <a:off x="0" y="0"/>
          <a:ext cx="0" cy="0"/>
          <a:chOff x="0" y="0"/>
          <a:chExt cx="0" cy="0"/>
        </a:xfrm>
      </p:grpSpPr>
      <p:sp>
        <p:nvSpPr>
          <p:cNvPr id="107" name="Google Shape;107;g2b495916035_0_31:notes"/>
          <p:cNvSpPr>
            <a:spLocks noGrp="1" noRot="1" noChangeAspect="1"/>
          </p:cNvSpPr>
          <p:nvPr>
            <p:ph type="sldImg" idx="2"/>
          </p:nvPr>
        </p:nvSpPr>
        <p:spPr bwMode="auto">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2b495916035_0_31:notes"/>
          <p:cNvSpPr txBox="1">
            <a:spLocks noGrp="1"/>
          </p:cNvSpPr>
          <p:nvPr>
            <p:ph type="body" idx="1"/>
          </p:nvPr>
        </p:nvSpPr>
        <p:spPr bwMode="auto">
          <a:xfrm>
            <a:off x="685800" y="4400550"/>
            <a:ext cx="5486400" cy="3600600"/>
          </a:xfrm>
          <a:prstGeom prst="rect">
            <a:avLst/>
          </a:prstGeom>
        </p:spPr>
        <p:txBody>
          <a:bodyPr spcFirstLastPara="1" wrap="square" lIns="91425" tIns="45700" rIns="91425" bIns="45700" anchor="t" anchorCtr="0">
            <a:noAutofit/>
          </a:bodyPr>
          <a:lstStyle/>
          <a:p>
            <a:pPr marL="0" lvl="0" indent="0" algn="l">
              <a:spcBef>
                <a:spcPts val="0"/>
              </a:spcBef>
              <a:spcAft>
                <a:spcPts val="0"/>
              </a:spcAft>
              <a:buNone/>
              <a:defRPr/>
            </a:pPr>
            <a:endParaRPr/>
          </a:p>
        </p:txBody>
      </p:sp>
      <p:sp>
        <p:nvSpPr>
          <p:cNvPr id="109" name="Google Shape;109;g2b495916035_0_31:notes"/>
          <p:cNvSpPr txBox="1">
            <a:spLocks noGrp="1"/>
          </p:cNvSpPr>
          <p:nvPr>
            <p:ph type="sldNum" idx="12"/>
          </p:nvPr>
        </p:nvSpPr>
        <p:spPr bwMode="auto">
          <a:xfrm>
            <a:off x="3884613" y="8685213"/>
            <a:ext cx="2971800" cy="458700"/>
          </a:xfrm>
          <a:prstGeom prst="rect">
            <a:avLst/>
          </a:prstGeom>
        </p:spPr>
        <p:txBody>
          <a:bodyPr spcFirstLastPara="1" wrap="square" lIns="91425" tIns="45700" rIns="91425" bIns="45700" anchor="b" anchorCtr="0">
            <a:noAutofit/>
          </a:bodyPr>
          <a:lstStyle/>
          <a:p>
            <a:pPr marL="0" lvl="0" indent="0" algn="r">
              <a:spcBef>
                <a:spcPts val="0"/>
              </a:spcBef>
              <a:spcAft>
                <a:spcPts val="0"/>
              </a:spcAft>
              <a:buClr>
                <a:srgbClr val="000000"/>
              </a:buClr>
              <a:buFont typeface="Arial"/>
              <a:buNone/>
              <a:defRPr/>
            </a:pPr>
            <a:fld id="{00000000-1234-1234-1234-123412341234}" type="slidenum">
              <a:rPr lang="en-GB"/>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bwMode="auto">
        <a:xfrm>
          <a:off x="0" y="0"/>
          <a:ext cx="0" cy="0"/>
          <a:chOff x="0" y="0"/>
          <a:chExt cx="0" cy="0"/>
        </a:xfrm>
      </p:grpSpPr>
      <p:sp>
        <p:nvSpPr>
          <p:cNvPr id="256" name="Google Shape;256;g2b56b1edb37_0_82:notes"/>
          <p:cNvSpPr>
            <a:spLocks noGrp="1" noRot="1" noChangeAspect="1"/>
          </p:cNvSpPr>
          <p:nvPr>
            <p:ph type="sldImg" idx="2"/>
          </p:nvPr>
        </p:nvSpPr>
        <p:spPr bwMode="auto">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7" name="Google Shape;257;g2b56b1edb37_0_82:notes"/>
          <p:cNvSpPr txBox="1">
            <a:spLocks noGrp="1"/>
          </p:cNvSpPr>
          <p:nvPr>
            <p:ph type="body" idx="1"/>
          </p:nvPr>
        </p:nvSpPr>
        <p:spPr bwMode="auto">
          <a:xfrm>
            <a:off x="685800" y="4400550"/>
            <a:ext cx="5486400" cy="3600600"/>
          </a:xfrm>
          <a:prstGeom prst="rect">
            <a:avLst/>
          </a:prstGeom>
        </p:spPr>
        <p:txBody>
          <a:bodyPr spcFirstLastPara="1" wrap="square" lIns="91425" tIns="45700" rIns="91425" bIns="45700" anchor="t" anchorCtr="0">
            <a:noAutofit/>
          </a:bodyPr>
          <a:lstStyle/>
          <a:p>
            <a:pPr marL="0" lvl="0" indent="0" algn="l">
              <a:spcBef>
                <a:spcPts val="0"/>
              </a:spcBef>
              <a:spcAft>
                <a:spcPts val="0"/>
              </a:spcAft>
              <a:buNone/>
              <a:defRPr/>
            </a:pPr>
            <a:endParaRPr/>
          </a:p>
        </p:txBody>
      </p:sp>
      <p:sp>
        <p:nvSpPr>
          <p:cNvPr id="258" name="Google Shape;258;g2b56b1edb37_0_82:notes"/>
          <p:cNvSpPr txBox="1">
            <a:spLocks noGrp="1"/>
          </p:cNvSpPr>
          <p:nvPr>
            <p:ph type="sldNum" idx="12"/>
          </p:nvPr>
        </p:nvSpPr>
        <p:spPr bwMode="auto">
          <a:xfrm>
            <a:off x="3884613" y="8685213"/>
            <a:ext cx="2971800" cy="458700"/>
          </a:xfrm>
          <a:prstGeom prst="rect">
            <a:avLst/>
          </a:prstGeom>
        </p:spPr>
        <p:txBody>
          <a:bodyPr spcFirstLastPara="1" wrap="square" lIns="91425" tIns="45700" rIns="91425" bIns="45700" anchor="b" anchorCtr="0">
            <a:noAutofit/>
          </a:bodyPr>
          <a:lstStyle/>
          <a:p>
            <a:pPr marL="0" lvl="0" indent="0" algn="r">
              <a:spcBef>
                <a:spcPts val="0"/>
              </a:spcBef>
              <a:spcAft>
                <a:spcPts val="0"/>
              </a:spcAft>
              <a:buNone/>
              <a:defRPr/>
            </a:pPr>
            <a:fld id="{00000000-1234-1234-1234-123412341234}" type="slidenum">
              <a:rPr lang="en-GB"/>
              <a:t>20</a:t>
            </a:fld>
            <a:endParaRPr/>
          </a:p>
        </p:txBody>
      </p:sp>
    </p:spTree>
    <p:extLst>
      <p:ext uri="{BB962C8B-B14F-4D97-AF65-F5344CB8AC3E}">
        <p14:creationId xmlns:p14="http://schemas.microsoft.com/office/powerpoint/2010/main" val="5398475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bwMode="auto">
        <a:xfrm>
          <a:off x="0" y="0"/>
          <a:ext cx="0" cy="0"/>
          <a:chOff x="0" y="0"/>
          <a:chExt cx="0" cy="0"/>
        </a:xfrm>
      </p:grpSpPr>
      <p:sp>
        <p:nvSpPr>
          <p:cNvPr id="304" name="Google Shape;304;g2b56b1edb37_0_113:notes"/>
          <p:cNvSpPr>
            <a:spLocks noGrp="1" noRot="1" noChangeAspect="1"/>
          </p:cNvSpPr>
          <p:nvPr>
            <p:ph type="sldImg" idx="2"/>
          </p:nvPr>
        </p:nvSpPr>
        <p:spPr bwMode="auto">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5" name="Google Shape;305;g2b56b1edb37_0_113:notes"/>
          <p:cNvSpPr txBox="1">
            <a:spLocks noGrp="1"/>
          </p:cNvSpPr>
          <p:nvPr>
            <p:ph type="body" idx="1"/>
          </p:nvPr>
        </p:nvSpPr>
        <p:spPr bwMode="auto">
          <a:xfrm>
            <a:off x="685800" y="4400550"/>
            <a:ext cx="5486400" cy="3600600"/>
          </a:xfrm>
          <a:prstGeom prst="rect">
            <a:avLst/>
          </a:prstGeom>
        </p:spPr>
        <p:txBody>
          <a:bodyPr spcFirstLastPara="1" wrap="square" lIns="91425" tIns="45700" rIns="91425" bIns="45700" anchor="t" anchorCtr="0">
            <a:noAutofit/>
          </a:bodyPr>
          <a:lstStyle/>
          <a:p>
            <a:pPr marL="0" lvl="0" indent="0" algn="l">
              <a:spcBef>
                <a:spcPts val="0"/>
              </a:spcBef>
              <a:spcAft>
                <a:spcPts val="0"/>
              </a:spcAft>
              <a:buNone/>
              <a:defRPr/>
            </a:pPr>
            <a:endParaRPr/>
          </a:p>
        </p:txBody>
      </p:sp>
      <p:sp>
        <p:nvSpPr>
          <p:cNvPr id="306" name="Google Shape;306;g2b56b1edb37_0_113:notes"/>
          <p:cNvSpPr txBox="1">
            <a:spLocks noGrp="1"/>
          </p:cNvSpPr>
          <p:nvPr>
            <p:ph type="sldNum" idx="12"/>
          </p:nvPr>
        </p:nvSpPr>
        <p:spPr bwMode="auto">
          <a:xfrm>
            <a:off x="3884613" y="8685213"/>
            <a:ext cx="2971800" cy="458700"/>
          </a:xfrm>
          <a:prstGeom prst="rect">
            <a:avLst/>
          </a:prstGeom>
        </p:spPr>
        <p:txBody>
          <a:bodyPr spcFirstLastPara="1" wrap="square" lIns="91425" tIns="45700" rIns="91425" bIns="45700" anchor="b" anchorCtr="0">
            <a:noAutofit/>
          </a:bodyPr>
          <a:lstStyle/>
          <a:p>
            <a:pPr marL="0" lvl="0" indent="0" algn="r">
              <a:spcBef>
                <a:spcPts val="0"/>
              </a:spcBef>
              <a:spcAft>
                <a:spcPts val="0"/>
              </a:spcAft>
              <a:buClr>
                <a:srgbClr val="000000"/>
              </a:buClr>
              <a:buFont typeface="Arial"/>
              <a:buNone/>
              <a:defRPr/>
            </a:pPr>
            <a:fld id="{00000000-1234-1234-1234-123412341234}" type="slidenum">
              <a:rPr lang="en-GB"/>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bwMode="auto">
        <a:xfrm>
          <a:off x="0" y="0"/>
          <a:ext cx="0" cy="0"/>
          <a:chOff x="0" y="0"/>
          <a:chExt cx="0" cy="0"/>
        </a:xfrm>
      </p:grpSpPr>
      <p:sp>
        <p:nvSpPr>
          <p:cNvPr id="315" name="Google Shape;315;g2b56b1edb37_0_124:notes"/>
          <p:cNvSpPr>
            <a:spLocks noGrp="1" noRot="1" noChangeAspect="1"/>
          </p:cNvSpPr>
          <p:nvPr>
            <p:ph type="sldImg" idx="2"/>
          </p:nvPr>
        </p:nvSpPr>
        <p:spPr bwMode="auto">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6" name="Google Shape;316;g2b56b1edb37_0_124:notes"/>
          <p:cNvSpPr txBox="1">
            <a:spLocks noGrp="1"/>
          </p:cNvSpPr>
          <p:nvPr>
            <p:ph type="body" idx="1"/>
          </p:nvPr>
        </p:nvSpPr>
        <p:spPr bwMode="auto">
          <a:xfrm>
            <a:off x="685800" y="4400550"/>
            <a:ext cx="5486400" cy="3600600"/>
          </a:xfrm>
          <a:prstGeom prst="rect">
            <a:avLst/>
          </a:prstGeom>
        </p:spPr>
        <p:txBody>
          <a:bodyPr spcFirstLastPara="1" wrap="square" lIns="91425" tIns="45700" rIns="91425" bIns="45700" anchor="t" anchorCtr="0">
            <a:noAutofit/>
          </a:bodyPr>
          <a:lstStyle/>
          <a:p>
            <a:pPr marL="0" lvl="0" indent="0" algn="l">
              <a:spcBef>
                <a:spcPts val="0"/>
              </a:spcBef>
              <a:spcAft>
                <a:spcPts val="0"/>
              </a:spcAft>
              <a:buNone/>
              <a:defRPr/>
            </a:pPr>
            <a:endParaRPr/>
          </a:p>
        </p:txBody>
      </p:sp>
      <p:sp>
        <p:nvSpPr>
          <p:cNvPr id="317" name="Google Shape;317;g2b56b1edb37_0_124:notes"/>
          <p:cNvSpPr txBox="1">
            <a:spLocks noGrp="1"/>
          </p:cNvSpPr>
          <p:nvPr>
            <p:ph type="sldNum" idx="12"/>
          </p:nvPr>
        </p:nvSpPr>
        <p:spPr bwMode="auto">
          <a:xfrm>
            <a:off x="3884613" y="8685213"/>
            <a:ext cx="2971800" cy="458700"/>
          </a:xfrm>
          <a:prstGeom prst="rect">
            <a:avLst/>
          </a:prstGeom>
        </p:spPr>
        <p:txBody>
          <a:bodyPr spcFirstLastPara="1" wrap="square" lIns="91425" tIns="45700" rIns="91425" bIns="45700" anchor="b" anchorCtr="0">
            <a:noAutofit/>
          </a:bodyPr>
          <a:lstStyle/>
          <a:p>
            <a:pPr marL="0" lvl="0" indent="0" algn="r">
              <a:spcBef>
                <a:spcPts val="0"/>
              </a:spcBef>
              <a:spcAft>
                <a:spcPts val="0"/>
              </a:spcAft>
              <a:buClr>
                <a:srgbClr val="000000"/>
              </a:buClr>
              <a:buFont typeface="Arial"/>
              <a:buNone/>
              <a:defRPr/>
            </a:pPr>
            <a:fld id="{00000000-1234-1234-1234-123412341234}" type="slidenum">
              <a:rPr lang="en-GB"/>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bwMode="auto">
        <a:xfrm>
          <a:off x="0" y="0"/>
          <a:ext cx="0" cy="0"/>
          <a:chOff x="0" y="0"/>
          <a:chExt cx="0" cy="0"/>
        </a:xfrm>
      </p:grpSpPr>
      <p:sp>
        <p:nvSpPr>
          <p:cNvPr id="324" name="Google Shape;324;g2b5a7952f7c_1_2:notes"/>
          <p:cNvSpPr>
            <a:spLocks noGrp="1" noRot="1" noChangeAspect="1"/>
          </p:cNvSpPr>
          <p:nvPr>
            <p:ph type="sldImg" idx="2"/>
          </p:nvPr>
        </p:nvSpPr>
        <p:spPr bwMode="auto">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5" name="Google Shape;325;g2b5a7952f7c_1_2:notes"/>
          <p:cNvSpPr txBox="1">
            <a:spLocks noGrp="1"/>
          </p:cNvSpPr>
          <p:nvPr>
            <p:ph type="body" idx="1"/>
          </p:nvPr>
        </p:nvSpPr>
        <p:spPr bwMode="auto">
          <a:xfrm>
            <a:off x="685800" y="4400550"/>
            <a:ext cx="5486400" cy="3600600"/>
          </a:xfrm>
          <a:prstGeom prst="rect">
            <a:avLst/>
          </a:prstGeom>
        </p:spPr>
        <p:txBody>
          <a:bodyPr spcFirstLastPara="1" wrap="square" lIns="91425" tIns="45700" rIns="91425" bIns="45700" anchor="t" anchorCtr="0">
            <a:noAutofit/>
          </a:bodyPr>
          <a:lstStyle/>
          <a:p>
            <a:pPr marL="0" lvl="0" indent="0" algn="l">
              <a:spcBef>
                <a:spcPts val="0"/>
              </a:spcBef>
              <a:spcAft>
                <a:spcPts val="0"/>
              </a:spcAft>
              <a:buNone/>
              <a:defRPr/>
            </a:pPr>
            <a:endParaRPr/>
          </a:p>
        </p:txBody>
      </p:sp>
      <p:sp>
        <p:nvSpPr>
          <p:cNvPr id="326" name="Google Shape;326;g2b5a7952f7c_1_2:notes"/>
          <p:cNvSpPr txBox="1">
            <a:spLocks noGrp="1"/>
          </p:cNvSpPr>
          <p:nvPr>
            <p:ph type="sldNum" idx="12"/>
          </p:nvPr>
        </p:nvSpPr>
        <p:spPr bwMode="auto">
          <a:xfrm>
            <a:off x="3884613" y="8685213"/>
            <a:ext cx="2971800" cy="458700"/>
          </a:xfrm>
          <a:prstGeom prst="rect">
            <a:avLst/>
          </a:prstGeom>
        </p:spPr>
        <p:txBody>
          <a:bodyPr spcFirstLastPara="1" wrap="square" lIns="91425" tIns="45700" rIns="91425" bIns="45700" anchor="b" anchorCtr="0">
            <a:noAutofit/>
          </a:bodyPr>
          <a:lstStyle/>
          <a:p>
            <a:pPr marL="0" lvl="0" indent="0" algn="r">
              <a:spcBef>
                <a:spcPts val="0"/>
              </a:spcBef>
              <a:spcAft>
                <a:spcPts val="0"/>
              </a:spcAft>
              <a:buClr>
                <a:srgbClr val="000000"/>
              </a:buClr>
              <a:buFont typeface="Arial"/>
              <a:buNone/>
              <a:defRPr/>
            </a:pPr>
            <a:fld id="{00000000-1234-1234-1234-123412341234}" type="slidenum">
              <a:rPr lang="en-GB"/>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bwMode="auto">
        <a:xfrm>
          <a:off x="0" y="0"/>
          <a:ext cx="0" cy="0"/>
          <a:chOff x="0" y="0"/>
          <a:chExt cx="0" cy="0"/>
        </a:xfrm>
      </p:grpSpPr>
      <p:sp>
        <p:nvSpPr>
          <p:cNvPr id="324" name="Google Shape;324;g2b5a7952f7c_1_2:notes"/>
          <p:cNvSpPr>
            <a:spLocks noGrp="1" noRot="1" noChangeAspect="1"/>
          </p:cNvSpPr>
          <p:nvPr>
            <p:ph type="sldImg" idx="2"/>
          </p:nvPr>
        </p:nvSpPr>
        <p:spPr bwMode="auto">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5" name="Google Shape;325;g2b5a7952f7c_1_2:notes"/>
          <p:cNvSpPr txBox="1">
            <a:spLocks noGrp="1"/>
          </p:cNvSpPr>
          <p:nvPr>
            <p:ph type="body" idx="1"/>
          </p:nvPr>
        </p:nvSpPr>
        <p:spPr bwMode="auto">
          <a:xfrm>
            <a:off x="685800" y="4400550"/>
            <a:ext cx="5486400" cy="3600600"/>
          </a:xfrm>
          <a:prstGeom prst="rect">
            <a:avLst/>
          </a:prstGeom>
        </p:spPr>
        <p:txBody>
          <a:bodyPr spcFirstLastPara="1" wrap="square" lIns="91425" tIns="45700" rIns="91425" bIns="45700" anchor="t" anchorCtr="0">
            <a:noAutofit/>
          </a:bodyPr>
          <a:lstStyle/>
          <a:p>
            <a:pPr marL="0" lvl="0" indent="0" algn="l">
              <a:spcBef>
                <a:spcPts val="0"/>
              </a:spcBef>
              <a:spcAft>
                <a:spcPts val="0"/>
              </a:spcAft>
              <a:buNone/>
              <a:defRPr/>
            </a:pPr>
            <a:endParaRPr/>
          </a:p>
        </p:txBody>
      </p:sp>
      <p:sp>
        <p:nvSpPr>
          <p:cNvPr id="326" name="Google Shape;326;g2b5a7952f7c_1_2:notes"/>
          <p:cNvSpPr txBox="1">
            <a:spLocks noGrp="1"/>
          </p:cNvSpPr>
          <p:nvPr>
            <p:ph type="sldNum" idx="12"/>
          </p:nvPr>
        </p:nvSpPr>
        <p:spPr bwMode="auto">
          <a:xfrm>
            <a:off x="3884613" y="8685213"/>
            <a:ext cx="2971800" cy="458700"/>
          </a:xfrm>
          <a:prstGeom prst="rect">
            <a:avLst/>
          </a:prstGeom>
        </p:spPr>
        <p:txBody>
          <a:bodyPr spcFirstLastPara="1" wrap="square" lIns="91425" tIns="45700" rIns="91425" bIns="45700" anchor="b" anchorCtr="0">
            <a:noAutofit/>
          </a:bodyPr>
          <a:lstStyle/>
          <a:p>
            <a:pPr marL="0" lvl="0" indent="0" algn="r">
              <a:spcBef>
                <a:spcPts val="0"/>
              </a:spcBef>
              <a:spcAft>
                <a:spcPts val="0"/>
              </a:spcAft>
              <a:buClr>
                <a:srgbClr val="000000"/>
              </a:buClr>
              <a:buFont typeface="Arial"/>
              <a:buNone/>
              <a:defRPr/>
            </a:pPr>
            <a:fld id="{00000000-1234-1234-1234-123412341234}" type="slidenum">
              <a:rPr lang="en-GB"/>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bwMode="auto">
        <a:xfrm>
          <a:off x="0" y="0"/>
          <a:ext cx="0" cy="0"/>
          <a:chOff x="0" y="0"/>
          <a:chExt cx="0" cy="0"/>
        </a:xfrm>
      </p:grpSpPr>
      <p:sp>
        <p:nvSpPr>
          <p:cNvPr id="324" name="Google Shape;324;g2b5a7952f7c_1_2:notes"/>
          <p:cNvSpPr>
            <a:spLocks noGrp="1" noRot="1" noChangeAspect="1"/>
          </p:cNvSpPr>
          <p:nvPr>
            <p:ph type="sldImg" idx="2"/>
          </p:nvPr>
        </p:nvSpPr>
        <p:spPr bwMode="auto">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5" name="Google Shape;325;g2b5a7952f7c_1_2:notes"/>
          <p:cNvSpPr txBox="1">
            <a:spLocks noGrp="1"/>
          </p:cNvSpPr>
          <p:nvPr>
            <p:ph type="body" idx="1"/>
          </p:nvPr>
        </p:nvSpPr>
        <p:spPr bwMode="auto">
          <a:xfrm>
            <a:off x="685800" y="4400550"/>
            <a:ext cx="5486400" cy="3600600"/>
          </a:xfrm>
          <a:prstGeom prst="rect">
            <a:avLst/>
          </a:prstGeom>
        </p:spPr>
        <p:txBody>
          <a:bodyPr spcFirstLastPara="1" wrap="square" lIns="91425" tIns="45700" rIns="91425" bIns="45700" anchor="t" anchorCtr="0">
            <a:noAutofit/>
          </a:bodyPr>
          <a:lstStyle/>
          <a:p>
            <a:pPr marL="0" lvl="0" indent="0" algn="l">
              <a:spcBef>
                <a:spcPts val="0"/>
              </a:spcBef>
              <a:spcAft>
                <a:spcPts val="0"/>
              </a:spcAft>
              <a:buNone/>
              <a:defRPr/>
            </a:pPr>
            <a:endParaRPr/>
          </a:p>
        </p:txBody>
      </p:sp>
      <p:sp>
        <p:nvSpPr>
          <p:cNvPr id="326" name="Google Shape;326;g2b5a7952f7c_1_2:notes"/>
          <p:cNvSpPr txBox="1">
            <a:spLocks noGrp="1"/>
          </p:cNvSpPr>
          <p:nvPr>
            <p:ph type="sldNum" idx="12"/>
          </p:nvPr>
        </p:nvSpPr>
        <p:spPr bwMode="auto">
          <a:xfrm>
            <a:off x="3884613" y="8685213"/>
            <a:ext cx="2971800" cy="458700"/>
          </a:xfrm>
          <a:prstGeom prst="rect">
            <a:avLst/>
          </a:prstGeom>
        </p:spPr>
        <p:txBody>
          <a:bodyPr spcFirstLastPara="1" wrap="square" lIns="91425" tIns="45700" rIns="91425" bIns="45700" anchor="b" anchorCtr="0">
            <a:noAutofit/>
          </a:bodyPr>
          <a:lstStyle/>
          <a:p>
            <a:pPr marL="0" lvl="0" indent="0" algn="r">
              <a:spcBef>
                <a:spcPts val="0"/>
              </a:spcBef>
              <a:spcAft>
                <a:spcPts val="0"/>
              </a:spcAft>
              <a:buClr>
                <a:srgbClr val="000000"/>
              </a:buClr>
              <a:buFont typeface="Arial"/>
              <a:buNone/>
              <a:defRPr/>
            </a:pPr>
            <a:fld id="{00000000-1234-1234-1234-123412341234}" type="slidenum">
              <a:rPr lang="en-GB"/>
              <a:t>27</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bwMode="auto">
        <a:xfrm>
          <a:off x="0" y="0"/>
          <a:ext cx="0" cy="0"/>
          <a:chOff x="0" y="0"/>
          <a:chExt cx="0" cy="0"/>
        </a:xfrm>
      </p:grpSpPr>
      <p:sp>
        <p:nvSpPr>
          <p:cNvPr id="334" name="Google Shape;334;g2b5cdabdf24_0_0:notes"/>
          <p:cNvSpPr>
            <a:spLocks noGrp="1" noRot="1" noChangeAspect="1"/>
          </p:cNvSpPr>
          <p:nvPr>
            <p:ph type="sldImg" idx="2"/>
          </p:nvPr>
        </p:nvSpPr>
        <p:spPr bwMode="auto">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5" name="Google Shape;335;g2b5cdabdf24_0_0:notes"/>
          <p:cNvSpPr txBox="1">
            <a:spLocks noGrp="1"/>
          </p:cNvSpPr>
          <p:nvPr>
            <p:ph type="body" idx="1"/>
          </p:nvPr>
        </p:nvSpPr>
        <p:spPr bwMode="auto">
          <a:xfrm>
            <a:off x="685800" y="4400550"/>
            <a:ext cx="5486400" cy="3600600"/>
          </a:xfrm>
          <a:prstGeom prst="rect">
            <a:avLst/>
          </a:prstGeom>
        </p:spPr>
        <p:txBody>
          <a:bodyPr spcFirstLastPara="1" wrap="square" lIns="91425" tIns="45700" rIns="91425" bIns="45700" anchor="t" anchorCtr="0">
            <a:noAutofit/>
          </a:bodyPr>
          <a:lstStyle/>
          <a:p>
            <a:pPr marL="0" lvl="0" indent="0" algn="l">
              <a:spcBef>
                <a:spcPts val="0"/>
              </a:spcBef>
              <a:spcAft>
                <a:spcPts val="0"/>
              </a:spcAft>
              <a:buNone/>
              <a:defRPr/>
            </a:pPr>
            <a:endParaRPr/>
          </a:p>
        </p:txBody>
      </p:sp>
      <p:sp>
        <p:nvSpPr>
          <p:cNvPr id="336" name="Google Shape;336;g2b5cdabdf24_0_0:notes"/>
          <p:cNvSpPr txBox="1">
            <a:spLocks noGrp="1"/>
          </p:cNvSpPr>
          <p:nvPr>
            <p:ph type="sldNum" idx="12"/>
          </p:nvPr>
        </p:nvSpPr>
        <p:spPr bwMode="auto">
          <a:xfrm>
            <a:off x="3884613" y="8685213"/>
            <a:ext cx="2971800" cy="458700"/>
          </a:xfrm>
          <a:prstGeom prst="rect">
            <a:avLst/>
          </a:prstGeom>
        </p:spPr>
        <p:txBody>
          <a:bodyPr spcFirstLastPara="1" wrap="square" lIns="91425" tIns="45700" rIns="91425" bIns="45700" anchor="b" anchorCtr="0">
            <a:noAutofit/>
          </a:bodyPr>
          <a:lstStyle/>
          <a:p>
            <a:pPr marL="0" lvl="0" indent="0" algn="r">
              <a:spcBef>
                <a:spcPts val="0"/>
              </a:spcBef>
              <a:spcAft>
                <a:spcPts val="0"/>
              </a:spcAft>
              <a:buClr>
                <a:srgbClr val="000000"/>
              </a:buClr>
              <a:buFont typeface="Arial"/>
              <a:buNone/>
              <a:defRPr/>
            </a:pPr>
            <a:fld id="{00000000-1234-1234-1234-123412341234}" type="slidenum">
              <a:rPr lang="en-GB"/>
              <a:t>28</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bwMode="auto">
        <a:xfrm>
          <a:off x="0" y="0"/>
          <a:ext cx="0" cy="0"/>
          <a:chOff x="0" y="0"/>
          <a:chExt cx="0" cy="0"/>
        </a:xfrm>
      </p:grpSpPr>
      <p:sp>
        <p:nvSpPr>
          <p:cNvPr id="115" name="Google Shape;115;g2b495916035_0_59:notes"/>
          <p:cNvSpPr>
            <a:spLocks noGrp="1" noRot="1" noChangeAspect="1"/>
          </p:cNvSpPr>
          <p:nvPr>
            <p:ph type="sldImg" idx="2"/>
          </p:nvPr>
        </p:nvSpPr>
        <p:spPr bwMode="auto">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2b495916035_0_59:notes"/>
          <p:cNvSpPr txBox="1">
            <a:spLocks noGrp="1"/>
          </p:cNvSpPr>
          <p:nvPr>
            <p:ph type="body" idx="1"/>
          </p:nvPr>
        </p:nvSpPr>
        <p:spPr bwMode="auto">
          <a:xfrm>
            <a:off x="685800" y="4400550"/>
            <a:ext cx="5486400" cy="3600600"/>
          </a:xfrm>
          <a:prstGeom prst="rect">
            <a:avLst/>
          </a:prstGeom>
        </p:spPr>
        <p:txBody>
          <a:bodyPr spcFirstLastPara="1" wrap="square" lIns="91425" tIns="45700" rIns="91425" bIns="45700" anchor="t" anchorCtr="0">
            <a:noAutofit/>
          </a:bodyPr>
          <a:lstStyle/>
          <a:p>
            <a:pPr marL="0" lvl="0" indent="0" algn="l">
              <a:spcBef>
                <a:spcPts val="0"/>
              </a:spcBef>
              <a:spcAft>
                <a:spcPts val="0"/>
              </a:spcAft>
              <a:buNone/>
              <a:defRPr/>
            </a:pPr>
            <a:endParaRPr/>
          </a:p>
        </p:txBody>
      </p:sp>
      <p:sp>
        <p:nvSpPr>
          <p:cNvPr id="117" name="Google Shape;117;g2b495916035_0_59:notes"/>
          <p:cNvSpPr txBox="1">
            <a:spLocks noGrp="1"/>
          </p:cNvSpPr>
          <p:nvPr>
            <p:ph type="sldNum" idx="12"/>
          </p:nvPr>
        </p:nvSpPr>
        <p:spPr bwMode="auto">
          <a:xfrm>
            <a:off x="3884613" y="8685213"/>
            <a:ext cx="2971800" cy="458700"/>
          </a:xfrm>
          <a:prstGeom prst="rect">
            <a:avLst/>
          </a:prstGeom>
        </p:spPr>
        <p:txBody>
          <a:bodyPr spcFirstLastPara="1" wrap="square" lIns="91425" tIns="45700" rIns="91425" bIns="45700" anchor="b" anchorCtr="0">
            <a:noAutofit/>
          </a:bodyPr>
          <a:lstStyle/>
          <a:p>
            <a:pPr marL="0" lvl="0" indent="0" algn="r">
              <a:spcBef>
                <a:spcPts val="0"/>
              </a:spcBef>
              <a:spcAft>
                <a:spcPts val="0"/>
              </a:spcAft>
              <a:buNone/>
              <a:defRPr/>
            </a:pPr>
            <a:fld id="{00000000-1234-1234-1234-123412341234}" type="slidenum">
              <a:rPr lang="en-GB"/>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bwMode="auto">
        <a:xfrm>
          <a:off x="0" y="0"/>
          <a:ext cx="0" cy="0"/>
          <a:chOff x="0" y="0"/>
          <a:chExt cx="0" cy="0"/>
        </a:xfrm>
      </p:grpSpPr>
      <p:sp>
        <p:nvSpPr>
          <p:cNvPr id="154" name="Google Shape;154;g2b495916035_0_192:notes"/>
          <p:cNvSpPr>
            <a:spLocks noGrp="1" noRot="1" noChangeAspect="1"/>
          </p:cNvSpPr>
          <p:nvPr>
            <p:ph type="sldImg" idx="2"/>
          </p:nvPr>
        </p:nvSpPr>
        <p:spPr bwMode="auto">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5" name="Google Shape;155;g2b495916035_0_192:notes"/>
          <p:cNvSpPr txBox="1">
            <a:spLocks noGrp="1"/>
          </p:cNvSpPr>
          <p:nvPr>
            <p:ph type="body" idx="1"/>
          </p:nvPr>
        </p:nvSpPr>
        <p:spPr bwMode="auto">
          <a:xfrm>
            <a:off x="685800" y="4400550"/>
            <a:ext cx="5486400" cy="3600600"/>
          </a:xfrm>
          <a:prstGeom prst="rect">
            <a:avLst/>
          </a:prstGeom>
        </p:spPr>
        <p:txBody>
          <a:bodyPr spcFirstLastPara="1" wrap="square" lIns="91425" tIns="45700" rIns="91425" bIns="45700" anchor="t" anchorCtr="0">
            <a:noAutofit/>
          </a:bodyPr>
          <a:lstStyle/>
          <a:p>
            <a:pPr marL="0" lvl="0" indent="0" algn="l">
              <a:spcBef>
                <a:spcPts val="0"/>
              </a:spcBef>
              <a:spcAft>
                <a:spcPts val="0"/>
              </a:spcAft>
              <a:buNone/>
              <a:defRPr/>
            </a:pPr>
            <a:endParaRPr/>
          </a:p>
        </p:txBody>
      </p:sp>
      <p:sp>
        <p:nvSpPr>
          <p:cNvPr id="156" name="Google Shape;156;g2b495916035_0_192:notes"/>
          <p:cNvSpPr txBox="1">
            <a:spLocks noGrp="1"/>
          </p:cNvSpPr>
          <p:nvPr>
            <p:ph type="sldNum" idx="12"/>
          </p:nvPr>
        </p:nvSpPr>
        <p:spPr bwMode="auto">
          <a:xfrm>
            <a:off x="3884613" y="8685213"/>
            <a:ext cx="2971800" cy="458700"/>
          </a:xfrm>
          <a:prstGeom prst="rect">
            <a:avLst/>
          </a:prstGeom>
        </p:spPr>
        <p:txBody>
          <a:bodyPr spcFirstLastPara="1" wrap="square" lIns="91425" tIns="45700" rIns="91425" bIns="45700" anchor="b" anchorCtr="0">
            <a:noAutofit/>
          </a:bodyPr>
          <a:lstStyle/>
          <a:p>
            <a:pPr marL="0" lvl="0" indent="0" algn="r">
              <a:spcBef>
                <a:spcPts val="0"/>
              </a:spcBef>
              <a:spcAft>
                <a:spcPts val="0"/>
              </a:spcAft>
              <a:buClr>
                <a:srgbClr val="000000"/>
              </a:buClr>
              <a:buFont typeface="Arial"/>
              <a:buNone/>
              <a:defRPr/>
            </a:pPr>
            <a:fld id="{00000000-1234-1234-1234-123412341234}" type="slidenum">
              <a:rPr lang="en-GB"/>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bwMode="auto">
        <a:xfrm>
          <a:off x="0" y="0"/>
          <a:ext cx="0" cy="0"/>
          <a:chOff x="0" y="0"/>
          <a:chExt cx="0" cy="0"/>
        </a:xfrm>
      </p:grpSpPr>
      <p:sp>
        <p:nvSpPr>
          <p:cNvPr id="181" name="Google Shape;181;g2b495916035_0_135:notes"/>
          <p:cNvSpPr>
            <a:spLocks noGrp="1" noRot="1" noChangeAspect="1"/>
          </p:cNvSpPr>
          <p:nvPr>
            <p:ph type="sldImg" idx="2"/>
          </p:nvPr>
        </p:nvSpPr>
        <p:spPr bwMode="auto">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 name="Google Shape;182;g2b495916035_0_135:notes"/>
          <p:cNvSpPr txBox="1">
            <a:spLocks noGrp="1"/>
          </p:cNvSpPr>
          <p:nvPr>
            <p:ph type="body" idx="1"/>
          </p:nvPr>
        </p:nvSpPr>
        <p:spPr bwMode="auto">
          <a:xfrm>
            <a:off x="685800" y="4400550"/>
            <a:ext cx="5486400" cy="3600600"/>
          </a:xfrm>
          <a:prstGeom prst="rect">
            <a:avLst/>
          </a:prstGeom>
        </p:spPr>
        <p:txBody>
          <a:bodyPr spcFirstLastPara="1" wrap="square" lIns="91425" tIns="45700" rIns="91425" bIns="45700" anchor="t" anchorCtr="0">
            <a:noAutofit/>
          </a:bodyPr>
          <a:lstStyle/>
          <a:p>
            <a:pPr marL="0" lvl="0" indent="0" algn="l">
              <a:spcBef>
                <a:spcPts val="0"/>
              </a:spcBef>
              <a:spcAft>
                <a:spcPts val="0"/>
              </a:spcAft>
              <a:buNone/>
              <a:defRPr/>
            </a:pPr>
            <a:endParaRPr/>
          </a:p>
        </p:txBody>
      </p:sp>
      <p:sp>
        <p:nvSpPr>
          <p:cNvPr id="183" name="Google Shape;183;g2b495916035_0_135:notes"/>
          <p:cNvSpPr txBox="1">
            <a:spLocks noGrp="1"/>
          </p:cNvSpPr>
          <p:nvPr>
            <p:ph type="sldNum" idx="12"/>
          </p:nvPr>
        </p:nvSpPr>
        <p:spPr bwMode="auto">
          <a:xfrm>
            <a:off x="3884613" y="8685213"/>
            <a:ext cx="2971800" cy="458700"/>
          </a:xfrm>
          <a:prstGeom prst="rect">
            <a:avLst/>
          </a:prstGeom>
        </p:spPr>
        <p:txBody>
          <a:bodyPr spcFirstLastPara="1" wrap="square" lIns="91425" tIns="45700" rIns="91425" bIns="45700" anchor="b" anchorCtr="0">
            <a:noAutofit/>
          </a:bodyPr>
          <a:lstStyle/>
          <a:p>
            <a:pPr marL="0" lvl="0" indent="0" algn="r">
              <a:spcBef>
                <a:spcPts val="0"/>
              </a:spcBef>
              <a:spcAft>
                <a:spcPts val="0"/>
              </a:spcAft>
              <a:buNone/>
              <a:defRPr/>
            </a:pPr>
            <a:fld id="{00000000-1234-1234-1234-123412341234}" type="slidenum">
              <a:rPr lang="en-GB"/>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bwMode="auto">
        <a:xfrm>
          <a:off x="0" y="0"/>
          <a:ext cx="0" cy="0"/>
          <a:chOff x="0" y="0"/>
          <a:chExt cx="0" cy="0"/>
        </a:xfrm>
      </p:grpSpPr>
      <p:sp>
        <p:nvSpPr>
          <p:cNvPr id="181" name="Google Shape;181;g2b495916035_0_135:notes"/>
          <p:cNvSpPr>
            <a:spLocks noGrp="1" noRot="1" noChangeAspect="1"/>
          </p:cNvSpPr>
          <p:nvPr>
            <p:ph type="sldImg" idx="2"/>
          </p:nvPr>
        </p:nvSpPr>
        <p:spPr bwMode="auto">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 name="Google Shape;182;g2b495916035_0_135:notes"/>
          <p:cNvSpPr txBox="1">
            <a:spLocks noGrp="1"/>
          </p:cNvSpPr>
          <p:nvPr>
            <p:ph type="body" idx="1"/>
          </p:nvPr>
        </p:nvSpPr>
        <p:spPr bwMode="auto">
          <a:xfrm>
            <a:off x="685800" y="4400550"/>
            <a:ext cx="5486400" cy="3600600"/>
          </a:xfrm>
          <a:prstGeom prst="rect">
            <a:avLst/>
          </a:prstGeom>
        </p:spPr>
        <p:txBody>
          <a:bodyPr spcFirstLastPara="1" wrap="square" lIns="91425" tIns="45700" rIns="91425" bIns="45700" anchor="t" anchorCtr="0">
            <a:noAutofit/>
          </a:bodyPr>
          <a:lstStyle/>
          <a:p>
            <a:pPr marL="0" lvl="0" indent="0" algn="l">
              <a:spcBef>
                <a:spcPts val="0"/>
              </a:spcBef>
              <a:spcAft>
                <a:spcPts val="0"/>
              </a:spcAft>
              <a:buNone/>
              <a:defRPr/>
            </a:pPr>
            <a:endParaRPr/>
          </a:p>
        </p:txBody>
      </p:sp>
      <p:sp>
        <p:nvSpPr>
          <p:cNvPr id="183" name="Google Shape;183;g2b495916035_0_135:notes"/>
          <p:cNvSpPr txBox="1">
            <a:spLocks noGrp="1"/>
          </p:cNvSpPr>
          <p:nvPr>
            <p:ph type="sldNum" idx="12"/>
          </p:nvPr>
        </p:nvSpPr>
        <p:spPr bwMode="auto">
          <a:xfrm>
            <a:off x="3884613" y="8685213"/>
            <a:ext cx="2971800" cy="458700"/>
          </a:xfrm>
          <a:prstGeom prst="rect">
            <a:avLst/>
          </a:prstGeom>
        </p:spPr>
        <p:txBody>
          <a:bodyPr spcFirstLastPara="1" wrap="square" lIns="91425" tIns="45700" rIns="91425" bIns="45700" anchor="b" anchorCtr="0">
            <a:noAutofit/>
          </a:bodyPr>
          <a:lstStyle/>
          <a:p>
            <a:pPr marL="0" lvl="0" indent="0" algn="r">
              <a:spcBef>
                <a:spcPts val="0"/>
              </a:spcBef>
              <a:spcAft>
                <a:spcPts val="0"/>
              </a:spcAft>
              <a:buNone/>
              <a:defRPr/>
            </a:pPr>
            <a:fld id="{00000000-1234-1234-1234-123412341234}" type="slidenum">
              <a:rPr lang="en-GB"/>
              <a:t>6</a:t>
            </a:fld>
            <a:endParaRPr/>
          </a:p>
        </p:txBody>
      </p:sp>
    </p:spTree>
    <p:extLst>
      <p:ext uri="{BB962C8B-B14F-4D97-AF65-F5344CB8AC3E}">
        <p14:creationId xmlns:p14="http://schemas.microsoft.com/office/powerpoint/2010/main" val="33121136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bwMode="auto">
        <a:xfrm>
          <a:off x="0" y="0"/>
          <a:ext cx="0" cy="0"/>
          <a:chOff x="0" y="0"/>
          <a:chExt cx="0" cy="0"/>
        </a:xfrm>
      </p:grpSpPr>
      <p:sp>
        <p:nvSpPr>
          <p:cNvPr id="181" name="Google Shape;181;g2b495916035_0_135:notes"/>
          <p:cNvSpPr>
            <a:spLocks noGrp="1" noRot="1" noChangeAspect="1"/>
          </p:cNvSpPr>
          <p:nvPr>
            <p:ph type="sldImg" idx="2"/>
          </p:nvPr>
        </p:nvSpPr>
        <p:spPr bwMode="auto">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 name="Google Shape;182;g2b495916035_0_135:notes"/>
          <p:cNvSpPr txBox="1">
            <a:spLocks noGrp="1"/>
          </p:cNvSpPr>
          <p:nvPr>
            <p:ph type="body" idx="1"/>
          </p:nvPr>
        </p:nvSpPr>
        <p:spPr bwMode="auto">
          <a:xfrm>
            <a:off x="685800" y="4400550"/>
            <a:ext cx="5486400" cy="3600600"/>
          </a:xfrm>
          <a:prstGeom prst="rect">
            <a:avLst/>
          </a:prstGeom>
        </p:spPr>
        <p:txBody>
          <a:bodyPr spcFirstLastPara="1" wrap="square" lIns="91425" tIns="45700" rIns="91425" bIns="45700" anchor="t" anchorCtr="0">
            <a:noAutofit/>
          </a:bodyPr>
          <a:lstStyle/>
          <a:p>
            <a:pPr marL="0" lvl="0" indent="0" algn="l">
              <a:spcBef>
                <a:spcPts val="0"/>
              </a:spcBef>
              <a:spcAft>
                <a:spcPts val="0"/>
              </a:spcAft>
              <a:buNone/>
              <a:defRPr/>
            </a:pPr>
            <a:endParaRPr/>
          </a:p>
        </p:txBody>
      </p:sp>
      <p:sp>
        <p:nvSpPr>
          <p:cNvPr id="183" name="Google Shape;183;g2b495916035_0_135:notes"/>
          <p:cNvSpPr txBox="1">
            <a:spLocks noGrp="1"/>
          </p:cNvSpPr>
          <p:nvPr>
            <p:ph type="sldNum" idx="12"/>
          </p:nvPr>
        </p:nvSpPr>
        <p:spPr bwMode="auto">
          <a:xfrm>
            <a:off x="3884613" y="8685213"/>
            <a:ext cx="2971800" cy="458700"/>
          </a:xfrm>
          <a:prstGeom prst="rect">
            <a:avLst/>
          </a:prstGeom>
        </p:spPr>
        <p:txBody>
          <a:bodyPr spcFirstLastPara="1" wrap="square" lIns="91425" tIns="45700" rIns="91425" bIns="45700" anchor="b" anchorCtr="0">
            <a:noAutofit/>
          </a:bodyPr>
          <a:lstStyle/>
          <a:p>
            <a:pPr marL="0" lvl="0" indent="0" algn="r">
              <a:spcBef>
                <a:spcPts val="0"/>
              </a:spcBef>
              <a:spcAft>
                <a:spcPts val="0"/>
              </a:spcAft>
              <a:buNone/>
              <a:defRPr/>
            </a:pPr>
            <a:fld id="{00000000-1234-1234-1234-123412341234}" type="slidenum">
              <a:rPr lang="en-GB"/>
              <a:t>7</a:t>
            </a:fld>
            <a:endParaRPr/>
          </a:p>
        </p:txBody>
      </p:sp>
    </p:spTree>
    <p:extLst>
      <p:ext uri="{BB962C8B-B14F-4D97-AF65-F5344CB8AC3E}">
        <p14:creationId xmlns:p14="http://schemas.microsoft.com/office/powerpoint/2010/main" val="21227774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bwMode="auto">
        <a:xfrm>
          <a:off x="0" y="0"/>
          <a:ext cx="0" cy="0"/>
          <a:chOff x="0" y="0"/>
          <a:chExt cx="0" cy="0"/>
        </a:xfrm>
      </p:grpSpPr>
      <p:sp>
        <p:nvSpPr>
          <p:cNvPr id="191" name="Google Shape;191;g2b495916035_0_145:notes"/>
          <p:cNvSpPr>
            <a:spLocks noGrp="1" noRot="1" noChangeAspect="1"/>
          </p:cNvSpPr>
          <p:nvPr>
            <p:ph type="sldImg" idx="2"/>
          </p:nvPr>
        </p:nvSpPr>
        <p:spPr bwMode="auto">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 name="Google Shape;192;g2b495916035_0_145:notes"/>
          <p:cNvSpPr txBox="1">
            <a:spLocks noGrp="1"/>
          </p:cNvSpPr>
          <p:nvPr>
            <p:ph type="body" idx="1"/>
          </p:nvPr>
        </p:nvSpPr>
        <p:spPr bwMode="auto">
          <a:xfrm>
            <a:off x="685800" y="4400550"/>
            <a:ext cx="5486400" cy="3600600"/>
          </a:xfrm>
          <a:prstGeom prst="rect">
            <a:avLst/>
          </a:prstGeom>
        </p:spPr>
        <p:txBody>
          <a:bodyPr spcFirstLastPara="1" wrap="square" lIns="91425" tIns="45700" rIns="91425" bIns="45700" anchor="t" anchorCtr="0">
            <a:noAutofit/>
          </a:bodyPr>
          <a:lstStyle/>
          <a:p>
            <a:pPr marL="0" lvl="0" indent="0" algn="l">
              <a:spcBef>
                <a:spcPts val="0"/>
              </a:spcBef>
              <a:spcAft>
                <a:spcPts val="0"/>
              </a:spcAft>
              <a:buNone/>
              <a:defRPr/>
            </a:pPr>
            <a:endParaRPr/>
          </a:p>
        </p:txBody>
      </p:sp>
      <p:sp>
        <p:nvSpPr>
          <p:cNvPr id="193" name="Google Shape;193;g2b495916035_0_145:notes"/>
          <p:cNvSpPr txBox="1">
            <a:spLocks noGrp="1"/>
          </p:cNvSpPr>
          <p:nvPr>
            <p:ph type="sldNum" idx="12"/>
          </p:nvPr>
        </p:nvSpPr>
        <p:spPr bwMode="auto">
          <a:xfrm>
            <a:off x="3884613" y="8685213"/>
            <a:ext cx="2971800" cy="458700"/>
          </a:xfrm>
          <a:prstGeom prst="rect">
            <a:avLst/>
          </a:prstGeom>
        </p:spPr>
        <p:txBody>
          <a:bodyPr spcFirstLastPara="1" wrap="square" lIns="91425" tIns="45700" rIns="91425" bIns="45700" anchor="b" anchorCtr="0">
            <a:noAutofit/>
          </a:bodyPr>
          <a:lstStyle/>
          <a:p>
            <a:pPr marL="0" lvl="0" indent="0" algn="r">
              <a:spcBef>
                <a:spcPts val="0"/>
              </a:spcBef>
              <a:spcAft>
                <a:spcPts val="0"/>
              </a:spcAft>
              <a:buClr>
                <a:srgbClr val="000000"/>
              </a:buClr>
              <a:buFont typeface="Arial"/>
              <a:buNone/>
              <a:defRPr/>
            </a:pPr>
            <a:fld id="{00000000-1234-1234-1234-123412341234}" type="slidenum">
              <a:rPr lang="en-GB"/>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bwMode="auto">
        <a:xfrm>
          <a:off x="0" y="0"/>
          <a:ext cx="0" cy="0"/>
          <a:chOff x="0" y="0"/>
          <a:chExt cx="0" cy="0"/>
        </a:xfrm>
      </p:grpSpPr>
      <p:sp>
        <p:nvSpPr>
          <p:cNvPr id="200" name="Google Shape;200;g2b495916035_0_162:notes"/>
          <p:cNvSpPr>
            <a:spLocks noGrp="1" noRot="1" noChangeAspect="1"/>
          </p:cNvSpPr>
          <p:nvPr>
            <p:ph type="sldImg" idx="2"/>
          </p:nvPr>
        </p:nvSpPr>
        <p:spPr bwMode="auto">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1" name="Google Shape;201;g2b495916035_0_162:notes"/>
          <p:cNvSpPr txBox="1">
            <a:spLocks noGrp="1"/>
          </p:cNvSpPr>
          <p:nvPr>
            <p:ph type="body" idx="1"/>
          </p:nvPr>
        </p:nvSpPr>
        <p:spPr bwMode="auto">
          <a:xfrm>
            <a:off x="685800" y="4400550"/>
            <a:ext cx="5486400" cy="3600600"/>
          </a:xfrm>
          <a:prstGeom prst="rect">
            <a:avLst/>
          </a:prstGeom>
        </p:spPr>
        <p:txBody>
          <a:bodyPr spcFirstLastPara="1" wrap="square" lIns="91425" tIns="45700" rIns="91425" bIns="45700" anchor="t" anchorCtr="0">
            <a:noAutofit/>
          </a:bodyPr>
          <a:lstStyle/>
          <a:p>
            <a:pPr marL="0" lvl="0" indent="0" algn="l">
              <a:spcBef>
                <a:spcPts val="0"/>
              </a:spcBef>
              <a:spcAft>
                <a:spcPts val="0"/>
              </a:spcAft>
              <a:buNone/>
              <a:defRPr/>
            </a:pPr>
            <a:endParaRPr/>
          </a:p>
        </p:txBody>
      </p:sp>
      <p:sp>
        <p:nvSpPr>
          <p:cNvPr id="202" name="Google Shape;202;g2b495916035_0_162:notes"/>
          <p:cNvSpPr txBox="1">
            <a:spLocks noGrp="1"/>
          </p:cNvSpPr>
          <p:nvPr>
            <p:ph type="sldNum" idx="12"/>
          </p:nvPr>
        </p:nvSpPr>
        <p:spPr bwMode="auto">
          <a:xfrm>
            <a:off x="3884613" y="8685213"/>
            <a:ext cx="2971800" cy="458700"/>
          </a:xfrm>
          <a:prstGeom prst="rect">
            <a:avLst/>
          </a:prstGeom>
        </p:spPr>
        <p:txBody>
          <a:bodyPr spcFirstLastPara="1" wrap="square" lIns="91425" tIns="45700" rIns="91425" bIns="45700" anchor="b" anchorCtr="0">
            <a:noAutofit/>
          </a:bodyPr>
          <a:lstStyle/>
          <a:p>
            <a:pPr marL="0" lvl="0" indent="0" algn="r">
              <a:spcBef>
                <a:spcPts val="0"/>
              </a:spcBef>
              <a:spcAft>
                <a:spcPts val="0"/>
              </a:spcAft>
              <a:buNone/>
              <a:defRPr/>
            </a:pPr>
            <a:fld id="{00000000-1234-1234-1234-123412341234}" type="slidenum">
              <a:rPr lang="en-GB"/>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PhAnim="0" matchingName="Titel und Inhalt" userDrawn="1">
  <p:cSld name="Titel und Inhalt">
    <p:spTree>
      <p:nvGrpSpPr>
        <p:cNvPr id="1" name=""/>
        <p:cNvGrpSpPr/>
        <p:nvPr/>
      </p:nvGrpSpPr>
      <p:grpSpPr bwMode="auto">
        <a:xfrm>
          <a:off x="0" y="0"/>
          <a:ext cx="0" cy="0"/>
          <a:chOff x="0" y="0"/>
          <a:chExt cx="0" cy="0"/>
        </a:xfrm>
      </p:grpSpPr>
      <p:sp>
        <p:nvSpPr>
          <p:cNvPr id="17" name="Google Shape;17;p2"/>
          <p:cNvSpPr txBox="1">
            <a:spLocks noGrp="1"/>
          </p:cNvSpPr>
          <p:nvPr>
            <p:ph type="body" idx="1"/>
          </p:nvPr>
        </p:nvSpPr>
        <p:spPr bwMode="auto">
          <a:xfrm>
            <a:off x="658812" y="1609726"/>
            <a:ext cx="10837863" cy="4843462"/>
          </a:xfrm>
          <a:prstGeom prst="rect">
            <a:avLst/>
          </a:prstGeom>
          <a:noFill/>
          <a:ln>
            <a:noFill/>
          </a:ln>
        </p:spPr>
        <p:txBody>
          <a:bodyPr spcFirstLastPara="1" wrap="square" lIns="0" tIns="45700" rIns="0" bIns="45700" anchor="t" anchorCtr="0">
            <a:normAutofit/>
          </a:bodyPr>
          <a:lstStyle>
            <a:lvl1pPr marL="457200" lvl="0" indent="-228600" algn="l">
              <a:lnSpc>
                <a:spcPct val="120000"/>
              </a:lnSpc>
              <a:spcBef>
                <a:spcPts val="600"/>
              </a:spcBef>
              <a:spcAft>
                <a:spcPts val="0"/>
              </a:spcAft>
              <a:buClr>
                <a:schemeClr val="dk1"/>
              </a:buClr>
              <a:buSzPts val="1800"/>
              <a:buNone/>
              <a:defRPr/>
            </a:lvl1pPr>
            <a:lvl2pPr marL="914400" lvl="1" indent="-228600" algn="l">
              <a:lnSpc>
                <a:spcPct val="120000"/>
              </a:lnSpc>
              <a:spcBef>
                <a:spcPts val="600"/>
              </a:spcBef>
              <a:spcAft>
                <a:spcPts val="0"/>
              </a:spcAft>
              <a:buClr>
                <a:schemeClr val="dk2"/>
              </a:buClr>
              <a:buSzPts val="1800"/>
              <a:buNone/>
              <a:defRPr/>
            </a:lvl2pPr>
            <a:lvl3pPr marL="1371600" lvl="2" indent="-342900" algn="l">
              <a:lnSpc>
                <a:spcPct val="120000"/>
              </a:lnSpc>
              <a:spcBef>
                <a:spcPts val="600"/>
              </a:spcBef>
              <a:spcAft>
                <a:spcPts val="0"/>
              </a:spcAft>
              <a:buClr>
                <a:schemeClr val="accent3"/>
              </a:buClr>
              <a:buSzPts val="1800"/>
              <a:buChar char="•"/>
              <a:defRPr/>
            </a:lvl3pPr>
            <a:lvl4pPr marL="1828800" lvl="3" indent="-342900" algn="l">
              <a:lnSpc>
                <a:spcPct val="120000"/>
              </a:lnSpc>
              <a:spcBef>
                <a:spcPts val="600"/>
              </a:spcBef>
              <a:spcAft>
                <a:spcPts val="0"/>
              </a:spcAft>
              <a:buClr>
                <a:schemeClr val="dk1"/>
              </a:buClr>
              <a:buSzPts val="1800"/>
              <a:buChar char="•"/>
              <a:defRPr/>
            </a:lvl4pPr>
            <a:lvl5pPr marL="2286000" lvl="4" indent="-342900" algn="l">
              <a:lnSpc>
                <a:spcPct val="120000"/>
              </a:lnSpc>
              <a:spcBef>
                <a:spcPts val="600"/>
              </a:spcBef>
              <a:spcAft>
                <a:spcPts val="0"/>
              </a:spcAft>
              <a:buClr>
                <a:schemeClr val="dk1"/>
              </a:buClr>
              <a:buSzPts val="1800"/>
              <a:buChar char="•"/>
              <a:defRPr/>
            </a:lvl5pPr>
            <a:lvl6pPr marL="2743200" lvl="5" indent="-354329" algn="l">
              <a:lnSpc>
                <a:spcPct val="100000"/>
              </a:lnSpc>
              <a:spcBef>
                <a:spcPts val="300"/>
              </a:spcBef>
              <a:spcAft>
                <a:spcPts val="0"/>
              </a:spcAft>
              <a:buSzPts val="1980"/>
              <a:buChar char="−"/>
              <a:defRPr/>
            </a:lvl6pPr>
            <a:lvl7pPr marL="3200400" lvl="6" indent="-342900" algn="l">
              <a:lnSpc>
                <a:spcPct val="100000"/>
              </a:lnSpc>
              <a:spcBef>
                <a:spcPts val="600"/>
              </a:spcBef>
              <a:spcAft>
                <a:spcPts val="0"/>
              </a:spcAft>
              <a:buSzPts val="1800"/>
              <a:buChar char="🡦"/>
              <a:defRPr/>
            </a:lvl7pPr>
            <a:lvl8pPr marL="3657600" lvl="7" indent="-228600" algn="l">
              <a:lnSpc>
                <a:spcPct val="100000"/>
              </a:lnSpc>
              <a:spcBef>
                <a:spcPts val="525"/>
              </a:spcBef>
              <a:spcAft>
                <a:spcPts val="0"/>
              </a:spcAft>
              <a:buClr>
                <a:srgbClr val="7F7F7F"/>
              </a:buClr>
              <a:buSzPts val="1980"/>
              <a:buNone/>
              <a:defRPr/>
            </a:lvl8pPr>
            <a:lvl9pPr marL="4114800" lvl="8" indent="-228600" algn="l">
              <a:lnSpc>
                <a:spcPct val="61111"/>
              </a:lnSpc>
              <a:spcBef>
                <a:spcPts val="525"/>
              </a:spcBef>
              <a:spcAft>
                <a:spcPts val="0"/>
              </a:spcAft>
              <a:buClr>
                <a:srgbClr val="7F7F7F"/>
              </a:buClr>
              <a:buSzPts val="1800"/>
              <a:buNone/>
              <a:defRPr/>
            </a:lvl9pPr>
          </a:lstStyle>
          <a:p>
            <a:pPr>
              <a:defRPr/>
            </a:pPr>
            <a:endParaRPr/>
          </a:p>
        </p:txBody>
      </p:sp>
      <p:sp>
        <p:nvSpPr>
          <p:cNvPr id="18" name="Google Shape;18;p2"/>
          <p:cNvSpPr txBox="1">
            <a:spLocks noGrp="1"/>
          </p:cNvSpPr>
          <p:nvPr>
            <p:ph type="dt" idx="10"/>
          </p:nvPr>
        </p:nvSpPr>
        <p:spPr bwMode="auto">
          <a:xfrm>
            <a:off x="4053454" y="6561600"/>
            <a:ext cx="7227319" cy="144000"/>
          </a:xfrm>
          <a:prstGeom prst="rect">
            <a:avLst/>
          </a:prstGeom>
          <a:noFill/>
          <a:ln>
            <a:noFill/>
          </a:ln>
        </p:spPr>
        <p:txBody>
          <a:bodyPr spcFirstLastPara="1" wrap="square" lIns="0" tIns="0" rIns="0" bIns="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defRPr/>
            </a:pPr>
            <a:r>
              <a:rPr lang="de-DE"/>
              <a:t>Hybrid kinetic-MHD simulations of runaway electron beam termination events</a:t>
            </a:r>
            <a:endParaRPr/>
          </a:p>
        </p:txBody>
      </p:sp>
      <p:sp>
        <p:nvSpPr>
          <p:cNvPr id="19" name="Google Shape;19;p2"/>
          <p:cNvSpPr txBox="1">
            <a:spLocks noGrp="1"/>
          </p:cNvSpPr>
          <p:nvPr>
            <p:ph type="ftr" idx="11"/>
          </p:nvPr>
        </p:nvSpPr>
        <p:spPr bwMode="auto">
          <a:xfrm>
            <a:off x="658813" y="6561600"/>
            <a:ext cx="6115200" cy="144000"/>
          </a:xfrm>
          <a:prstGeom prst="rect">
            <a:avLst/>
          </a:prstGeom>
          <a:noFill/>
          <a:ln>
            <a:noFill/>
          </a:ln>
        </p:spPr>
        <p:txBody>
          <a:bodyPr spcFirstLastPara="1" wrap="square" lIns="0" tIns="0" rIns="0" bIns="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defRPr/>
            </a:pPr>
            <a:r>
              <a:rPr lang="de-DE"/>
              <a:t>MAX-PLANCK-INSTITUT FÜR PLASMAPHYSIK | Hannes Bergström | 14-06-2024</a:t>
            </a:r>
            <a:endParaRPr/>
          </a:p>
        </p:txBody>
      </p:sp>
      <p:sp>
        <p:nvSpPr>
          <p:cNvPr id="20" name="Google Shape;20;p2"/>
          <p:cNvSpPr txBox="1">
            <a:spLocks noGrp="1"/>
          </p:cNvSpPr>
          <p:nvPr>
            <p:ph type="sldNum" idx="12"/>
          </p:nvPr>
        </p:nvSpPr>
        <p:spPr bwMode="auto">
          <a:xfrm>
            <a:off x="11280774" y="6561601"/>
            <a:ext cx="217349" cy="144000"/>
          </a:xfrm>
          <a:prstGeom prst="rect">
            <a:avLst/>
          </a:prstGeom>
          <a:noFill/>
          <a:ln>
            <a:noFill/>
          </a:ln>
        </p:spPr>
        <p:txBody>
          <a:bodyPr spcFirstLastPara="1" wrap="square" lIns="0" tIns="0" rIns="0" bIns="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a:spcBef>
                <a:spcPts val="0"/>
              </a:spcBef>
              <a:spcAft>
                <a:spcPts val="0"/>
              </a:spcAft>
              <a:buNone/>
              <a:defRPr/>
            </a:pPr>
            <a:fld id="{00000000-1234-1234-1234-123412341234}" type="slidenum">
              <a:rPr lang="en-GB"/>
              <a:t>‹#›</a:t>
            </a:fld>
            <a:endParaRPr/>
          </a:p>
        </p:txBody>
      </p:sp>
      <p:sp>
        <p:nvSpPr>
          <p:cNvPr id="21" name="Google Shape;21;p2"/>
          <p:cNvSpPr txBox="1">
            <a:spLocks noGrp="1"/>
          </p:cNvSpPr>
          <p:nvPr>
            <p:ph type="title"/>
          </p:nvPr>
        </p:nvSpPr>
        <p:spPr bwMode="auto">
          <a:xfrm>
            <a:off x="658813" y="441325"/>
            <a:ext cx="9612984" cy="782638"/>
          </a:xfrm>
          <a:prstGeom prst="rect">
            <a:avLst/>
          </a:prstGeom>
          <a:noFill/>
          <a:ln>
            <a:noFill/>
          </a:ln>
        </p:spPr>
        <p:txBody>
          <a:bodyPr spcFirstLastPara="1" wrap="square" lIns="0" tIns="0" rIns="0" bIns="0" anchor="t" anchorCtr="0">
            <a:noAutofit/>
          </a:bodyPr>
          <a:lstStyle>
            <a:lvl1pPr lvl="0" algn="l">
              <a:lnSpc>
                <a:spcPct val="155555"/>
              </a:lnSpc>
              <a:spcBef>
                <a:spcPts val="0"/>
              </a:spcBef>
              <a:spcAft>
                <a:spcPts val="0"/>
              </a:spcAft>
              <a:buClr>
                <a:srgbClr val="005555"/>
              </a:buClr>
              <a:buSzPts val="1800"/>
              <a:buNone/>
              <a:defRPr/>
            </a:lvl1pPr>
            <a:lvl2pPr lvl="1">
              <a:spcBef>
                <a:spcPts val="180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defRPr/>
            </a:pPr>
            <a:endParaRPr/>
          </a:p>
        </p:txBody>
      </p:sp>
    </p:spTree>
  </p:cSld>
  <p:clrMapOvr>
    <a:masterClrMapping/>
  </p:clrMapOvr>
  <p:hf hdr="0"/>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PhAnim="0" matchingName="Nur Titel" type="titleOnly" userDrawn="1">
  <p:cSld name="TITLE_ONLY">
    <p:bg>
      <p:bgPr>
        <a:solidFill>
          <a:schemeClr val="lt1"/>
        </a:solidFill>
        <a:effectLst/>
      </p:bgPr>
    </p:bg>
    <p:spTree>
      <p:nvGrpSpPr>
        <p:cNvPr id="1" name=""/>
        <p:cNvGrpSpPr/>
        <p:nvPr/>
      </p:nvGrpSpPr>
      <p:grpSpPr bwMode="auto">
        <a:xfrm>
          <a:off x="0" y="0"/>
          <a:ext cx="0" cy="0"/>
          <a:chOff x="0" y="0"/>
          <a:chExt cx="0" cy="0"/>
        </a:xfrm>
      </p:grpSpPr>
      <p:sp>
        <p:nvSpPr>
          <p:cNvPr id="83" name="Google Shape;83;p11"/>
          <p:cNvSpPr txBox="1">
            <a:spLocks noGrp="1"/>
          </p:cNvSpPr>
          <p:nvPr>
            <p:ph type="title"/>
          </p:nvPr>
        </p:nvSpPr>
        <p:spPr bwMode="auto">
          <a:xfrm>
            <a:off x="658813" y="441325"/>
            <a:ext cx="9612984" cy="782638"/>
          </a:xfrm>
          <a:prstGeom prst="rect">
            <a:avLst/>
          </a:prstGeom>
          <a:noFill/>
          <a:ln>
            <a:noFill/>
          </a:ln>
        </p:spPr>
        <p:txBody>
          <a:bodyPr spcFirstLastPara="1" wrap="square" lIns="0" tIns="0" rIns="0" bIns="0" anchor="t" anchorCtr="0">
            <a:noAutofit/>
          </a:bodyPr>
          <a:lstStyle>
            <a:lvl1pPr lvl="0" algn="l">
              <a:lnSpc>
                <a:spcPct val="155555"/>
              </a:lnSpc>
              <a:spcBef>
                <a:spcPts val="0"/>
              </a:spcBef>
              <a:spcAft>
                <a:spcPts val="0"/>
              </a:spcAft>
              <a:buClr>
                <a:srgbClr val="005555"/>
              </a:buClr>
              <a:buSzPts val="1800"/>
              <a:buNone/>
              <a:defRPr/>
            </a:lvl1pPr>
            <a:lvl2pPr lvl="1">
              <a:spcBef>
                <a:spcPts val="180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defRPr/>
            </a:pPr>
            <a:endParaRPr/>
          </a:p>
        </p:txBody>
      </p:sp>
      <p:sp>
        <p:nvSpPr>
          <p:cNvPr id="84" name="Google Shape;84;p11"/>
          <p:cNvSpPr txBox="1">
            <a:spLocks noGrp="1"/>
          </p:cNvSpPr>
          <p:nvPr>
            <p:ph type="dt" idx="10"/>
          </p:nvPr>
        </p:nvSpPr>
        <p:spPr bwMode="auto">
          <a:xfrm>
            <a:off x="4053454" y="6561600"/>
            <a:ext cx="7227319" cy="144000"/>
          </a:xfrm>
          <a:prstGeom prst="rect">
            <a:avLst/>
          </a:prstGeom>
          <a:noFill/>
          <a:ln>
            <a:noFill/>
          </a:ln>
        </p:spPr>
        <p:txBody>
          <a:bodyPr spcFirstLastPara="1" wrap="square" lIns="0" tIns="0" rIns="0" bIns="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defRPr/>
            </a:pPr>
            <a:r>
              <a:rPr lang="de-DE"/>
              <a:t>Hybrid kinetic-MHD simulations of runaway electron beam termination events</a:t>
            </a:r>
            <a:endParaRPr/>
          </a:p>
        </p:txBody>
      </p:sp>
      <p:sp>
        <p:nvSpPr>
          <p:cNvPr id="85" name="Google Shape;85;p11"/>
          <p:cNvSpPr txBox="1">
            <a:spLocks noGrp="1"/>
          </p:cNvSpPr>
          <p:nvPr>
            <p:ph type="ftr" idx="11"/>
          </p:nvPr>
        </p:nvSpPr>
        <p:spPr bwMode="auto">
          <a:xfrm>
            <a:off x="658813" y="6561600"/>
            <a:ext cx="6115051" cy="144000"/>
          </a:xfrm>
          <a:prstGeom prst="rect">
            <a:avLst/>
          </a:prstGeom>
          <a:noFill/>
          <a:ln>
            <a:noFill/>
          </a:ln>
        </p:spPr>
        <p:txBody>
          <a:bodyPr spcFirstLastPara="1" wrap="square" lIns="0" tIns="0" rIns="0" bIns="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defRPr/>
            </a:pPr>
            <a:r>
              <a:rPr lang="de-DE"/>
              <a:t>MAX-PLANCK-INSTITUT FÜR PLASMAPHYSIK | Hannes Bergström | 14-06-2024</a:t>
            </a:r>
            <a:endParaRPr/>
          </a:p>
        </p:txBody>
      </p:sp>
      <p:sp>
        <p:nvSpPr>
          <p:cNvPr id="86" name="Google Shape;86;p11"/>
          <p:cNvSpPr txBox="1">
            <a:spLocks noGrp="1"/>
          </p:cNvSpPr>
          <p:nvPr>
            <p:ph type="sldNum" idx="12"/>
          </p:nvPr>
        </p:nvSpPr>
        <p:spPr bwMode="auto">
          <a:xfrm>
            <a:off x="11280774" y="6561601"/>
            <a:ext cx="217349" cy="144000"/>
          </a:xfrm>
          <a:prstGeom prst="rect">
            <a:avLst/>
          </a:prstGeom>
          <a:noFill/>
          <a:ln>
            <a:noFill/>
          </a:ln>
        </p:spPr>
        <p:txBody>
          <a:bodyPr spcFirstLastPara="1" wrap="square" lIns="0" tIns="0" rIns="0" bIns="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a:spcBef>
                <a:spcPts val="0"/>
              </a:spcBef>
              <a:spcAft>
                <a:spcPts val="0"/>
              </a:spcAft>
              <a:buNone/>
              <a:defRPr/>
            </a:pPr>
            <a:fld id="{00000000-1234-1234-1234-123412341234}" type="slidenum">
              <a:rPr lang="en-GB"/>
              <a:t>‹#›</a:t>
            </a:fld>
            <a:endParaRPr/>
          </a:p>
        </p:txBody>
      </p:sp>
    </p:spTree>
  </p:cSld>
  <p:clrMapOvr>
    <a:masterClrMapping/>
  </p:clrMapOvr>
  <p:hf hdr="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showMasterPhAnim="0" matchingName="Kapiteltrenner" userDrawn="1">
  <p:cSld name="Kapiteltrenner">
    <p:bg>
      <p:bgPr>
        <a:blipFill>
          <a:blip r:embed="rId2">
            <a:alphaModFix/>
          </a:blip>
          <a:stretch/>
        </a:blipFill>
        <a:effectLst/>
      </p:bgPr>
    </p:bg>
    <p:spTree>
      <p:nvGrpSpPr>
        <p:cNvPr id="1" name=""/>
        <p:cNvGrpSpPr/>
        <p:nvPr/>
      </p:nvGrpSpPr>
      <p:grpSpPr bwMode="auto">
        <a:xfrm>
          <a:off x="0" y="0"/>
          <a:ext cx="0" cy="0"/>
          <a:chOff x="0" y="0"/>
          <a:chExt cx="0" cy="0"/>
        </a:xfrm>
      </p:grpSpPr>
      <p:sp>
        <p:nvSpPr>
          <p:cNvPr id="88" name="Google Shape;88;p12"/>
          <p:cNvSpPr txBox="1">
            <a:spLocks noGrp="1"/>
          </p:cNvSpPr>
          <p:nvPr>
            <p:ph type="title"/>
          </p:nvPr>
        </p:nvSpPr>
        <p:spPr bwMode="auto">
          <a:xfrm>
            <a:off x="658813" y="3714698"/>
            <a:ext cx="10837862" cy="2667051"/>
          </a:xfrm>
          <a:prstGeom prst="rect">
            <a:avLst/>
          </a:prstGeom>
          <a:noFill/>
          <a:ln>
            <a:noFill/>
          </a:ln>
        </p:spPr>
        <p:txBody>
          <a:bodyPr spcFirstLastPara="1" wrap="square" lIns="0" tIns="0" rIns="0" bIns="0" anchor="t" anchorCtr="0">
            <a:noAutofit/>
          </a:bodyPr>
          <a:lstStyle>
            <a:lvl1pPr lvl="0" algn="l">
              <a:lnSpc>
                <a:spcPct val="155555"/>
              </a:lnSpc>
              <a:spcBef>
                <a:spcPts val="0"/>
              </a:spcBef>
              <a:spcAft>
                <a:spcPts val="0"/>
              </a:spcAft>
              <a:buClr>
                <a:srgbClr val="005555"/>
              </a:buClr>
              <a:buSzPts val="1800"/>
              <a:buNone/>
              <a:defRPr/>
            </a:lvl1pPr>
            <a:lvl2pPr lvl="1">
              <a:spcBef>
                <a:spcPts val="180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defRPr/>
            </a:pPr>
            <a:endParaRPr/>
          </a:p>
        </p:txBody>
      </p:sp>
      <p:sp>
        <p:nvSpPr>
          <p:cNvPr id="89" name="Google Shape;89;p12"/>
          <p:cNvSpPr txBox="1">
            <a:spLocks noGrp="1"/>
          </p:cNvSpPr>
          <p:nvPr>
            <p:ph type="dt" idx="10"/>
          </p:nvPr>
        </p:nvSpPr>
        <p:spPr bwMode="auto">
          <a:xfrm>
            <a:off x="4053454" y="6561600"/>
            <a:ext cx="7227319" cy="144000"/>
          </a:xfrm>
          <a:prstGeom prst="rect">
            <a:avLst/>
          </a:prstGeom>
          <a:noFill/>
          <a:ln>
            <a:noFill/>
          </a:ln>
        </p:spPr>
        <p:txBody>
          <a:bodyPr spcFirstLastPara="1" wrap="square" lIns="0" tIns="0" rIns="0" bIns="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defRPr/>
            </a:pPr>
            <a:r>
              <a:rPr lang="de-DE"/>
              <a:t>Hybrid kinetic-MHD simulations of runaway electron beam termination events</a:t>
            </a:r>
            <a:endParaRPr/>
          </a:p>
        </p:txBody>
      </p:sp>
      <p:sp>
        <p:nvSpPr>
          <p:cNvPr id="90" name="Google Shape;90;p12"/>
          <p:cNvSpPr txBox="1">
            <a:spLocks noGrp="1"/>
          </p:cNvSpPr>
          <p:nvPr>
            <p:ph type="ftr" idx="11"/>
          </p:nvPr>
        </p:nvSpPr>
        <p:spPr bwMode="auto">
          <a:xfrm>
            <a:off x="658813" y="6561600"/>
            <a:ext cx="6115051" cy="144000"/>
          </a:xfrm>
          <a:prstGeom prst="rect">
            <a:avLst/>
          </a:prstGeom>
          <a:noFill/>
          <a:ln>
            <a:noFill/>
          </a:ln>
        </p:spPr>
        <p:txBody>
          <a:bodyPr spcFirstLastPara="1" wrap="square" lIns="0" tIns="0" rIns="0" bIns="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defRPr/>
            </a:pPr>
            <a:r>
              <a:rPr lang="de-DE"/>
              <a:t>MAX-PLANCK-INSTITUT FÜR PLASMAPHYSIK | Hannes Bergström | 14-06-2024</a:t>
            </a:r>
            <a:endParaRPr/>
          </a:p>
        </p:txBody>
      </p:sp>
      <p:sp>
        <p:nvSpPr>
          <p:cNvPr id="91" name="Google Shape;91;p12"/>
          <p:cNvSpPr txBox="1">
            <a:spLocks noGrp="1"/>
          </p:cNvSpPr>
          <p:nvPr>
            <p:ph type="sldNum" idx="12"/>
          </p:nvPr>
        </p:nvSpPr>
        <p:spPr bwMode="auto">
          <a:xfrm>
            <a:off x="11280774" y="6561601"/>
            <a:ext cx="217349" cy="144000"/>
          </a:xfrm>
          <a:prstGeom prst="rect">
            <a:avLst/>
          </a:prstGeom>
          <a:noFill/>
          <a:ln>
            <a:noFill/>
          </a:ln>
        </p:spPr>
        <p:txBody>
          <a:bodyPr spcFirstLastPara="1" wrap="square" lIns="0" tIns="0" rIns="0" bIns="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a:spcBef>
                <a:spcPts val="0"/>
              </a:spcBef>
              <a:spcAft>
                <a:spcPts val="0"/>
              </a:spcAft>
              <a:buNone/>
              <a:defRPr/>
            </a:pPr>
            <a:fld id="{00000000-1234-1234-1234-123412341234}" type="slidenum">
              <a:rPr lang="en-GB"/>
              <a:t>‹#›</a:t>
            </a:fld>
            <a:endParaRPr/>
          </a:p>
        </p:txBody>
      </p:sp>
    </p:spTree>
  </p:cSld>
  <p:clrMapOvr>
    <a:masterClrMapping/>
  </p:clrMapOvr>
  <p:hf hdr="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PhAnim="0" matchingName="Schlussfolie" userDrawn="1">
  <p:cSld name="Schlussfolie">
    <p:bg>
      <p:bgPr>
        <a:blipFill>
          <a:blip r:embed="rId2">
            <a:alphaModFix/>
          </a:blip>
          <a:stretch/>
        </a:blipFill>
        <a:effectLst/>
      </p:bgPr>
    </p:bg>
    <p:spTree>
      <p:nvGrpSpPr>
        <p:cNvPr id="1" name=""/>
        <p:cNvGrpSpPr/>
        <p:nvPr/>
      </p:nvGrpSpPr>
      <p:grpSpPr bwMode="auto">
        <a:xfrm>
          <a:off x="0" y="0"/>
          <a:ext cx="0" cy="0"/>
          <a:chOff x="0" y="0"/>
          <a:chExt cx="0" cy="0"/>
        </a:xfrm>
      </p:grpSpPr>
      <p:sp>
        <p:nvSpPr>
          <p:cNvPr id="93" name="Google Shape;93;p13"/>
          <p:cNvSpPr txBox="1">
            <a:spLocks noGrp="1"/>
          </p:cNvSpPr>
          <p:nvPr>
            <p:ph type="body" idx="1"/>
          </p:nvPr>
        </p:nvSpPr>
        <p:spPr bwMode="auto">
          <a:xfrm>
            <a:off x="658813" y="1609724"/>
            <a:ext cx="10508614" cy="4843463"/>
          </a:xfrm>
          <a:prstGeom prst="rect">
            <a:avLst/>
          </a:prstGeom>
          <a:noFill/>
          <a:ln>
            <a:noFill/>
          </a:ln>
        </p:spPr>
        <p:txBody>
          <a:bodyPr spcFirstLastPara="1" wrap="square" lIns="0" tIns="45700" rIns="0" bIns="45700" anchor="t" anchorCtr="0">
            <a:normAutofit/>
          </a:bodyPr>
          <a:lstStyle>
            <a:lvl1pPr marL="457200" lvl="0" indent="-228600" algn="l">
              <a:lnSpc>
                <a:spcPct val="120000"/>
              </a:lnSpc>
              <a:spcBef>
                <a:spcPts val="600"/>
              </a:spcBef>
              <a:spcAft>
                <a:spcPts val="0"/>
              </a:spcAft>
              <a:buClr>
                <a:schemeClr val="dk1"/>
              </a:buClr>
              <a:buSzPts val="1800"/>
              <a:buNone/>
              <a:defRPr/>
            </a:lvl1pPr>
            <a:lvl2pPr marL="914400" lvl="1" indent="-228600" algn="l">
              <a:lnSpc>
                <a:spcPct val="120000"/>
              </a:lnSpc>
              <a:spcBef>
                <a:spcPts val="600"/>
              </a:spcBef>
              <a:spcAft>
                <a:spcPts val="0"/>
              </a:spcAft>
              <a:buClr>
                <a:schemeClr val="dk2"/>
              </a:buClr>
              <a:buSzPts val="1800"/>
              <a:buNone/>
              <a:defRPr/>
            </a:lvl2pPr>
            <a:lvl3pPr marL="1371600" lvl="2" indent="-342900" algn="l">
              <a:lnSpc>
                <a:spcPct val="120000"/>
              </a:lnSpc>
              <a:spcBef>
                <a:spcPts val="600"/>
              </a:spcBef>
              <a:spcAft>
                <a:spcPts val="0"/>
              </a:spcAft>
              <a:buClr>
                <a:schemeClr val="accent3"/>
              </a:buClr>
              <a:buSzPts val="1800"/>
              <a:buChar char="•"/>
              <a:defRPr/>
            </a:lvl3pPr>
            <a:lvl4pPr marL="1828800" lvl="3" indent="-342900" algn="l">
              <a:lnSpc>
                <a:spcPct val="120000"/>
              </a:lnSpc>
              <a:spcBef>
                <a:spcPts val="600"/>
              </a:spcBef>
              <a:spcAft>
                <a:spcPts val="0"/>
              </a:spcAft>
              <a:buClr>
                <a:schemeClr val="dk1"/>
              </a:buClr>
              <a:buSzPts val="1800"/>
              <a:buChar char="•"/>
              <a:defRPr/>
            </a:lvl4pPr>
            <a:lvl5pPr marL="2286000" lvl="4" indent="-342900" algn="l">
              <a:lnSpc>
                <a:spcPct val="120000"/>
              </a:lnSpc>
              <a:spcBef>
                <a:spcPts val="600"/>
              </a:spcBef>
              <a:spcAft>
                <a:spcPts val="0"/>
              </a:spcAft>
              <a:buClr>
                <a:schemeClr val="dk1"/>
              </a:buClr>
              <a:buSzPts val="1800"/>
              <a:buChar char="•"/>
              <a:defRPr/>
            </a:lvl5pPr>
            <a:lvl6pPr marL="2743200" lvl="5" indent="-354329" algn="l">
              <a:lnSpc>
                <a:spcPct val="100000"/>
              </a:lnSpc>
              <a:spcBef>
                <a:spcPts val="300"/>
              </a:spcBef>
              <a:spcAft>
                <a:spcPts val="0"/>
              </a:spcAft>
              <a:buSzPts val="1980"/>
              <a:buChar char="−"/>
              <a:defRPr/>
            </a:lvl6pPr>
            <a:lvl7pPr marL="3200400" lvl="6" indent="-342900" algn="l">
              <a:lnSpc>
                <a:spcPct val="100000"/>
              </a:lnSpc>
              <a:spcBef>
                <a:spcPts val="600"/>
              </a:spcBef>
              <a:spcAft>
                <a:spcPts val="0"/>
              </a:spcAft>
              <a:buSzPts val="1800"/>
              <a:buChar char="🡦"/>
              <a:defRPr/>
            </a:lvl7pPr>
            <a:lvl8pPr marL="3657600" lvl="7" indent="-228600" algn="l">
              <a:lnSpc>
                <a:spcPct val="100000"/>
              </a:lnSpc>
              <a:spcBef>
                <a:spcPts val="525"/>
              </a:spcBef>
              <a:spcAft>
                <a:spcPts val="0"/>
              </a:spcAft>
              <a:buClr>
                <a:srgbClr val="7F7F7F"/>
              </a:buClr>
              <a:buSzPts val="1980"/>
              <a:buNone/>
              <a:defRPr/>
            </a:lvl8pPr>
            <a:lvl9pPr marL="4114800" lvl="8" indent="-228600" algn="l">
              <a:lnSpc>
                <a:spcPct val="61111"/>
              </a:lnSpc>
              <a:spcBef>
                <a:spcPts val="525"/>
              </a:spcBef>
              <a:spcAft>
                <a:spcPts val="0"/>
              </a:spcAft>
              <a:buClr>
                <a:srgbClr val="7F7F7F"/>
              </a:buClr>
              <a:buSzPts val="1800"/>
              <a:buNone/>
              <a:defRPr/>
            </a:lvl9pPr>
          </a:lstStyle>
          <a:p>
            <a:pPr>
              <a:defRPr/>
            </a:pPr>
            <a:endParaRPr/>
          </a:p>
        </p:txBody>
      </p:sp>
      <p:sp>
        <p:nvSpPr>
          <p:cNvPr id="94" name="Google Shape;94;p13"/>
          <p:cNvSpPr txBox="1">
            <a:spLocks noGrp="1"/>
          </p:cNvSpPr>
          <p:nvPr>
            <p:ph type="title"/>
          </p:nvPr>
        </p:nvSpPr>
        <p:spPr bwMode="auto">
          <a:xfrm>
            <a:off x="658813" y="441325"/>
            <a:ext cx="9612984" cy="782638"/>
          </a:xfrm>
          <a:prstGeom prst="rect">
            <a:avLst/>
          </a:prstGeom>
          <a:noFill/>
          <a:ln>
            <a:noFill/>
          </a:ln>
        </p:spPr>
        <p:txBody>
          <a:bodyPr spcFirstLastPara="1" wrap="square" lIns="0" tIns="0" rIns="0" bIns="0" anchor="t" anchorCtr="0">
            <a:noAutofit/>
          </a:bodyPr>
          <a:lstStyle>
            <a:lvl1pPr lvl="0" algn="l">
              <a:lnSpc>
                <a:spcPct val="155555"/>
              </a:lnSpc>
              <a:spcBef>
                <a:spcPts val="0"/>
              </a:spcBef>
              <a:spcAft>
                <a:spcPts val="0"/>
              </a:spcAft>
              <a:buClr>
                <a:srgbClr val="005555"/>
              </a:buClr>
              <a:buSzPts val="1800"/>
              <a:buNone/>
              <a:defRPr/>
            </a:lvl1pPr>
            <a:lvl2pPr lvl="1">
              <a:spcBef>
                <a:spcPts val="180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defRPr/>
            </a:pPr>
            <a:endParaRPr/>
          </a:p>
        </p:txBody>
      </p:sp>
      <p:sp>
        <p:nvSpPr>
          <p:cNvPr id="95" name="Google Shape;95;p13"/>
          <p:cNvSpPr txBox="1">
            <a:spLocks noGrp="1"/>
          </p:cNvSpPr>
          <p:nvPr>
            <p:ph type="dt" idx="10"/>
          </p:nvPr>
        </p:nvSpPr>
        <p:spPr bwMode="auto">
          <a:xfrm>
            <a:off x="4053454" y="6561600"/>
            <a:ext cx="7227319" cy="144000"/>
          </a:xfrm>
          <a:prstGeom prst="rect">
            <a:avLst/>
          </a:prstGeom>
          <a:noFill/>
          <a:ln>
            <a:noFill/>
          </a:ln>
        </p:spPr>
        <p:txBody>
          <a:bodyPr spcFirstLastPara="1" wrap="square" lIns="0" tIns="0" rIns="0" bIns="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defRPr/>
            </a:pPr>
            <a:r>
              <a:rPr lang="de-DE"/>
              <a:t>Hybrid kinetic-MHD simulations of runaway electron beam termination events</a:t>
            </a:r>
            <a:endParaRPr/>
          </a:p>
        </p:txBody>
      </p:sp>
      <p:sp>
        <p:nvSpPr>
          <p:cNvPr id="96" name="Google Shape;96;p13"/>
          <p:cNvSpPr txBox="1">
            <a:spLocks noGrp="1"/>
          </p:cNvSpPr>
          <p:nvPr>
            <p:ph type="ftr" idx="11"/>
          </p:nvPr>
        </p:nvSpPr>
        <p:spPr bwMode="auto">
          <a:xfrm>
            <a:off x="658813" y="6561600"/>
            <a:ext cx="6115051" cy="144000"/>
          </a:xfrm>
          <a:prstGeom prst="rect">
            <a:avLst/>
          </a:prstGeom>
          <a:noFill/>
          <a:ln>
            <a:noFill/>
          </a:ln>
        </p:spPr>
        <p:txBody>
          <a:bodyPr spcFirstLastPara="1" wrap="square" lIns="0" tIns="0" rIns="0" bIns="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defRPr/>
            </a:pPr>
            <a:r>
              <a:rPr lang="de-DE"/>
              <a:t>MAX-PLANCK-INSTITUT FÜR PLASMAPHYSIK | Hannes Bergström | 14-06-2024</a:t>
            </a:r>
            <a:endParaRPr/>
          </a:p>
        </p:txBody>
      </p:sp>
      <p:sp>
        <p:nvSpPr>
          <p:cNvPr id="97" name="Google Shape;97;p13"/>
          <p:cNvSpPr txBox="1">
            <a:spLocks noGrp="1"/>
          </p:cNvSpPr>
          <p:nvPr>
            <p:ph type="sldNum" idx="12"/>
          </p:nvPr>
        </p:nvSpPr>
        <p:spPr bwMode="auto">
          <a:xfrm>
            <a:off x="11280774" y="6561601"/>
            <a:ext cx="217349" cy="144000"/>
          </a:xfrm>
          <a:prstGeom prst="rect">
            <a:avLst/>
          </a:prstGeom>
          <a:noFill/>
          <a:ln>
            <a:noFill/>
          </a:ln>
        </p:spPr>
        <p:txBody>
          <a:bodyPr spcFirstLastPara="1" wrap="square" lIns="0" tIns="0" rIns="0" bIns="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a:spcBef>
                <a:spcPts val="0"/>
              </a:spcBef>
              <a:spcAft>
                <a:spcPts val="0"/>
              </a:spcAft>
              <a:buNone/>
              <a:defRPr/>
            </a:pPr>
            <a:fld id="{00000000-1234-1234-1234-123412341234}" type="slidenum">
              <a:rPr lang="en-GB"/>
              <a:t>‹#›</a:t>
            </a:fld>
            <a:endParaRPr/>
          </a:p>
        </p:txBody>
      </p:sp>
    </p:spTree>
  </p:cSld>
  <p:clrMapOvr>
    <a:masterClrMapping/>
  </p:clrMapOvr>
  <p:hf hdr="0"/>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1524000" y="1122363"/>
            <a:ext cx="9144000" cy="2387600"/>
          </a:xfrm>
        </p:spPr>
        <p:txBody>
          <a:bodyPr anchor="b"/>
          <a:lstStyle>
            <a:lvl1pPr algn="ctr">
              <a:defRPr sz="6000"/>
            </a:lvl1pPr>
          </a:lstStyle>
          <a:p>
            <a:r>
              <a:rPr lang="sv-SE"/>
              <a:t>Klicka här för att ändra format</a:t>
            </a:r>
          </a:p>
        </p:txBody>
      </p:sp>
      <p:sp>
        <p:nvSpPr>
          <p:cNvPr id="3" name="Underrubri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format på underrubrik i bakgrunden</a:t>
            </a:r>
          </a:p>
        </p:txBody>
      </p:sp>
      <p:sp>
        <p:nvSpPr>
          <p:cNvPr id="4" name="Platshållare för datum 3"/>
          <p:cNvSpPr>
            <a:spLocks noGrp="1"/>
          </p:cNvSpPr>
          <p:nvPr>
            <p:ph type="dt" sz="half" idx="10"/>
          </p:nvPr>
        </p:nvSpPr>
        <p:spPr/>
        <p:txBody>
          <a:bodyPr/>
          <a:lstStyle/>
          <a:p>
            <a:fld id="{1560A13A-DB3F-4AD5-B6AF-BDA0278A0A39}" type="datetimeFigureOut">
              <a:rPr lang="sv-SE" smtClean="0"/>
              <a:t>2024-06-13</a:t>
            </a:fld>
            <a:endParaRPr lang="sv-SE"/>
          </a:p>
        </p:txBody>
      </p:sp>
      <p:sp>
        <p:nvSpPr>
          <p:cNvPr id="5" name="Platshållare för sidfot 4"/>
          <p:cNvSpPr>
            <a:spLocks noGrp="1"/>
          </p:cNvSpPr>
          <p:nvPr>
            <p:ph type="ftr" sz="quarter" idx="11"/>
          </p:nvPr>
        </p:nvSpPr>
        <p:spPr/>
        <p:txBody>
          <a:bodyPr/>
          <a:lstStyle/>
          <a:p>
            <a:r>
              <a:rPr lang="sv-SE"/>
              <a:t>MAX-PLANCK-INSTITUT FÜR PLASMAPHYSIK | Hannes Bergström | 14-06-2024</a:t>
            </a:r>
          </a:p>
        </p:txBody>
      </p:sp>
      <p:sp>
        <p:nvSpPr>
          <p:cNvPr id="6" name="Platshållare för bildnummer 5"/>
          <p:cNvSpPr>
            <a:spLocks noGrp="1"/>
          </p:cNvSpPr>
          <p:nvPr>
            <p:ph type="sldNum" sz="quarter" idx="12"/>
          </p:nvPr>
        </p:nvSpPr>
        <p:spPr/>
        <p:txBody>
          <a:bodyPr/>
          <a:lstStyle/>
          <a:p>
            <a:fld id="{F7C2F05B-BAF9-488D-83DE-20A7CCFAC190}" type="slidenum">
              <a:rPr lang="sv-SE" smtClean="0"/>
              <a:t>‹#›</a:t>
            </a:fld>
            <a:endParaRPr lang="sv-SE"/>
          </a:p>
        </p:txBody>
      </p:sp>
    </p:spTree>
    <p:extLst>
      <p:ext uri="{BB962C8B-B14F-4D97-AF65-F5344CB8AC3E}">
        <p14:creationId xmlns:p14="http://schemas.microsoft.com/office/powerpoint/2010/main" val="3826538755"/>
      </p:ext>
    </p:extLst>
  </p:cSld>
  <p:clrMapOvr>
    <a:masterClrMapping/>
  </p:clrMapOvr>
  <p:hf hdr="0"/>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showMasterPhAnim="0" matchingName="Title IPP EUROfusion" userDrawn="1">
  <p:cSld name="Title IPP EUROfusion">
    <p:bg>
      <p:bgPr>
        <a:blipFill>
          <a:blip r:embed="rId2">
            <a:alphaModFix/>
          </a:blip>
          <a:stretch/>
        </a:blipFill>
        <a:effectLst/>
      </p:bgPr>
    </p:bg>
    <p:spTree>
      <p:nvGrpSpPr>
        <p:cNvPr id="1" name=""/>
        <p:cNvGrpSpPr/>
        <p:nvPr/>
      </p:nvGrpSpPr>
      <p:grpSpPr bwMode="auto">
        <a:xfrm>
          <a:off x="0" y="0"/>
          <a:ext cx="0" cy="0"/>
          <a:chOff x="0" y="0"/>
          <a:chExt cx="0" cy="0"/>
        </a:xfrm>
      </p:grpSpPr>
      <p:grpSp>
        <p:nvGrpSpPr>
          <p:cNvPr id="23" name="Google Shape;23;p3"/>
          <p:cNvGrpSpPr/>
          <p:nvPr/>
        </p:nvGrpSpPr>
        <p:grpSpPr bwMode="auto">
          <a:xfrm>
            <a:off x="2643187" y="5991266"/>
            <a:ext cx="3952871" cy="566770"/>
            <a:chOff x="2016531" y="5875547"/>
            <a:chExt cx="3698065" cy="566770"/>
          </a:xfrm>
        </p:grpSpPr>
        <p:pic>
          <p:nvPicPr>
            <p:cNvPr id="24" name="Google Shape;24;p3"/>
            <p:cNvPicPr/>
            <p:nvPr/>
          </p:nvPicPr>
          <p:blipFill>
            <a:blip r:embed="rId3">
              <a:alphaModFix/>
            </a:blip>
            <a:stretch/>
          </p:blipFill>
          <p:spPr bwMode="auto">
            <a:xfrm>
              <a:off x="2016531" y="5906941"/>
              <a:ext cx="514611" cy="366881"/>
            </a:xfrm>
            <a:prstGeom prst="rect">
              <a:avLst/>
            </a:prstGeom>
            <a:noFill/>
            <a:ln>
              <a:noFill/>
            </a:ln>
          </p:spPr>
        </p:pic>
        <p:sp>
          <p:nvSpPr>
            <p:cNvPr id="25" name="Google Shape;25;p3"/>
            <p:cNvSpPr txBox="1"/>
            <p:nvPr/>
          </p:nvSpPr>
          <p:spPr bwMode="auto">
            <a:xfrm>
              <a:off x="2588318" y="5875547"/>
              <a:ext cx="3126278" cy="566770"/>
            </a:xfrm>
            <a:prstGeom prst="rect">
              <a:avLst/>
            </a:prstGeom>
            <a:noFill/>
            <a:ln>
              <a:noFill/>
            </a:ln>
          </p:spPr>
          <p:txBody>
            <a:bodyPr spcFirstLastPara="1" wrap="square" lIns="0" tIns="45700" rIns="0" bIns="45700" anchor="t" anchorCtr="0">
              <a:noAutofit/>
            </a:bodyPr>
            <a:lstStyle/>
            <a:p>
              <a:pPr marL="0" marR="0" lvl="0" indent="0" algn="just">
                <a:lnSpc>
                  <a:spcPct val="90000"/>
                </a:lnSpc>
                <a:spcBef>
                  <a:spcPts val="0"/>
                </a:spcBef>
                <a:spcAft>
                  <a:spcPts val="0"/>
                </a:spcAft>
                <a:buClr>
                  <a:schemeClr val="dk1"/>
                </a:buClr>
                <a:buSzPts val="600"/>
                <a:buFont typeface="Arial"/>
                <a:buNone/>
                <a:defRPr/>
              </a:pPr>
              <a:r>
                <a:rPr lang="en-GB" sz="600" b="0" i="1" u="none" strike="noStrike" cap="none">
                  <a:solidFill>
                    <a:schemeClr val="dk1"/>
                  </a:solidFill>
                  <a:latin typeface="Arial Narrow"/>
                  <a:ea typeface="Arial Narrow"/>
                  <a:cs typeface="Arial Narrow"/>
                </a:rPr>
                <a:t>This work has been carried out within the framework of the EUROfusion Consortium, funded by the European Union via the Euratom Research and Training Programme (Grant Agreement No 101052200 — EUROfusion). Views and opinions expressed are however those of the author(s) only and do not necessarily reflect those of the European Union or the European Commission. Neither the European Union nor the European Commission can be held responsible for them.</a:t>
              </a:r>
              <a:endParaRPr/>
            </a:p>
          </p:txBody>
        </p:sp>
      </p:grpSp>
      <p:sp>
        <p:nvSpPr>
          <p:cNvPr id="26" name="Google Shape;26;p3"/>
          <p:cNvSpPr txBox="1">
            <a:spLocks noGrp="1"/>
          </p:cNvSpPr>
          <p:nvPr>
            <p:ph type="subTitle" idx="1"/>
          </p:nvPr>
        </p:nvSpPr>
        <p:spPr bwMode="auto">
          <a:xfrm>
            <a:off x="1036638" y="3762375"/>
            <a:ext cx="8497886" cy="1964837"/>
          </a:xfrm>
          <a:prstGeom prst="rect">
            <a:avLst/>
          </a:prstGeom>
          <a:noFill/>
          <a:ln>
            <a:noFill/>
          </a:ln>
        </p:spPr>
        <p:txBody>
          <a:bodyPr spcFirstLastPara="1" wrap="square" lIns="0" tIns="45700" rIns="0" bIns="45700" anchor="b" anchorCtr="0">
            <a:normAutofit/>
          </a:bodyPr>
          <a:lstStyle>
            <a:lvl1pPr lvl="0" algn="l">
              <a:lnSpc>
                <a:spcPct val="120000"/>
              </a:lnSpc>
              <a:spcBef>
                <a:spcPts val="2300"/>
              </a:spcBef>
              <a:spcAft>
                <a:spcPts val="0"/>
              </a:spcAft>
              <a:buClr>
                <a:schemeClr val="lt1"/>
              </a:buClr>
              <a:buSzPts val="1900"/>
              <a:buNone/>
              <a:defRPr sz="1900" b="0">
                <a:solidFill>
                  <a:schemeClr val="lt1"/>
                </a:solidFill>
              </a:defRPr>
            </a:lvl1pPr>
            <a:lvl2pPr lvl="1" algn="l">
              <a:lnSpc>
                <a:spcPct val="123076"/>
              </a:lnSpc>
              <a:spcBef>
                <a:spcPts val="300"/>
              </a:spcBef>
              <a:spcAft>
                <a:spcPts val="0"/>
              </a:spcAft>
              <a:buClr>
                <a:schemeClr val="lt1"/>
              </a:buClr>
              <a:buSzPts val="1430"/>
              <a:buFont typeface="Noto Sans Symbols"/>
              <a:buChar char="↘"/>
              <a:defRPr sz="1300" i="1">
                <a:solidFill>
                  <a:schemeClr val="lt1"/>
                </a:solidFill>
              </a:defRPr>
            </a:lvl2pPr>
            <a:lvl3pPr lvl="2" algn="ctr">
              <a:lnSpc>
                <a:spcPct val="120000"/>
              </a:lnSpc>
              <a:spcBef>
                <a:spcPts val="600"/>
              </a:spcBef>
              <a:spcAft>
                <a:spcPts val="0"/>
              </a:spcAft>
              <a:buClr>
                <a:schemeClr val="accent3"/>
              </a:buClr>
              <a:buSzPts val="1800"/>
              <a:buNone/>
              <a:defRPr sz="1800"/>
            </a:lvl3pPr>
            <a:lvl4pPr lvl="3" algn="ctr">
              <a:lnSpc>
                <a:spcPct val="120000"/>
              </a:lnSpc>
              <a:spcBef>
                <a:spcPts val="600"/>
              </a:spcBef>
              <a:spcAft>
                <a:spcPts val="0"/>
              </a:spcAft>
              <a:buClr>
                <a:schemeClr val="dk1"/>
              </a:buClr>
              <a:buSzPts val="1600"/>
              <a:buNone/>
              <a:defRPr sz="1600"/>
            </a:lvl4pPr>
            <a:lvl5pPr lvl="4" algn="ctr">
              <a:lnSpc>
                <a:spcPct val="120000"/>
              </a:lnSpc>
              <a:spcBef>
                <a:spcPts val="600"/>
              </a:spcBef>
              <a:spcAft>
                <a:spcPts val="0"/>
              </a:spcAft>
              <a:buClr>
                <a:schemeClr val="dk1"/>
              </a:buClr>
              <a:buSzPts val="1600"/>
              <a:buNone/>
              <a:defRPr sz="1600"/>
            </a:lvl5pPr>
            <a:lvl6pPr lvl="5" algn="ctr">
              <a:lnSpc>
                <a:spcPct val="100000"/>
              </a:lnSpc>
              <a:spcBef>
                <a:spcPts val="300"/>
              </a:spcBef>
              <a:spcAft>
                <a:spcPts val="0"/>
              </a:spcAft>
              <a:buSzPts val="1760"/>
              <a:buNone/>
              <a:defRPr sz="1600"/>
            </a:lvl6pPr>
            <a:lvl7pPr lvl="6" algn="ctr">
              <a:lnSpc>
                <a:spcPct val="100000"/>
              </a:lnSpc>
              <a:spcBef>
                <a:spcPts val="600"/>
              </a:spcBef>
              <a:spcAft>
                <a:spcPts val="0"/>
              </a:spcAft>
              <a:buSzPts val="1600"/>
              <a:buNone/>
              <a:defRPr sz="1600"/>
            </a:lvl7pPr>
            <a:lvl8pPr lvl="7" algn="ctr">
              <a:lnSpc>
                <a:spcPct val="100000"/>
              </a:lnSpc>
              <a:spcBef>
                <a:spcPts val="525"/>
              </a:spcBef>
              <a:spcAft>
                <a:spcPts val="0"/>
              </a:spcAft>
              <a:buClr>
                <a:srgbClr val="7F7F7F"/>
              </a:buClr>
              <a:buSzPts val="1760"/>
              <a:buNone/>
              <a:defRPr sz="1600"/>
            </a:lvl8pPr>
            <a:lvl9pPr lvl="8" algn="ctr">
              <a:lnSpc>
                <a:spcPct val="68750"/>
              </a:lnSpc>
              <a:spcBef>
                <a:spcPts val="525"/>
              </a:spcBef>
              <a:spcAft>
                <a:spcPts val="0"/>
              </a:spcAft>
              <a:buClr>
                <a:srgbClr val="7F7F7F"/>
              </a:buClr>
              <a:buSzPts val="1600"/>
              <a:buNone/>
              <a:defRPr sz="1600"/>
            </a:lvl9pPr>
          </a:lstStyle>
          <a:p>
            <a:pPr>
              <a:defRPr/>
            </a:pPr>
            <a:endParaRPr/>
          </a:p>
        </p:txBody>
      </p:sp>
      <p:sp>
        <p:nvSpPr>
          <p:cNvPr id="27" name="Google Shape;27;p3"/>
          <p:cNvSpPr txBox="1">
            <a:spLocks noGrp="1"/>
          </p:cNvSpPr>
          <p:nvPr>
            <p:ph type="title"/>
          </p:nvPr>
        </p:nvSpPr>
        <p:spPr bwMode="auto">
          <a:xfrm>
            <a:off x="1036637" y="1956206"/>
            <a:ext cx="8497887" cy="2055725"/>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lt1"/>
              </a:buClr>
              <a:buSzPts val="3200"/>
              <a:buFont typeface="Arial"/>
              <a:buNone/>
              <a:defRPr sz="3200">
                <a:solidFill>
                  <a:schemeClr val="lt1"/>
                </a:solidFill>
              </a:defRPr>
            </a:lvl1pPr>
            <a:lvl2pPr lvl="1">
              <a:spcBef>
                <a:spcPts val="180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defRPr/>
            </a:pPr>
            <a:endParaRPr/>
          </a:p>
        </p:txBody>
      </p:sp>
      <p:pic>
        <p:nvPicPr>
          <p:cNvPr id="28" name="Google Shape;28;p3"/>
          <p:cNvPicPr/>
          <p:nvPr/>
        </p:nvPicPr>
        <p:blipFill>
          <a:blip r:embed="rId4">
            <a:alphaModFix/>
          </a:blip>
          <a:stretch/>
        </p:blipFill>
        <p:spPr bwMode="auto">
          <a:xfrm>
            <a:off x="8522217" y="473535"/>
            <a:ext cx="3217976" cy="744484"/>
          </a:xfrm>
          <a:prstGeom prst="rect">
            <a:avLst/>
          </a:prstGeom>
          <a:noFill/>
          <a:ln>
            <a:noFill/>
          </a:ln>
        </p:spPr>
      </p:pic>
      <p:pic>
        <p:nvPicPr>
          <p:cNvPr id="29" name="Google Shape;29;p3"/>
          <p:cNvPicPr/>
          <p:nvPr/>
        </p:nvPicPr>
        <p:blipFill>
          <a:blip r:embed="rId5">
            <a:alphaModFix/>
          </a:blip>
          <a:stretch/>
        </p:blipFill>
        <p:spPr bwMode="auto">
          <a:xfrm>
            <a:off x="906463" y="6022660"/>
            <a:ext cx="1563683" cy="371450"/>
          </a:xfrm>
          <a:prstGeom prst="rect">
            <a:avLst/>
          </a:prstGeom>
          <a:noFill/>
          <a:ln>
            <a:noFill/>
          </a:ln>
        </p:spPr>
      </p:pic>
      <p:sp>
        <p:nvSpPr>
          <p:cNvPr id="30" name="Google Shape;30;p3"/>
          <p:cNvSpPr txBox="1">
            <a:spLocks noGrp="1"/>
          </p:cNvSpPr>
          <p:nvPr>
            <p:ph type="dt" idx="10"/>
          </p:nvPr>
        </p:nvSpPr>
        <p:spPr bwMode="auto">
          <a:xfrm>
            <a:off x="4053454" y="6561600"/>
            <a:ext cx="7227319" cy="144000"/>
          </a:xfrm>
          <a:prstGeom prst="rect">
            <a:avLst/>
          </a:prstGeom>
          <a:noFill/>
          <a:ln>
            <a:noFill/>
          </a:ln>
        </p:spPr>
        <p:txBody>
          <a:bodyPr spcFirstLastPara="1" wrap="square" lIns="0" tIns="0" rIns="0" bIns="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defRPr/>
            </a:pPr>
            <a:r>
              <a:rPr lang="de-DE"/>
              <a:t>Hybrid kinetic-MHD simulations of runaway electron beam termination events</a:t>
            </a:r>
            <a:endParaRPr/>
          </a:p>
        </p:txBody>
      </p:sp>
      <p:sp>
        <p:nvSpPr>
          <p:cNvPr id="31" name="Google Shape;31;p3"/>
          <p:cNvSpPr txBox="1">
            <a:spLocks noGrp="1"/>
          </p:cNvSpPr>
          <p:nvPr>
            <p:ph type="ftr" idx="11"/>
          </p:nvPr>
        </p:nvSpPr>
        <p:spPr bwMode="auto">
          <a:xfrm>
            <a:off x="658813" y="6561600"/>
            <a:ext cx="6115051" cy="144000"/>
          </a:xfrm>
          <a:prstGeom prst="rect">
            <a:avLst/>
          </a:prstGeom>
          <a:noFill/>
          <a:ln>
            <a:noFill/>
          </a:ln>
        </p:spPr>
        <p:txBody>
          <a:bodyPr spcFirstLastPara="1" wrap="square" lIns="0" tIns="0" rIns="0" bIns="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defRPr/>
            </a:pPr>
            <a:r>
              <a:rPr lang="de-DE"/>
              <a:t>MAX-PLANCK-INSTITUT FÜR PLASMAPHYSIK | Hannes Bergström | 14-06-2024</a:t>
            </a:r>
            <a:endParaRPr/>
          </a:p>
        </p:txBody>
      </p:sp>
      <p:sp>
        <p:nvSpPr>
          <p:cNvPr id="32" name="Google Shape;32;p3"/>
          <p:cNvSpPr txBox="1">
            <a:spLocks noGrp="1"/>
          </p:cNvSpPr>
          <p:nvPr>
            <p:ph type="sldNum" idx="12"/>
          </p:nvPr>
        </p:nvSpPr>
        <p:spPr bwMode="auto">
          <a:xfrm>
            <a:off x="11280774" y="6561601"/>
            <a:ext cx="217349" cy="144000"/>
          </a:xfrm>
          <a:prstGeom prst="rect">
            <a:avLst/>
          </a:prstGeom>
          <a:noFill/>
          <a:ln>
            <a:noFill/>
          </a:ln>
        </p:spPr>
        <p:txBody>
          <a:bodyPr spcFirstLastPara="1" wrap="square" lIns="0" tIns="0" rIns="0" bIns="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a:spcBef>
                <a:spcPts val="0"/>
              </a:spcBef>
              <a:spcAft>
                <a:spcPts val="0"/>
              </a:spcAft>
              <a:buNone/>
              <a:defRPr/>
            </a:pPr>
            <a:fld id="{00000000-1234-1234-1234-123412341234}" type="slidenum">
              <a:rPr lang="en-GB"/>
              <a:t>‹#›</a:t>
            </a:fld>
            <a:endParaRPr/>
          </a:p>
        </p:txBody>
      </p:sp>
    </p:spTree>
  </p:cSld>
  <p:clrMapOvr>
    <a:masterClrMapping/>
  </p:clrMapOvr>
  <p:hf hdr="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showMasterPhAnim="0" matchingName="Title IPP Image EUROfusion" userDrawn="1">
  <p:cSld name="Title IPP Image EUROfusion">
    <p:bg>
      <p:bgPr>
        <a:blipFill>
          <a:blip r:embed="rId2">
            <a:alphaModFix/>
          </a:blip>
          <a:stretch/>
        </a:blipFill>
        <a:effectLst/>
      </p:bgPr>
    </p:bg>
    <p:spTree>
      <p:nvGrpSpPr>
        <p:cNvPr id="1" name=""/>
        <p:cNvGrpSpPr/>
        <p:nvPr/>
      </p:nvGrpSpPr>
      <p:grpSpPr bwMode="auto">
        <a:xfrm>
          <a:off x="0" y="0"/>
          <a:ext cx="0" cy="0"/>
          <a:chOff x="0" y="0"/>
          <a:chExt cx="0" cy="0"/>
        </a:xfrm>
      </p:grpSpPr>
      <p:grpSp>
        <p:nvGrpSpPr>
          <p:cNvPr id="34" name="Google Shape;34;p4"/>
          <p:cNvGrpSpPr/>
          <p:nvPr/>
        </p:nvGrpSpPr>
        <p:grpSpPr bwMode="auto">
          <a:xfrm>
            <a:off x="2643187" y="5825531"/>
            <a:ext cx="3952871" cy="566770"/>
            <a:chOff x="2016531" y="5875547"/>
            <a:chExt cx="3698065" cy="566770"/>
          </a:xfrm>
        </p:grpSpPr>
        <p:pic>
          <p:nvPicPr>
            <p:cNvPr id="35" name="Google Shape;35;p4"/>
            <p:cNvPicPr/>
            <p:nvPr/>
          </p:nvPicPr>
          <p:blipFill>
            <a:blip r:embed="rId3">
              <a:alphaModFix/>
            </a:blip>
            <a:stretch/>
          </p:blipFill>
          <p:spPr bwMode="auto">
            <a:xfrm>
              <a:off x="2016531" y="5906941"/>
              <a:ext cx="514611" cy="366881"/>
            </a:xfrm>
            <a:prstGeom prst="rect">
              <a:avLst/>
            </a:prstGeom>
            <a:noFill/>
            <a:ln>
              <a:noFill/>
            </a:ln>
          </p:spPr>
        </p:pic>
        <p:sp>
          <p:nvSpPr>
            <p:cNvPr id="36" name="Google Shape;36;p4"/>
            <p:cNvSpPr txBox="1"/>
            <p:nvPr/>
          </p:nvSpPr>
          <p:spPr bwMode="auto">
            <a:xfrm>
              <a:off x="2588318" y="5875547"/>
              <a:ext cx="3126278" cy="566770"/>
            </a:xfrm>
            <a:prstGeom prst="rect">
              <a:avLst/>
            </a:prstGeom>
            <a:noFill/>
            <a:ln>
              <a:noFill/>
            </a:ln>
          </p:spPr>
          <p:txBody>
            <a:bodyPr spcFirstLastPara="1" wrap="square" lIns="0" tIns="45700" rIns="0" bIns="45700" anchor="t" anchorCtr="0">
              <a:noAutofit/>
            </a:bodyPr>
            <a:lstStyle/>
            <a:p>
              <a:pPr marL="0" marR="0" lvl="0" indent="0" algn="just">
                <a:lnSpc>
                  <a:spcPct val="90000"/>
                </a:lnSpc>
                <a:spcBef>
                  <a:spcPts val="0"/>
                </a:spcBef>
                <a:spcAft>
                  <a:spcPts val="0"/>
                </a:spcAft>
                <a:buClr>
                  <a:schemeClr val="dk1"/>
                </a:buClr>
                <a:buSzPts val="600"/>
                <a:buFont typeface="Arial"/>
                <a:buNone/>
                <a:defRPr/>
              </a:pPr>
              <a:r>
                <a:rPr lang="en-GB" sz="600" b="0" i="1" u="none" strike="noStrike" cap="none">
                  <a:solidFill>
                    <a:schemeClr val="dk1"/>
                  </a:solidFill>
                  <a:latin typeface="Arial Narrow"/>
                  <a:ea typeface="Arial Narrow"/>
                  <a:cs typeface="Arial Narrow"/>
                </a:rPr>
                <a:t>This work has been carried out within the framework of the EUROfusion Consortium, funded by the European Union via the Euratom Research and Training Programme (Grant Agreement No 101052200 — EUROfusion). Views and opinions expressed are however those of the author(s) only and do not necessarily reflect those of the European Union or the European Commission. Neither the European Union nor the European Commission can be held responsible for them.</a:t>
              </a:r>
              <a:endParaRPr/>
            </a:p>
          </p:txBody>
        </p:sp>
      </p:grpSp>
      <p:sp>
        <p:nvSpPr>
          <p:cNvPr id="37" name="Google Shape;37;p4"/>
          <p:cNvSpPr txBox="1">
            <a:spLocks noGrp="1"/>
          </p:cNvSpPr>
          <p:nvPr>
            <p:ph type="subTitle" idx="1"/>
          </p:nvPr>
        </p:nvSpPr>
        <p:spPr bwMode="auto">
          <a:xfrm>
            <a:off x="1036638" y="3762375"/>
            <a:ext cx="8497886" cy="1586865"/>
          </a:xfrm>
          <a:prstGeom prst="rect">
            <a:avLst/>
          </a:prstGeom>
          <a:noFill/>
          <a:ln>
            <a:noFill/>
          </a:ln>
        </p:spPr>
        <p:txBody>
          <a:bodyPr spcFirstLastPara="1" wrap="square" lIns="0" tIns="45700" rIns="0" bIns="45700" anchor="b" anchorCtr="0">
            <a:normAutofit/>
          </a:bodyPr>
          <a:lstStyle>
            <a:lvl1pPr lvl="0" algn="l">
              <a:lnSpc>
                <a:spcPct val="120000"/>
              </a:lnSpc>
              <a:spcBef>
                <a:spcPts val="2300"/>
              </a:spcBef>
              <a:spcAft>
                <a:spcPts val="0"/>
              </a:spcAft>
              <a:buClr>
                <a:schemeClr val="lt1"/>
              </a:buClr>
              <a:buSzPts val="1900"/>
              <a:buNone/>
              <a:defRPr sz="1900" b="0">
                <a:solidFill>
                  <a:schemeClr val="lt1"/>
                </a:solidFill>
              </a:defRPr>
            </a:lvl1pPr>
            <a:lvl2pPr lvl="1" algn="l">
              <a:lnSpc>
                <a:spcPct val="123076"/>
              </a:lnSpc>
              <a:spcBef>
                <a:spcPts val="300"/>
              </a:spcBef>
              <a:spcAft>
                <a:spcPts val="0"/>
              </a:spcAft>
              <a:buClr>
                <a:schemeClr val="lt1"/>
              </a:buClr>
              <a:buSzPts val="1430"/>
              <a:buFont typeface="Noto Sans Symbols"/>
              <a:buChar char="↘"/>
              <a:defRPr sz="1300" i="1">
                <a:solidFill>
                  <a:schemeClr val="lt1"/>
                </a:solidFill>
              </a:defRPr>
            </a:lvl2pPr>
            <a:lvl3pPr lvl="2" algn="ctr">
              <a:lnSpc>
                <a:spcPct val="120000"/>
              </a:lnSpc>
              <a:spcBef>
                <a:spcPts val="600"/>
              </a:spcBef>
              <a:spcAft>
                <a:spcPts val="0"/>
              </a:spcAft>
              <a:buClr>
                <a:schemeClr val="accent3"/>
              </a:buClr>
              <a:buSzPts val="1800"/>
              <a:buNone/>
              <a:defRPr sz="1800"/>
            </a:lvl3pPr>
            <a:lvl4pPr lvl="3" algn="ctr">
              <a:lnSpc>
                <a:spcPct val="120000"/>
              </a:lnSpc>
              <a:spcBef>
                <a:spcPts val="600"/>
              </a:spcBef>
              <a:spcAft>
                <a:spcPts val="0"/>
              </a:spcAft>
              <a:buClr>
                <a:schemeClr val="dk1"/>
              </a:buClr>
              <a:buSzPts val="1600"/>
              <a:buNone/>
              <a:defRPr sz="1600"/>
            </a:lvl4pPr>
            <a:lvl5pPr lvl="4" algn="ctr">
              <a:lnSpc>
                <a:spcPct val="120000"/>
              </a:lnSpc>
              <a:spcBef>
                <a:spcPts val="600"/>
              </a:spcBef>
              <a:spcAft>
                <a:spcPts val="0"/>
              </a:spcAft>
              <a:buClr>
                <a:schemeClr val="dk1"/>
              </a:buClr>
              <a:buSzPts val="1600"/>
              <a:buNone/>
              <a:defRPr sz="1600"/>
            </a:lvl5pPr>
            <a:lvl6pPr lvl="5" algn="ctr">
              <a:lnSpc>
                <a:spcPct val="100000"/>
              </a:lnSpc>
              <a:spcBef>
                <a:spcPts val="300"/>
              </a:spcBef>
              <a:spcAft>
                <a:spcPts val="0"/>
              </a:spcAft>
              <a:buSzPts val="1760"/>
              <a:buNone/>
              <a:defRPr sz="1600"/>
            </a:lvl6pPr>
            <a:lvl7pPr lvl="6" algn="ctr">
              <a:lnSpc>
                <a:spcPct val="100000"/>
              </a:lnSpc>
              <a:spcBef>
                <a:spcPts val="600"/>
              </a:spcBef>
              <a:spcAft>
                <a:spcPts val="0"/>
              </a:spcAft>
              <a:buSzPts val="1600"/>
              <a:buNone/>
              <a:defRPr sz="1600"/>
            </a:lvl7pPr>
            <a:lvl8pPr lvl="7" algn="ctr">
              <a:lnSpc>
                <a:spcPct val="100000"/>
              </a:lnSpc>
              <a:spcBef>
                <a:spcPts val="525"/>
              </a:spcBef>
              <a:spcAft>
                <a:spcPts val="0"/>
              </a:spcAft>
              <a:buClr>
                <a:srgbClr val="7F7F7F"/>
              </a:buClr>
              <a:buSzPts val="1760"/>
              <a:buNone/>
              <a:defRPr sz="1600"/>
            </a:lvl8pPr>
            <a:lvl9pPr lvl="8" algn="ctr">
              <a:lnSpc>
                <a:spcPct val="68750"/>
              </a:lnSpc>
              <a:spcBef>
                <a:spcPts val="525"/>
              </a:spcBef>
              <a:spcAft>
                <a:spcPts val="0"/>
              </a:spcAft>
              <a:buClr>
                <a:srgbClr val="7F7F7F"/>
              </a:buClr>
              <a:buSzPts val="1600"/>
              <a:buNone/>
              <a:defRPr sz="1600"/>
            </a:lvl9pPr>
          </a:lstStyle>
          <a:p>
            <a:pPr>
              <a:defRPr/>
            </a:pPr>
            <a:endParaRPr/>
          </a:p>
        </p:txBody>
      </p:sp>
      <p:sp>
        <p:nvSpPr>
          <p:cNvPr id="38" name="Google Shape;38;p4"/>
          <p:cNvSpPr txBox="1">
            <a:spLocks noGrp="1"/>
          </p:cNvSpPr>
          <p:nvPr>
            <p:ph type="title"/>
          </p:nvPr>
        </p:nvSpPr>
        <p:spPr bwMode="auto">
          <a:xfrm>
            <a:off x="1036637" y="1956206"/>
            <a:ext cx="8497887" cy="2055725"/>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lt1"/>
              </a:buClr>
              <a:buSzPts val="3200"/>
              <a:buFont typeface="Arial"/>
              <a:buNone/>
              <a:defRPr sz="3200">
                <a:solidFill>
                  <a:schemeClr val="lt1"/>
                </a:solidFill>
              </a:defRPr>
            </a:lvl1pPr>
            <a:lvl2pPr lvl="1">
              <a:spcBef>
                <a:spcPts val="180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defRPr/>
            </a:pPr>
            <a:endParaRPr/>
          </a:p>
        </p:txBody>
      </p:sp>
      <p:pic>
        <p:nvPicPr>
          <p:cNvPr id="39" name="Google Shape;39;p4"/>
          <p:cNvPicPr/>
          <p:nvPr/>
        </p:nvPicPr>
        <p:blipFill>
          <a:blip r:embed="rId4">
            <a:alphaModFix/>
          </a:blip>
          <a:stretch/>
        </p:blipFill>
        <p:spPr bwMode="auto">
          <a:xfrm>
            <a:off x="8522217" y="473535"/>
            <a:ext cx="3217976" cy="744484"/>
          </a:xfrm>
          <a:prstGeom prst="rect">
            <a:avLst/>
          </a:prstGeom>
          <a:noFill/>
          <a:ln>
            <a:noFill/>
          </a:ln>
        </p:spPr>
      </p:pic>
      <p:pic>
        <p:nvPicPr>
          <p:cNvPr id="40" name="Google Shape;40;p4"/>
          <p:cNvPicPr/>
          <p:nvPr/>
        </p:nvPicPr>
        <p:blipFill>
          <a:blip r:embed="rId5">
            <a:alphaModFix/>
          </a:blip>
          <a:stretch/>
        </p:blipFill>
        <p:spPr bwMode="auto">
          <a:xfrm>
            <a:off x="906463" y="5856924"/>
            <a:ext cx="1563683" cy="371450"/>
          </a:xfrm>
          <a:prstGeom prst="rect">
            <a:avLst/>
          </a:prstGeom>
          <a:noFill/>
          <a:ln>
            <a:noFill/>
          </a:ln>
        </p:spPr>
      </p:pic>
      <p:sp>
        <p:nvSpPr>
          <p:cNvPr id="41" name="Google Shape;41;p4"/>
          <p:cNvSpPr txBox="1">
            <a:spLocks noGrp="1"/>
          </p:cNvSpPr>
          <p:nvPr>
            <p:ph type="dt" idx="10"/>
          </p:nvPr>
        </p:nvSpPr>
        <p:spPr bwMode="auto">
          <a:xfrm>
            <a:off x="4053454" y="6561600"/>
            <a:ext cx="7227319" cy="144000"/>
          </a:xfrm>
          <a:prstGeom prst="rect">
            <a:avLst/>
          </a:prstGeom>
          <a:noFill/>
          <a:ln>
            <a:noFill/>
          </a:ln>
        </p:spPr>
        <p:txBody>
          <a:bodyPr spcFirstLastPara="1" wrap="square" lIns="0" tIns="0" rIns="0" bIns="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defRPr/>
            </a:pPr>
            <a:r>
              <a:rPr lang="de-DE"/>
              <a:t>Hybrid kinetic-MHD simulations of runaway electron beam termination events</a:t>
            </a:r>
            <a:endParaRPr/>
          </a:p>
        </p:txBody>
      </p:sp>
      <p:sp>
        <p:nvSpPr>
          <p:cNvPr id="42" name="Google Shape;42;p4"/>
          <p:cNvSpPr txBox="1">
            <a:spLocks noGrp="1"/>
          </p:cNvSpPr>
          <p:nvPr>
            <p:ph type="ftr" idx="11"/>
          </p:nvPr>
        </p:nvSpPr>
        <p:spPr bwMode="auto">
          <a:xfrm>
            <a:off x="658813" y="6561600"/>
            <a:ext cx="6115051" cy="144000"/>
          </a:xfrm>
          <a:prstGeom prst="rect">
            <a:avLst/>
          </a:prstGeom>
          <a:noFill/>
          <a:ln>
            <a:noFill/>
          </a:ln>
        </p:spPr>
        <p:txBody>
          <a:bodyPr spcFirstLastPara="1" wrap="square" lIns="0" tIns="0" rIns="0" bIns="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defRPr/>
            </a:pPr>
            <a:r>
              <a:rPr lang="de-DE"/>
              <a:t>MAX-PLANCK-INSTITUT FÜR PLASMAPHYSIK | Hannes Bergström | 14-06-2024</a:t>
            </a:r>
            <a:endParaRPr/>
          </a:p>
        </p:txBody>
      </p:sp>
      <p:sp>
        <p:nvSpPr>
          <p:cNvPr id="43" name="Google Shape;43;p4"/>
          <p:cNvSpPr txBox="1">
            <a:spLocks noGrp="1"/>
          </p:cNvSpPr>
          <p:nvPr>
            <p:ph type="sldNum" idx="12"/>
          </p:nvPr>
        </p:nvSpPr>
        <p:spPr bwMode="auto">
          <a:xfrm>
            <a:off x="11280774" y="6561601"/>
            <a:ext cx="217349" cy="144000"/>
          </a:xfrm>
          <a:prstGeom prst="rect">
            <a:avLst/>
          </a:prstGeom>
          <a:noFill/>
          <a:ln>
            <a:noFill/>
          </a:ln>
        </p:spPr>
        <p:txBody>
          <a:bodyPr spcFirstLastPara="1" wrap="square" lIns="0" tIns="0" rIns="0" bIns="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a:spcBef>
                <a:spcPts val="0"/>
              </a:spcBef>
              <a:spcAft>
                <a:spcPts val="0"/>
              </a:spcAft>
              <a:buNone/>
              <a:defRPr/>
            </a:pPr>
            <a:fld id="{00000000-1234-1234-1234-123412341234}" type="slidenum">
              <a:rPr lang="en-GB"/>
              <a:t>‹#›</a:t>
            </a:fld>
            <a:endParaRPr/>
          </a:p>
        </p:txBody>
      </p:sp>
      <p:sp>
        <p:nvSpPr>
          <p:cNvPr id="44" name="Google Shape;44;p4"/>
          <p:cNvSpPr>
            <a:spLocks noGrp="1"/>
          </p:cNvSpPr>
          <p:nvPr>
            <p:ph type="pic" idx="2"/>
          </p:nvPr>
        </p:nvSpPr>
        <p:spPr bwMode="auto">
          <a:xfrm>
            <a:off x="6705602" y="3662363"/>
            <a:ext cx="4864607" cy="2128266"/>
          </a:xfrm>
          <a:prstGeom prst="rect">
            <a:avLst/>
          </a:prstGeom>
          <a:noFill/>
          <a:ln>
            <a:noFill/>
          </a:ln>
        </p:spPr>
      </p:sp>
    </p:spTree>
  </p:cSld>
  <p:clrMapOvr>
    <a:masterClrMapping/>
  </p:clrMapOvr>
  <p:hf hdr="0"/>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showMasterPhAnim="0" matchingName="Title IPP" userDrawn="1">
  <p:cSld name="Title IPP">
    <p:bg>
      <p:bgPr>
        <a:blipFill>
          <a:blip r:embed="rId2">
            <a:alphaModFix/>
          </a:blip>
          <a:stretch/>
        </a:blipFill>
        <a:effectLst/>
      </p:bgPr>
    </p:bg>
    <p:spTree>
      <p:nvGrpSpPr>
        <p:cNvPr id="1" name=""/>
        <p:cNvGrpSpPr/>
        <p:nvPr/>
      </p:nvGrpSpPr>
      <p:grpSpPr bwMode="auto">
        <a:xfrm>
          <a:off x="0" y="0"/>
          <a:ext cx="0" cy="0"/>
          <a:chOff x="0" y="0"/>
          <a:chExt cx="0" cy="0"/>
        </a:xfrm>
      </p:grpSpPr>
      <p:sp>
        <p:nvSpPr>
          <p:cNvPr id="46" name="Google Shape;46;p5"/>
          <p:cNvSpPr txBox="1">
            <a:spLocks noGrp="1"/>
          </p:cNvSpPr>
          <p:nvPr>
            <p:ph type="subTitle" idx="1"/>
          </p:nvPr>
        </p:nvSpPr>
        <p:spPr bwMode="auto">
          <a:xfrm>
            <a:off x="1036638" y="3762375"/>
            <a:ext cx="8497886" cy="1964837"/>
          </a:xfrm>
          <a:prstGeom prst="rect">
            <a:avLst/>
          </a:prstGeom>
          <a:noFill/>
          <a:ln>
            <a:noFill/>
          </a:ln>
        </p:spPr>
        <p:txBody>
          <a:bodyPr spcFirstLastPara="1" wrap="square" lIns="0" tIns="45700" rIns="0" bIns="45700" anchor="b" anchorCtr="0">
            <a:normAutofit/>
          </a:bodyPr>
          <a:lstStyle>
            <a:lvl1pPr lvl="0" algn="l">
              <a:lnSpc>
                <a:spcPct val="120000"/>
              </a:lnSpc>
              <a:spcBef>
                <a:spcPts val="2300"/>
              </a:spcBef>
              <a:spcAft>
                <a:spcPts val="0"/>
              </a:spcAft>
              <a:buClr>
                <a:schemeClr val="lt1"/>
              </a:buClr>
              <a:buSzPts val="1900"/>
              <a:buNone/>
              <a:defRPr sz="1900" b="0">
                <a:solidFill>
                  <a:schemeClr val="lt1"/>
                </a:solidFill>
              </a:defRPr>
            </a:lvl1pPr>
            <a:lvl2pPr lvl="1" algn="l">
              <a:lnSpc>
                <a:spcPct val="123076"/>
              </a:lnSpc>
              <a:spcBef>
                <a:spcPts val="300"/>
              </a:spcBef>
              <a:spcAft>
                <a:spcPts val="0"/>
              </a:spcAft>
              <a:buClr>
                <a:schemeClr val="lt1"/>
              </a:buClr>
              <a:buSzPts val="1430"/>
              <a:buFont typeface="Noto Sans Symbols"/>
              <a:buChar char="↘"/>
              <a:defRPr sz="1300" i="1">
                <a:solidFill>
                  <a:schemeClr val="lt1"/>
                </a:solidFill>
              </a:defRPr>
            </a:lvl2pPr>
            <a:lvl3pPr lvl="2" algn="ctr">
              <a:lnSpc>
                <a:spcPct val="120000"/>
              </a:lnSpc>
              <a:spcBef>
                <a:spcPts val="600"/>
              </a:spcBef>
              <a:spcAft>
                <a:spcPts val="0"/>
              </a:spcAft>
              <a:buClr>
                <a:schemeClr val="accent3"/>
              </a:buClr>
              <a:buSzPts val="1800"/>
              <a:buNone/>
              <a:defRPr sz="1800"/>
            </a:lvl3pPr>
            <a:lvl4pPr lvl="3" algn="ctr">
              <a:lnSpc>
                <a:spcPct val="120000"/>
              </a:lnSpc>
              <a:spcBef>
                <a:spcPts val="600"/>
              </a:spcBef>
              <a:spcAft>
                <a:spcPts val="0"/>
              </a:spcAft>
              <a:buClr>
                <a:schemeClr val="dk1"/>
              </a:buClr>
              <a:buSzPts val="1600"/>
              <a:buNone/>
              <a:defRPr sz="1600"/>
            </a:lvl4pPr>
            <a:lvl5pPr lvl="4" algn="ctr">
              <a:lnSpc>
                <a:spcPct val="120000"/>
              </a:lnSpc>
              <a:spcBef>
                <a:spcPts val="600"/>
              </a:spcBef>
              <a:spcAft>
                <a:spcPts val="0"/>
              </a:spcAft>
              <a:buClr>
                <a:schemeClr val="dk1"/>
              </a:buClr>
              <a:buSzPts val="1600"/>
              <a:buNone/>
              <a:defRPr sz="1600"/>
            </a:lvl5pPr>
            <a:lvl6pPr lvl="5" algn="ctr">
              <a:lnSpc>
                <a:spcPct val="100000"/>
              </a:lnSpc>
              <a:spcBef>
                <a:spcPts val="300"/>
              </a:spcBef>
              <a:spcAft>
                <a:spcPts val="0"/>
              </a:spcAft>
              <a:buSzPts val="1760"/>
              <a:buNone/>
              <a:defRPr sz="1600"/>
            </a:lvl6pPr>
            <a:lvl7pPr lvl="6" algn="ctr">
              <a:lnSpc>
                <a:spcPct val="100000"/>
              </a:lnSpc>
              <a:spcBef>
                <a:spcPts val="600"/>
              </a:spcBef>
              <a:spcAft>
                <a:spcPts val="0"/>
              </a:spcAft>
              <a:buSzPts val="1600"/>
              <a:buNone/>
              <a:defRPr sz="1600"/>
            </a:lvl7pPr>
            <a:lvl8pPr lvl="7" algn="ctr">
              <a:lnSpc>
                <a:spcPct val="100000"/>
              </a:lnSpc>
              <a:spcBef>
                <a:spcPts val="525"/>
              </a:spcBef>
              <a:spcAft>
                <a:spcPts val="0"/>
              </a:spcAft>
              <a:buClr>
                <a:srgbClr val="7F7F7F"/>
              </a:buClr>
              <a:buSzPts val="1760"/>
              <a:buNone/>
              <a:defRPr sz="1600"/>
            </a:lvl8pPr>
            <a:lvl9pPr lvl="8" algn="ctr">
              <a:lnSpc>
                <a:spcPct val="68750"/>
              </a:lnSpc>
              <a:spcBef>
                <a:spcPts val="525"/>
              </a:spcBef>
              <a:spcAft>
                <a:spcPts val="0"/>
              </a:spcAft>
              <a:buClr>
                <a:srgbClr val="7F7F7F"/>
              </a:buClr>
              <a:buSzPts val="1600"/>
              <a:buNone/>
              <a:defRPr sz="1600"/>
            </a:lvl9pPr>
          </a:lstStyle>
          <a:p>
            <a:pPr>
              <a:defRPr/>
            </a:pPr>
            <a:endParaRPr/>
          </a:p>
        </p:txBody>
      </p:sp>
      <p:sp>
        <p:nvSpPr>
          <p:cNvPr id="47" name="Google Shape;47;p5"/>
          <p:cNvSpPr txBox="1">
            <a:spLocks noGrp="1"/>
          </p:cNvSpPr>
          <p:nvPr>
            <p:ph type="title"/>
          </p:nvPr>
        </p:nvSpPr>
        <p:spPr bwMode="auto">
          <a:xfrm>
            <a:off x="1036637" y="1956206"/>
            <a:ext cx="8497887" cy="2055725"/>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lt1"/>
              </a:buClr>
              <a:buSzPts val="3200"/>
              <a:buFont typeface="Arial"/>
              <a:buNone/>
              <a:defRPr sz="3200">
                <a:solidFill>
                  <a:schemeClr val="lt1"/>
                </a:solidFill>
              </a:defRPr>
            </a:lvl1pPr>
            <a:lvl2pPr lvl="1">
              <a:spcBef>
                <a:spcPts val="180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defRPr/>
            </a:pPr>
            <a:endParaRPr/>
          </a:p>
        </p:txBody>
      </p:sp>
      <p:pic>
        <p:nvPicPr>
          <p:cNvPr id="48" name="Google Shape;48;p5"/>
          <p:cNvPicPr/>
          <p:nvPr/>
        </p:nvPicPr>
        <p:blipFill>
          <a:blip r:embed="rId3">
            <a:alphaModFix/>
          </a:blip>
          <a:stretch/>
        </p:blipFill>
        <p:spPr bwMode="auto">
          <a:xfrm>
            <a:off x="8522217" y="473535"/>
            <a:ext cx="3217976" cy="744484"/>
          </a:xfrm>
          <a:prstGeom prst="rect">
            <a:avLst/>
          </a:prstGeom>
          <a:noFill/>
          <a:ln>
            <a:noFill/>
          </a:ln>
        </p:spPr>
      </p:pic>
      <p:sp>
        <p:nvSpPr>
          <p:cNvPr id="49" name="Google Shape;49;p5"/>
          <p:cNvSpPr txBox="1">
            <a:spLocks noGrp="1"/>
          </p:cNvSpPr>
          <p:nvPr>
            <p:ph type="dt" idx="10"/>
          </p:nvPr>
        </p:nvSpPr>
        <p:spPr bwMode="auto">
          <a:xfrm>
            <a:off x="4053454" y="6561600"/>
            <a:ext cx="7227319" cy="144000"/>
          </a:xfrm>
          <a:prstGeom prst="rect">
            <a:avLst/>
          </a:prstGeom>
          <a:noFill/>
          <a:ln>
            <a:noFill/>
          </a:ln>
        </p:spPr>
        <p:txBody>
          <a:bodyPr spcFirstLastPara="1" wrap="square" lIns="0" tIns="0" rIns="0" bIns="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defRPr/>
            </a:pPr>
            <a:r>
              <a:rPr lang="de-DE"/>
              <a:t>Hybrid kinetic-MHD simulations of runaway electron beam termination events</a:t>
            </a:r>
            <a:endParaRPr/>
          </a:p>
        </p:txBody>
      </p:sp>
      <p:sp>
        <p:nvSpPr>
          <p:cNvPr id="50" name="Google Shape;50;p5"/>
          <p:cNvSpPr txBox="1">
            <a:spLocks noGrp="1"/>
          </p:cNvSpPr>
          <p:nvPr>
            <p:ph type="ftr" idx="11"/>
          </p:nvPr>
        </p:nvSpPr>
        <p:spPr bwMode="auto">
          <a:xfrm>
            <a:off x="658813" y="6561600"/>
            <a:ext cx="6115051" cy="144000"/>
          </a:xfrm>
          <a:prstGeom prst="rect">
            <a:avLst/>
          </a:prstGeom>
          <a:noFill/>
          <a:ln>
            <a:noFill/>
          </a:ln>
        </p:spPr>
        <p:txBody>
          <a:bodyPr spcFirstLastPara="1" wrap="square" lIns="0" tIns="0" rIns="0" bIns="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defRPr/>
            </a:pPr>
            <a:r>
              <a:rPr lang="de-DE"/>
              <a:t>MAX-PLANCK-INSTITUT FÜR PLASMAPHYSIK | Hannes Bergström | 14-06-2024</a:t>
            </a:r>
            <a:endParaRPr/>
          </a:p>
        </p:txBody>
      </p:sp>
      <p:sp>
        <p:nvSpPr>
          <p:cNvPr id="51" name="Google Shape;51;p5"/>
          <p:cNvSpPr txBox="1">
            <a:spLocks noGrp="1"/>
          </p:cNvSpPr>
          <p:nvPr>
            <p:ph type="sldNum" idx="12"/>
          </p:nvPr>
        </p:nvSpPr>
        <p:spPr bwMode="auto">
          <a:xfrm>
            <a:off x="11280774" y="6561601"/>
            <a:ext cx="217349" cy="144000"/>
          </a:xfrm>
          <a:prstGeom prst="rect">
            <a:avLst/>
          </a:prstGeom>
          <a:noFill/>
          <a:ln>
            <a:noFill/>
          </a:ln>
        </p:spPr>
        <p:txBody>
          <a:bodyPr spcFirstLastPara="1" wrap="square" lIns="0" tIns="0" rIns="0" bIns="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a:spcBef>
                <a:spcPts val="0"/>
              </a:spcBef>
              <a:spcAft>
                <a:spcPts val="0"/>
              </a:spcAft>
              <a:buNone/>
              <a:defRPr/>
            </a:pPr>
            <a:fld id="{00000000-1234-1234-1234-123412341234}" type="slidenum">
              <a:rPr lang="en-GB"/>
              <a:t>‹#›</a:t>
            </a:fld>
            <a:endParaRPr/>
          </a:p>
        </p:txBody>
      </p:sp>
    </p:spTree>
  </p:cSld>
  <p:clrMapOvr>
    <a:masterClrMapping/>
  </p:clrMapOvr>
  <p:hf hdr="0"/>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showMasterPhAnim="0" matchingName="Title IPP Image " userDrawn="1">
  <p:cSld name="Title IPP Image ">
    <p:bg>
      <p:bgPr>
        <a:blipFill>
          <a:blip r:embed="rId2">
            <a:alphaModFix/>
          </a:blip>
          <a:stretch/>
        </a:blipFill>
        <a:effectLst/>
      </p:bgPr>
    </p:bg>
    <p:spTree>
      <p:nvGrpSpPr>
        <p:cNvPr id="1" name=""/>
        <p:cNvGrpSpPr/>
        <p:nvPr/>
      </p:nvGrpSpPr>
      <p:grpSpPr bwMode="auto">
        <a:xfrm>
          <a:off x="0" y="0"/>
          <a:ext cx="0" cy="0"/>
          <a:chOff x="0" y="0"/>
          <a:chExt cx="0" cy="0"/>
        </a:xfrm>
      </p:grpSpPr>
      <p:sp>
        <p:nvSpPr>
          <p:cNvPr id="53" name="Google Shape;53;p6"/>
          <p:cNvSpPr txBox="1">
            <a:spLocks noGrp="1"/>
          </p:cNvSpPr>
          <p:nvPr>
            <p:ph type="subTitle" idx="1"/>
          </p:nvPr>
        </p:nvSpPr>
        <p:spPr bwMode="auto">
          <a:xfrm>
            <a:off x="1036638" y="3762375"/>
            <a:ext cx="8497886" cy="1586865"/>
          </a:xfrm>
          <a:prstGeom prst="rect">
            <a:avLst/>
          </a:prstGeom>
          <a:noFill/>
          <a:ln>
            <a:noFill/>
          </a:ln>
        </p:spPr>
        <p:txBody>
          <a:bodyPr spcFirstLastPara="1" wrap="square" lIns="0" tIns="45700" rIns="0" bIns="45700" anchor="b" anchorCtr="0">
            <a:normAutofit/>
          </a:bodyPr>
          <a:lstStyle>
            <a:lvl1pPr lvl="0" algn="l">
              <a:lnSpc>
                <a:spcPct val="120000"/>
              </a:lnSpc>
              <a:spcBef>
                <a:spcPts val="2300"/>
              </a:spcBef>
              <a:spcAft>
                <a:spcPts val="0"/>
              </a:spcAft>
              <a:buClr>
                <a:schemeClr val="lt1"/>
              </a:buClr>
              <a:buSzPts val="1900"/>
              <a:buNone/>
              <a:defRPr sz="1900" b="0">
                <a:solidFill>
                  <a:schemeClr val="lt1"/>
                </a:solidFill>
              </a:defRPr>
            </a:lvl1pPr>
            <a:lvl2pPr lvl="1" algn="l">
              <a:lnSpc>
                <a:spcPct val="123076"/>
              </a:lnSpc>
              <a:spcBef>
                <a:spcPts val="300"/>
              </a:spcBef>
              <a:spcAft>
                <a:spcPts val="0"/>
              </a:spcAft>
              <a:buClr>
                <a:schemeClr val="lt1"/>
              </a:buClr>
              <a:buSzPts val="1430"/>
              <a:buFont typeface="Noto Sans Symbols"/>
              <a:buChar char="↘"/>
              <a:defRPr sz="1300" i="1">
                <a:solidFill>
                  <a:schemeClr val="lt1"/>
                </a:solidFill>
              </a:defRPr>
            </a:lvl2pPr>
            <a:lvl3pPr lvl="2" algn="ctr">
              <a:lnSpc>
                <a:spcPct val="120000"/>
              </a:lnSpc>
              <a:spcBef>
                <a:spcPts val="600"/>
              </a:spcBef>
              <a:spcAft>
                <a:spcPts val="0"/>
              </a:spcAft>
              <a:buClr>
                <a:schemeClr val="accent3"/>
              </a:buClr>
              <a:buSzPts val="1800"/>
              <a:buNone/>
              <a:defRPr sz="1800"/>
            </a:lvl3pPr>
            <a:lvl4pPr lvl="3" algn="ctr">
              <a:lnSpc>
                <a:spcPct val="120000"/>
              </a:lnSpc>
              <a:spcBef>
                <a:spcPts val="600"/>
              </a:spcBef>
              <a:spcAft>
                <a:spcPts val="0"/>
              </a:spcAft>
              <a:buClr>
                <a:schemeClr val="dk1"/>
              </a:buClr>
              <a:buSzPts val="1600"/>
              <a:buNone/>
              <a:defRPr sz="1600"/>
            </a:lvl4pPr>
            <a:lvl5pPr lvl="4" algn="ctr">
              <a:lnSpc>
                <a:spcPct val="120000"/>
              </a:lnSpc>
              <a:spcBef>
                <a:spcPts val="600"/>
              </a:spcBef>
              <a:spcAft>
                <a:spcPts val="0"/>
              </a:spcAft>
              <a:buClr>
                <a:schemeClr val="dk1"/>
              </a:buClr>
              <a:buSzPts val="1600"/>
              <a:buNone/>
              <a:defRPr sz="1600"/>
            </a:lvl5pPr>
            <a:lvl6pPr lvl="5" algn="ctr">
              <a:lnSpc>
                <a:spcPct val="100000"/>
              </a:lnSpc>
              <a:spcBef>
                <a:spcPts val="300"/>
              </a:spcBef>
              <a:spcAft>
                <a:spcPts val="0"/>
              </a:spcAft>
              <a:buSzPts val="1760"/>
              <a:buNone/>
              <a:defRPr sz="1600"/>
            </a:lvl6pPr>
            <a:lvl7pPr lvl="6" algn="ctr">
              <a:lnSpc>
                <a:spcPct val="100000"/>
              </a:lnSpc>
              <a:spcBef>
                <a:spcPts val="600"/>
              </a:spcBef>
              <a:spcAft>
                <a:spcPts val="0"/>
              </a:spcAft>
              <a:buSzPts val="1600"/>
              <a:buNone/>
              <a:defRPr sz="1600"/>
            </a:lvl7pPr>
            <a:lvl8pPr lvl="7" algn="ctr">
              <a:lnSpc>
                <a:spcPct val="100000"/>
              </a:lnSpc>
              <a:spcBef>
                <a:spcPts val="525"/>
              </a:spcBef>
              <a:spcAft>
                <a:spcPts val="0"/>
              </a:spcAft>
              <a:buClr>
                <a:srgbClr val="7F7F7F"/>
              </a:buClr>
              <a:buSzPts val="1760"/>
              <a:buNone/>
              <a:defRPr sz="1600"/>
            </a:lvl8pPr>
            <a:lvl9pPr lvl="8" algn="ctr">
              <a:lnSpc>
                <a:spcPct val="68750"/>
              </a:lnSpc>
              <a:spcBef>
                <a:spcPts val="525"/>
              </a:spcBef>
              <a:spcAft>
                <a:spcPts val="0"/>
              </a:spcAft>
              <a:buClr>
                <a:srgbClr val="7F7F7F"/>
              </a:buClr>
              <a:buSzPts val="1600"/>
              <a:buNone/>
              <a:defRPr sz="1600"/>
            </a:lvl9pPr>
          </a:lstStyle>
          <a:p>
            <a:pPr>
              <a:defRPr/>
            </a:pPr>
            <a:endParaRPr/>
          </a:p>
        </p:txBody>
      </p:sp>
      <p:sp>
        <p:nvSpPr>
          <p:cNvPr id="54" name="Google Shape;54;p6"/>
          <p:cNvSpPr txBox="1">
            <a:spLocks noGrp="1"/>
          </p:cNvSpPr>
          <p:nvPr>
            <p:ph type="title"/>
          </p:nvPr>
        </p:nvSpPr>
        <p:spPr bwMode="auto">
          <a:xfrm>
            <a:off x="1036637" y="1956206"/>
            <a:ext cx="8497887" cy="2055725"/>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lt1"/>
              </a:buClr>
              <a:buSzPts val="3200"/>
              <a:buFont typeface="Arial"/>
              <a:buNone/>
              <a:defRPr sz="3200">
                <a:solidFill>
                  <a:schemeClr val="lt1"/>
                </a:solidFill>
              </a:defRPr>
            </a:lvl1pPr>
            <a:lvl2pPr lvl="1">
              <a:spcBef>
                <a:spcPts val="180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defRPr/>
            </a:pPr>
            <a:endParaRPr/>
          </a:p>
        </p:txBody>
      </p:sp>
      <p:pic>
        <p:nvPicPr>
          <p:cNvPr id="55" name="Google Shape;55;p6"/>
          <p:cNvPicPr/>
          <p:nvPr/>
        </p:nvPicPr>
        <p:blipFill>
          <a:blip r:embed="rId3">
            <a:alphaModFix/>
          </a:blip>
          <a:stretch/>
        </p:blipFill>
        <p:spPr bwMode="auto">
          <a:xfrm>
            <a:off x="8522217" y="473535"/>
            <a:ext cx="3217976" cy="744484"/>
          </a:xfrm>
          <a:prstGeom prst="rect">
            <a:avLst/>
          </a:prstGeom>
          <a:noFill/>
          <a:ln>
            <a:noFill/>
          </a:ln>
        </p:spPr>
      </p:pic>
      <p:sp>
        <p:nvSpPr>
          <p:cNvPr id="56" name="Google Shape;56;p6"/>
          <p:cNvSpPr txBox="1">
            <a:spLocks noGrp="1"/>
          </p:cNvSpPr>
          <p:nvPr>
            <p:ph type="dt" idx="10"/>
          </p:nvPr>
        </p:nvSpPr>
        <p:spPr bwMode="auto">
          <a:xfrm>
            <a:off x="4053454" y="6561600"/>
            <a:ext cx="7227319" cy="144000"/>
          </a:xfrm>
          <a:prstGeom prst="rect">
            <a:avLst/>
          </a:prstGeom>
          <a:noFill/>
          <a:ln>
            <a:noFill/>
          </a:ln>
        </p:spPr>
        <p:txBody>
          <a:bodyPr spcFirstLastPara="1" wrap="square" lIns="0" tIns="0" rIns="0" bIns="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defRPr/>
            </a:pPr>
            <a:r>
              <a:rPr lang="de-DE"/>
              <a:t>Hybrid kinetic-MHD simulations of runaway electron beam termination events</a:t>
            </a:r>
            <a:endParaRPr/>
          </a:p>
        </p:txBody>
      </p:sp>
      <p:sp>
        <p:nvSpPr>
          <p:cNvPr id="57" name="Google Shape;57;p6"/>
          <p:cNvSpPr txBox="1">
            <a:spLocks noGrp="1"/>
          </p:cNvSpPr>
          <p:nvPr>
            <p:ph type="ftr" idx="11"/>
          </p:nvPr>
        </p:nvSpPr>
        <p:spPr bwMode="auto">
          <a:xfrm>
            <a:off x="658813" y="6561600"/>
            <a:ext cx="6115051" cy="144000"/>
          </a:xfrm>
          <a:prstGeom prst="rect">
            <a:avLst/>
          </a:prstGeom>
          <a:noFill/>
          <a:ln>
            <a:noFill/>
          </a:ln>
        </p:spPr>
        <p:txBody>
          <a:bodyPr spcFirstLastPara="1" wrap="square" lIns="0" tIns="0" rIns="0" bIns="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defRPr/>
            </a:pPr>
            <a:r>
              <a:rPr lang="de-DE"/>
              <a:t>MAX-PLANCK-INSTITUT FÜR PLASMAPHYSIK | Hannes Bergström | 14-06-2024</a:t>
            </a:r>
            <a:endParaRPr/>
          </a:p>
        </p:txBody>
      </p:sp>
      <p:sp>
        <p:nvSpPr>
          <p:cNvPr id="58" name="Google Shape;58;p6"/>
          <p:cNvSpPr txBox="1">
            <a:spLocks noGrp="1"/>
          </p:cNvSpPr>
          <p:nvPr>
            <p:ph type="sldNum" idx="12"/>
          </p:nvPr>
        </p:nvSpPr>
        <p:spPr bwMode="auto">
          <a:xfrm>
            <a:off x="11280774" y="6561601"/>
            <a:ext cx="217349" cy="144000"/>
          </a:xfrm>
          <a:prstGeom prst="rect">
            <a:avLst/>
          </a:prstGeom>
          <a:noFill/>
          <a:ln>
            <a:noFill/>
          </a:ln>
        </p:spPr>
        <p:txBody>
          <a:bodyPr spcFirstLastPara="1" wrap="square" lIns="0" tIns="0" rIns="0" bIns="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a:spcBef>
                <a:spcPts val="0"/>
              </a:spcBef>
              <a:spcAft>
                <a:spcPts val="0"/>
              </a:spcAft>
              <a:buNone/>
              <a:defRPr/>
            </a:pPr>
            <a:fld id="{00000000-1234-1234-1234-123412341234}" type="slidenum">
              <a:rPr lang="en-GB"/>
              <a:t>‹#›</a:t>
            </a:fld>
            <a:endParaRPr/>
          </a:p>
        </p:txBody>
      </p:sp>
      <p:sp>
        <p:nvSpPr>
          <p:cNvPr id="59" name="Google Shape;59;p6"/>
          <p:cNvSpPr>
            <a:spLocks noGrp="1"/>
          </p:cNvSpPr>
          <p:nvPr>
            <p:ph type="pic" idx="2"/>
          </p:nvPr>
        </p:nvSpPr>
        <p:spPr bwMode="auto">
          <a:xfrm>
            <a:off x="6705600" y="3662363"/>
            <a:ext cx="4864100" cy="2128837"/>
          </a:xfrm>
          <a:prstGeom prst="rect">
            <a:avLst/>
          </a:prstGeom>
          <a:noFill/>
          <a:ln>
            <a:noFill/>
          </a:ln>
        </p:spPr>
      </p:sp>
    </p:spTree>
  </p:cSld>
  <p:clrMapOvr>
    <a:masterClrMapping/>
  </p:clrMapOvr>
  <p:hf hdr="0"/>
</p:sldLayout>
</file>

<file path=ppt/slideLayouts/slideLayout6.xml><?xml version="1.0" encoding="utf-8"?>
<p:sldLayout xmlns:a="http://schemas.openxmlformats.org/drawingml/2006/main" xmlns:r="http://schemas.openxmlformats.org/officeDocument/2006/relationships" xmlns:p="http://schemas.openxmlformats.org/presentationml/2006/main" showMasterPhAnim="0" matchingName="Titel und Text" userDrawn="1">
  <p:cSld name="Titel und Text">
    <p:spTree>
      <p:nvGrpSpPr>
        <p:cNvPr id="1" name=""/>
        <p:cNvGrpSpPr/>
        <p:nvPr/>
      </p:nvGrpSpPr>
      <p:grpSpPr bwMode="auto">
        <a:xfrm>
          <a:off x="0" y="0"/>
          <a:ext cx="0" cy="0"/>
          <a:chOff x="0" y="0"/>
          <a:chExt cx="0" cy="0"/>
        </a:xfrm>
      </p:grpSpPr>
      <p:sp>
        <p:nvSpPr>
          <p:cNvPr id="61" name="Google Shape;61;p7"/>
          <p:cNvSpPr txBox="1">
            <a:spLocks noGrp="1"/>
          </p:cNvSpPr>
          <p:nvPr>
            <p:ph type="dt" idx="10"/>
          </p:nvPr>
        </p:nvSpPr>
        <p:spPr bwMode="auto">
          <a:xfrm>
            <a:off x="4053454" y="6561600"/>
            <a:ext cx="7227319" cy="144000"/>
          </a:xfrm>
          <a:prstGeom prst="rect">
            <a:avLst/>
          </a:prstGeom>
          <a:noFill/>
          <a:ln>
            <a:noFill/>
          </a:ln>
        </p:spPr>
        <p:txBody>
          <a:bodyPr spcFirstLastPara="1" wrap="square" lIns="0" tIns="0" rIns="0" bIns="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defRPr/>
            </a:pPr>
            <a:r>
              <a:rPr lang="de-DE"/>
              <a:t>Hybrid kinetic-MHD simulations of runaway electron beam termination events</a:t>
            </a:r>
            <a:endParaRPr/>
          </a:p>
        </p:txBody>
      </p:sp>
      <p:sp>
        <p:nvSpPr>
          <p:cNvPr id="62" name="Google Shape;62;p7"/>
          <p:cNvSpPr txBox="1">
            <a:spLocks noGrp="1"/>
          </p:cNvSpPr>
          <p:nvPr>
            <p:ph type="ftr" idx="11"/>
          </p:nvPr>
        </p:nvSpPr>
        <p:spPr bwMode="auto">
          <a:xfrm>
            <a:off x="658813" y="6561600"/>
            <a:ext cx="6115051" cy="144000"/>
          </a:xfrm>
          <a:prstGeom prst="rect">
            <a:avLst/>
          </a:prstGeom>
          <a:noFill/>
          <a:ln>
            <a:noFill/>
          </a:ln>
        </p:spPr>
        <p:txBody>
          <a:bodyPr spcFirstLastPara="1" wrap="square" lIns="0" tIns="0" rIns="0" bIns="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defRPr/>
            </a:pPr>
            <a:r>
              <a:rPr lang="de-DE"/>
              <a:t>MAX-PLANCK-INSTITUT FÜR PLASMAPHYSIK | Hannes Bergström | 14-06-2024</a:t>
            </a:r>
            <a:endParaRPr/>
          </a:p>
        </p:txBody>
      </p:sp>
      <p:sp>
        <p:nvSpPr>
          <p:cNvPr id="63" name="Google Shape;63;p7"/>
          <p:cNvSpPr txBox="1">
            <a:spLocks noGrp="1"/>
          </p:cNvSpPr>
          <p:nvPr>
            <p:ph type="sldNum" idx="12"/>
          </p:nvPr>
        </p:nvSpPr>
        <p:spPr bwMode="auto">
          <a:xfrm>
            <a:off x="11280774" y="6561601"/>
            <a:ext cx="217349" cy="144000"/>
          </a:xfrm>
          <a:prstGeom prst="rect">
            <a:avLst/>
          </a:prstGeom>
          <a:noFill/>
          <a:ln>
            <a:noFill/>
          </a:ln>
        </p:spPr>
        <p:txBody>
          <a:bodyPr spcFirstLastPara="1" wrap="square" lIns="0" tIns="0" rIns="0" bIns="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a:spcBef>
                <a:spcPts val="0"/>
              </a:spcBef>
              <a:spcAft>
                <a:spcPts val="0"/>
              </a:spcAft>
              <a:buNone/>
              <a:defRPr/>
            </a:pPr>
            <a:fld id="{00000000-1234-1234-1234-123412341234}" type="slidenum">
              <a:rPr lang="en-GB"/>
              <a:t>‹#›</a:t>
            </a:fld>
            <a:endParaRPr/>
          </a:p>
        </p:txBody>
      </p:sp>
      <p:sp>
        <p:nvSpPr>
          <p:cNvPr id="64" name="Google Shape;64;p7"/>
          <p:cNvSpPr txBox="1">
            <a:spLocks noGrp="1"/>
          </p:cNvSpPr>
          <p:nvPr>
            <p:ph type="body" idx="1"/>
          </p:nvPr>
        </p:nvSpPr>
        <p:spPr bwMode="auto">
          <a:xfrm>
            <a:off x="658813" y="1609724"/>
            <a:ext cx="10514012" cy="4843463"/>
          </a:xfrm>
          <a:prstGeom prst="rect">
            <a:avLst/>
          </a:prstGeom>
          <a:noFill/>
          <a:ln>
            <a:noFill/>
          </a:ln>
        </p:spPr>
        <p:txBody>
          <a:bodyPr spcFirstLastPara="1" wrap="square" lIns="0" tIns="45700" rIns="0" bIns="45700" anchor="t" anchorCtr="0">
            <a:normAutofit/>
          </a:bodyPr>
          <a:lstStyle>
            <a:lvl1pPr marL="457200" lvl="0" indent="-228600" algn="l">
              <a:lnSpc>
                <a:spcPct val="120000"/>
              </a:lnSpc>
              <a:spcBef>
                <a:spcPts val="600"/>
              </a:spcBef>
              <a:spcAft>
                <a:spcPts val="0"/>
              </a:spcAft>
              <a:buClr>
                <a:schemeClr val="dk1"/>
              </a:buClr>
              <a:buSzPts val="1800"/>
              <a:buNone/>
              <a:defRPr/>
            </a:lvl1pPr>
            <a:lvl2pPr marL="914400" lvl="1" indent="-228600" algn="l">
              <a:lnSpc>
                <a:spcPct val="120000"/>
              </a:lnSpc>
              <a:spcBef>
                <a:spcPts val="600"/>
              </a:spcBef>
              <a:spcAft>
                <a:spcPts val="0"/>
              </a:spcAft>
              <a:buClr>
                <a:schemeClr val="dk2"/>
              </a:buClr>
              <a:buSzPts val="1800"/>
              <a:buNone/>
              <a:defRPr/>
            </a:lvl2pPr>
            <a:lvl3pPr marL="1371600" lvl="2" indent="-342900" algn="l">
              <a:lnSpc>
                <a:spcPct val="120000"/>
              </a:lnSpc>
              <a:spcBef>
                <a:spcPts val="600"/>
              </a:spcBef>
              <a:spcAft>
                <a:spcPts val="0"/>
              </a:spcAft>
              <a:buClr>
                <a:schemeClr val="accent3"/>
              </a:buClr>
              <a:buSzPts val="1800"/>
              <a:buChar char="•"/>
              <a:defRPr/>
            </a:lvl3pPr>
            <a:lvl4pPr marL="1828800" lvl="3" indent="-342900" algn="l">
              <a:lnSpc>
                <a:spcPct val="120000"/>
              </a:lnSpc>
              <a:spcBef>
                <a:spcPts val="600"/>
              </a:spcBef>
              <a:spcAft>
                <a:spcPts val="0"/>
              </a:spcAft>
              <a:buClr>
                <a:schemeClr val="dk1"/>
              </a:buClr>
              <a:buSzPts val="1800"/>
              <a:buChar char="•"/>
              <a:defRPr/>
            </a:lvl4pPr>
            <a:lvl5pPr marL="2286000" lvl="4" indent="-342900" algn="l">
              <a:lnSpc>
                <a:spcPct val="120000"/>
              </a:lnSpc>
              <a:spcBef>
                <a:spcPts val="600"/>
              </a:spcBef>
              <a:spcAft>
                <a:spcPts val="0"/>
              </a:spcAft>
              <a:buClr>
                <a:schemeClr val="dk1"/>
              </a:buClr>
              <a:buSzPts val="1800"/>
              <a:buChar char="•"/>
              <a:defRPr/>
            </a:lvl5pPr>
            <a:lvl6pPr marL="2743200" lvl="5" indent="-354329" algn="l">
              <a:lnSpc>
                <a:spcPct val="100000"/>
              </a:lnSpc>
              <a:spcBef>
                <a:spcPts val="300"/>
              </a:spcBef>
              <a:spcAft>
                <a:spcPts val="0"/>
              </a:spcAft>
              <a:buSzPts val="1980"/>
              <a:buChar char="−"/>
              <a:defRPr/>
            </a:lvl6pPr>
            <a:lvl7pPr marL="3200400" lvl="6" indent="-342900" algn="l">
              <a:lnSpc>
                <a:spcPct val="100000"/>
              </a:lnSpc>
              <a:spcBef>
                <a:spcPts val="600"/>
              </a:spcBef>
              <a:spcAft>
                <a:spcPts val="0"/>
              </a:spcAft>
              <a:buSzPts val="1800"/>
              <a:buChar char="🡦"/>
              <a:defRPr/>
            </a:lvl7pPr>
            <a:lvl8pPr marL="3657600" lvl="7" indent="-228600" algn="l">
              <a:lnSpc>
                <a:spcPct val="100000"/>
              </a:lnSpc>
              <a:spcBef>
                <a:spcPts val="525"/>
              </a:spcBef>
              <a:spcAft>
                <a:spcPts val="0"/>
              </a:spcAft>
              <a:buClr>
                <a:srgbClr val="7F7F7F"/>
              </a:buClr>
              <a:buSzPts val="1980"/>
              <a:buNone/>
              <a:defRPr/>
            </a:lvl8pPr>
            <a:lvl9pPr marL="4114800" lvl="8" indent="-228600" algn="l">
              <a:lnSpc>
                <a:spcPct val="61111"/>
              </a:lnSpc>
              <a:spcBef>
                <a:spcPts val="525"/>
              </a:spcBef>
              <a:spcAft>
                <a:spcPts val="0"/>
              </a:spcAft>
              <a:buClr>
                <a:srgbClr val="7F7F7F"/>
              </a:buClr>
              <a:buSzPts val="1800"/>
              <a:buNone/>
              <a:defRPr/>
            </a:lvl9pPr>
          </a:lstStyle>
          <a:p>
            <a:pPr>
              <a:defRPr/>
            </a:pPr>
            <a:endParaRPr/>
          </a:p>
        </p:txBody>
      </p:sp>
      <p:sp>
        <p:nvSpPr>
          <p:cNvPr id="65" name="Google Shape;65;p7"/>
          <p:cNvSpPr txBox="1">
            <a:spLocks noGrp="1"/>
          </p:cNvSpPr>
          <p:nvPr>
            <p:ph type="title"/>
          </p:nvPr>
        </p:nvSpPr>
        <p:spPr bwMode="auto">
          <a:xfrm>
            <a:off x="658813" y="441325"/>
            <a:ext cx="9612984" cy="782638"/>
          </a:xfrm>
          <a:prstGeom prst="rect">
            <a:avLst/>
          </a:prstGeom>
          <a:noFill/>
          <a:ln>
            <a:noFill/>
          </a:ln>
        </p:spPr>
        <p:txBody>
          <a:bodyPr spcFirstLastPara="1" wrap="square" lIns="0" tIns="0" rIns="0" bIns="0" anchor="t" anchorCtr="0">
            <a:noAutofit/>
          </a:bodyPr>
          <a:lstStyle>
            <a:lvl1pPr lvl="0" algn="l">
              <a:lnSpc>
                <a:spcPct val="155555"/>
              </a:lnSpc>
              <a:spcBef>
                <a:spcPts val="0"/>
              </a:spcBef>
              <a:spcAft>
                <a:spcPts val="0"/>
              </a:spcAft>
              <a:buClr>
                <a:srgbClr val="005555"/>
              </a:buClr>
              <a:buSzPts val="1800"/>
              <a:buNone/>
              <a:defRPr/>
            </a:lvl1pPr>
            <a:lvl2pPr lvl="1">
              <a:spcBef>
                <a:spcPts val="180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defRPr/>
            </a:pPr>
            <a:endParaRPr/>
          </a:p>
        </p:txBody>
      </p:sp>
    </p:spTree>
  </p:cSld>
  <p:clrMapOvr>
    <a:masterClrMapping/>
  </p:clrMapOvr>
  <p:hf hdr="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PhAnim="0" matchingName="2 Felder (Text/Bild)" userDrawn="1">
  <p:cSld name="2 Felder (Text/Bild)">
    <p:spTree>
      <p:nvGrpSpPr>
        <p:cNvPr id="1" name=""/>
        <p:cNvGrpSpPr/>
        <p:nvPr/>
      </p:nvGrpSpPr>
      <p:grpSpPr bwMode="auto">
        <a:xfrm>
          <a:off x="0" y="0"/>
          <a:ext cx="0" cy="0"/>
          <a:chOff x="0" y="0"/>
          <a:chExt cx="0" cy="0"/>
        </a:xfrm>
      </p:grpSpPr>
      <p:sp>
        <p:nvSpPr>
          <p:cNvPr id="67" name="Google Shape;67;p8"/>
          <p:cNvSpPr txBox="1">
            <a:spLocks noGrp="1"/>
          </p:cNvSpPr>
          <p:nvPr>
            <p:ph type="body" idx="1"/>
          </p:nvPr>
        </p:nvSpPr>
        <p:spPr bwMode="auto">
          <a:xfrm>
            <a:off x="658812" y="1881188"/>
            <a:ext cx="5265737" cy="4572000"/>
          </a:xfrm>
          <a:prstGeom prst="rect">
            <a:avLst/>
          </a:prstGeom>
          <a:noFill/>
          <a:ln>
            <a:noFill/>
          </a:ln>
        </p:spPr>
        <p:txBody>
          <a:bodyPr spcFirstLastPara="1" wrap="square" lIns="0" tIns="45700" rIns="0" bIns="45700" anchor="t" anchorCtr="0">
            <a:normAutofit/>
          </a:bodyPr>
          <a:lstStyle>
            <a:lvl1pPr marL="457200" lvl="0" indent="-228600" algn="l">
              <a:lnSpc>
                <a:spcPct val="120000"/>
              </a:lnSpc>
              <a:spcBef>
                <a:spcPts val="600"/>
              </a:spcBef>
              <a:spcAft>
                <a:spcPts val="0"/>
              </a:spcAft>
              <a:buClr>
                <a:schemeClr val="dk1"/>
              </a:buClr>
              <a:buSzPts val="1800"/>
              <a:buNone/>
              <a:defRPr/>
            </a:lvl1pPr>
            <a:lvl2pPr marL="914400" lvl="1" indent="-228600" algn="l">
              <a:lnSpc>
                <a:spcPct val="120000"/>
              </a:lnSpc>
              <a:spcBef>
                <a:spcPts val="600"/>
              </a:spcBef>
              <a:spcAft>
                <a:spcPts val="0"/>
              </a:spcAft>
              <a:buClr>
                <a:schemeClr val="dk2"/>
              </a:buClr>
              <a:buSzPts val="1800"/>
              <a:buNone/>
              <a:defRPr/>
            </a:lvl2pPr>
            <a:lvl3pPr marL="1371600" lvl="2" indent="-342900" algn="l">
              <a:lnSpc>
                <a:spcPct val="120000"/>
              </a:lnSpc>
              <a:spcBef>
                <a:spcPts val="600"/>
              </a:spcBef>
              <a:spcAft>
                <a:spcPts val="0"/>
              </a:spcAft>
              <a:buClr>
                <a:schemeClr val="dk1"/>
              </a:buClr>
              <a:buSzPts val="1800"/>
              <a:buChar char="•"/>
              <a:defRPr b="0">
                <a:solidFill>
                  <a:schemeClr val="dk1"/>
                </a:solidFill>
              </a:defRPr>
            </a:lvl3pPr>
            <a:lvl4pPr marL="1828800" lvl="3" indent="-342900" algn="l">
              <a:lnSpc>
                <a:spcPct val="120000"/>
              </a:lnSpc>
              <a:spcBef>
                <a:spcPts val="600"/>
              </a:spcBef>
              <a:spcAft>
                <a:spcPts val="0"/>
              </a:spcAft>
              <a:buClr>
                <a:schemeClr val="dk2"/>
              </a:buClr>
              <a:buSzPts val="1800"/>
              <a:buChar char="•"/>
              <a:defRPr b="1">
                <a:solidFill>
                  <a:schemeClr val="dk2"/>
                </a:solidFill>
              </a:defRPr>
            </a:lvl4pPr>
            <a:lvl5pPr marL="2286000" lvl="4" indent="-342900" algn="l">
              <a:lnSpc>
                <a:spcPct val="120000"/>
              </a:lnSpc>
              <a:spcBef>
                <a:spcPts val="600"/>
              </a:spcBef>
              <a:spcAft>
                <a:spcPts val="0"/>
              </a:spcAft>
              <a:buClr>
                <a:schemeClr val="dk1"/>
              </a:buClr>
              <a:buSzPts val="1800"/>
              <a:buChar char="•"/>
              <a:defRPr/>
            </a:lvl5pPr>
            <a:lvl6pPr marL="2743200" lvl="5" indent="-354329" algn="l">
              <a:lnSpc>
                <a:spcPct val="100000"/>
              </a:lnSpc>
              <a:spcBef>
                <a:spcPts val="300"/>
              </a:spcBef>
              <a:spcAft>
                <a:spcPts val="0"/>
              </a:spcAft>
              <a:buSzPts val="1980"/>
              <a:buChar char="−"/>
              <a:defRPr/>
            </a:lvl6pPr>
            <a:lvl7pPr marL="3200400" lvl="6" indent="-342900" algn="l">
              <a:lnSpc>
                <a:spcPct val="100000"/>
              </a:lnSpc>
              <a:spcBef>
                <a:spcPts val="600"/>
              </a:spcBef>
              <a:spcAft>
                <a:spcPts val="0"/>
              </a:spcAft>
              <a:buSzPts val="1800"/>
              <a:buChar char="🡦"/>
              <a:defRPr/>
            </a:lvl7pPr>
            <a:lvl8pPr marL="3657600" lvl="7" indent="-228600" algn="l">
              <a:lnSpc>
                <a:spcPct val="100000"/>
              </a:lnSpc>
              <a:spcBef>
                <a:spcPts val="525"/>
              </a:spcBef>
              <a:spcAft>
                <a:spcPts val="0"/>
              </a:spcAft>
              <a:buClr>
                <a:srgbClr val="7F7F7F"/>
              </a:buClr>
              <a:buSzPts val="1980"/>
              <a:buNone/>
              <a:defRPr/>
            </a:lvl8pPr>
            <a:lvl9pPr marL="4114800" lvl="8" indent="-228600" algn="l">
              <a:lnSpc>
                <a:spcPct val="61111"/>
              </a:lnSpc>
              <a:spcBef>
                <a:spcPts val="525"/>
              </a:spcBef>
              <a:spcAft>
                <a:spcPts val="0"/>
              </a:spcAft>
              <a:buClr>
                <a:srgbClr val="7F7F7F"/>
              </a:buClr>
              <a:buSzPts val="1800"/>
              <a:buNone/>
              <a:defRPr/>
            </a:lvl9pPr>
          </a:lstStyle>
          <a:p>
            <a:pPr>
              <a:defRPr/>
            </a:pPr>
            <a:endParaRPr/>
          </a:p>
        </p:txBody>
      </p:sp>
      <p:sp>
        <p:nvSpPr>
          <p:cNvPr id="68" name="Google Shape;68;p8"/>
          <p:cNvSpPr txBox="1">
            <a:spLocks noGrp="1"/>
          </p:cNvSpPr>
          <p:nvPr>
            <p:ph type="body" idx="2"/>
          </p:nvPr>
        </p:nvSpPr>
        <p:spPr bwMode="auto">
          <a:xfrm>
            <a:off x="6296024" y="1881188"/>
            <a:ext cx="5200650" cy="4572000"/>
          </a:xfrm>
          <a:prstGeom prst="rect">
            <a:avLst/>
          </a:prstGeom>
          <a:noFill/>
          <a:ln>
            <a:noFill/>
          </a:ln>
        </p:spPr>
        <p:txBody>
          <a:bodyPr spcFirstLastPara="1" wrap="square" lIns="0" tIns="45700" rIns="0" bIns="45700" anchor="t" anchorCtr="0">
            <a:normAutofit/>
          </a:bodyPr>
          <a:lstStyle>
            <a:lvl1pPr marL="457200" lvl="0" indent="-228600" algn="l">
              <a:lnSpc>
                <a:spcPct val="120000"/>
              </a:lnSpc>
              <a:spcBef>
                <a:spcPts val="600"/>
              </a:spcBef>
              <a:spcAft>
                <a:spcPts val="0"/>
              </a:spcAft>
              <a:buClr>
                <a:schemeClr val="dk1"/>
              </a:buClr>
              <a:buSzPts val="1800"/>
              <a:buNone/>
              <a:defRPr/>
            </a:lvl1pPr>
            <a:lvl2pPr marL="914400" lvl="1" indent="-228600" algn="l">
              <a:lnSpc>
                <a:spcPct val="120000"/>
              </a:lnSpc>
              <a:spcBef>
                <a:spcPts val="600"/>
              </a:spcBef>
              <a:spcAft>
                <a:spcPts val="0"/>
              </a:spcAft>
              <a:buClr>
                <a:schemeClr val="dk2"/>
              </a:buClr>
              <a:buSzPts val="1800"/>
              <a:buNone/>
              <a:defRPr/>
            </a:lvl2pPr>
            <a:lvl3pPr marL="1371600" lvl="2" indent="-342900" algn="l">
              <a:lnSpc>
                <a:spcPct val="120000"/>
              </a:lnSpc>
              <a:spcBef>
                <a:spcPts val="600"/>
              </a:spcBef>
              <a:spcAft>
                <a:spcPts val="0"/>
              </a:spcAft>
              <a:buClr>
                <a:schemeClr val="dk1"/>
              </a:buClr>
              <a:buSzPts val="1800"/>
              <a:buChar char="•"/>
              <a:defRPr b="0">
                <a:solidFill>
                  <a:schemeClr val="dk1"/>
                </a:solidFill>
              </a:defRPr>
            </a:lvl3pPr>
            <a:lvl4pPr marL="1828800" lvl="3" indent="-342900" algn="l">
              <a:lnSpc>
                <a:spcPct val="120000"/>
              </a:lnSpc>
              <a:spcBef>
                <a:spcPts val="600"/>
              </a:spcBef>
              <a:spcAft>
                <a:spcPts val="0"/>
              </a:spcAft>
              <a:buClr>
                <a:schemeClr val="dk2"/>
              </a:buClr>
              <a:buSzPts val="1800"/>
              <a:buChar char="•"/>
              <a:defRPr b="1">
                <a:solidFill>
                  <a:schemeClr val="dk2"/>
                </a:solidFill>
              </a:defRPr>
            </a:lvl4pPr>
            <a:lvl5pPr marL="2286000" lvl="4" indent="-342900" algn="l">
              <a:lnSpc>
                <a:spcPct val="120000"/>
              </a:lnSpc>
              <a:spcBef>
                <a:spcPts val="600"/>
              </a:spcBef>
              <a:spcAft>
                <a:spcPts val="0"/>
              </a:spcAft>
              <a:buClr>
                <a:schemeClr val="dk1"/>
              </a:buClr>
              <a:buSzPts val="1800"/>
              <a:buChar char="•"/>
              <a:defRPr/>
            </a:lvl5pPr>
            <a:lvl6pPr marL="2743200" lvl="5" indent="-354329" algn="l">
              <a:lnSpc>
                <a:spcPct val="100000"/>
              </a:lnSpc>
              <a:spcBef>
                <a:spcPts val="300"/>
              </a:spcBef>
              <a:spcAft>
                <a:spcPts val="0"/>
              </a:spcAft>
              <a:buSzPts val="1980"/>
              <a:buChar char="−"/>
              <a:defRPr/>
            </a:lvl6pPr>
            <a:lvl7pPr marL="3200400" lvl="6" indent="-342900" algn="l">
              <a:lnSpc>
                <a:spcPct val="100000"/>
              </a:lnSpc>
              <a:spcBef>
                <a:spcPts val="600"/>
              </a:spcBef>
              <a:spcAft>
                <a:spcPts val="0"/>
              </a:spcAft>
              <a:buSzPts val="1800"/>
              <a:buChar char="🡦"/>
              <a:defRPr/>
            </a:lvl7pPr>
            <a:lvl8pPr marL="3657600" lvl="7" indent="-228600" algn="l">
              <a:lnSpc>
                <a:spcPct val="100000"/>
              </a:lnSpc>
              <a:spcBef>
                <a:spcPts val="525"/>
              </a:spcBef>
              <a:spcAft>
                <a:spcPts val="0"/>
              </a:spcAft>
              <a:buClr>
                <a:srgbClr val="7F7F7F"/>
              </a:buClr>
              <a:buSzPts val="1980"/>
              <a:buNone/>
              <a:defRPr/>
            </a:lvl8pPr>
            <a:lvl9pPr marL="4114800" lvl="8" indent="-228600" algn="l">
              <a:lnSpc>
                <a:spcPct val="61111"/>
              </a:lnSpc>
              <a:spcBef>
                <a:spcPts val="525"/>
              </a:spcBef>
              <a:spcAft>
                <a:spcPts val="0"/>
              </a:spcAft>
              <a:buClr>
                <a:srgbClr val="7F7F7F"/>
              </a:buClr>
              <a:buSzPts val="1800"/>
              <a:buNone/>
              <a:defRPr/>
            </a:lvl9pPr>
          </a:lstStyle>
          <a:p>
            <a:pPr>
              <a:defRPr/>
            </a:pPr>
            <a:endParaRPr/>
          </a:p>
        </p:txBody>
      </p:sp>
      <p:sp>
        <p:nvSpPr>
          <p:cNvPr id="69" name="Google Shape;69;p8"/>
          <p:cNvSpPr txBox="1">
            <a:spLocks noGrp="1"/>
          </p:cNvSpPr>
          <p:nvPr>
            <p:ph type="title"/>
          </p:nvPr>
        </p:nvSpPr>
        <p:spPr bwMode="auto">
          <a:xfrm>
            <a:off x="658813" y="441325"/>
            <a:ext cx="9612984" cy="782638"/>
          </a:xfrm>
          <a:prstGeom prst="rect">
            <a:avLst/>
          </a:prstGeom>
          <a:noFill/>
          <a:ln>
            <a:noFill/>
          </a:ln>
        </p:spPr>
        <p:txBody>
          <a:bodyPr spcFirstLastPara="1" wrap="square" lIns="0" tIns="0" rIns="0" bIns="0" anchor="t" anchorCtr="0">
            <a:noAutofit/>
          </a:bodyPr>
          <a:lstStyle>
            <a:lvl1pPr lvl="0" algn="l">
              <a:lnSpc>
                <a:spcPct val="155555"/>
              </a:lnSpc>
              <a:spcBef>
                <a:spcPts val="0"/>
              </a:spcBef>
              <a:spcAft>
                <a:spcPts val="0"/>
              </a:spcAft>
              <a:buClr>
                <a:srgbClr val="005555"/>
              </a:buClr>
              <a:buSzPts val="1800"/>
              <a:buNone/>
              <a:defRPr/>
            </a:lvl1pPr>
            <a:lvl2pPr lvl="1">
              <a:spcBef>
                <a:spcPts val="180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defRPr/>
            </a:pPr>
            <a:endParaRPr/>
          </a:p>
        </p:txBody>
      </p:sp>
      <p:sp>
        <p:nvSpPr>
          <p:cNvPr id="70" name="Google Shape;70;p8"/>
          <p:cNvSpPr txBox="1">
            <a:spLocks noGrp="1"/>
          </p:cNvSpPr>
          <p:nvPr>
            <p:ph type="dt" idx="10"/>
          </p:nvPr>
        </p:nvSpPr>
        <p:spPr bwMode="auto">
          <a:xfrm>
            <a:off x="4053454" y="6561600"/>
            <a:ext cx="7227319" cy="144000"/>
          </a:xfrm>
          <a:prstGeom prst="rect">
            <a:avLst/>
          </a:prstGeom>
          <a:noFill/>
          <a:ln>
            <a:noFill/>
          </a:ln>
        </p:spPr>
        <p:txBody>
          <a:bodyPr spcFirstLastPara="1" wrap="square" lIns="0" tIns="0" rIns="0" bIns="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defRPr/>
            </a:pPr>
            <a:r>
              <a:rPr lang="de-DE"/>
              <a:t>Hybrid kinetic-MHD simulations of runaway electron beam termination events</a:t>
            </a:r>
            <a:endParaRPr/>
          </a:p>
        </p:txBody>
      </p:sp>
      <p:sp>
        <p:nvSpPr>
          <p:cNvPr id="71" name="Google Shape;71;p8"/>
          <p:cNvSpPr txBox="1">
            <a:spLocks noGrp="1"/>
          </p:cNvSpPr>
          <p:nvPr>
            <p:ph type="ftr" idx="11"/>
          </p:nvPr>
        </p:nvSpPr>
        <p:spPr bwMode="auto">
          <a:xfrm>
            <a:off x="658813" y="6561600"/>
            <a:ext cx="6115051" cy="144000"/>
          </a:xfrm>
          <a:prstGeom prst="rect">
            <a:avLst/>
          </a:prstGeom>
          <a:noFill/>
          <a:ln>
            <a:noFill/>
          </a:ln>
        </p:spPr>
        <p:txBody>
          <a:bodyPr spcFirstLastPara="1" wrap="square" lIns="0" tIns="0" rIns="0" bIns="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defRPr/>
            </a:pPr>
            <a:r>
              <a:rPr lang="de-DE"/>
              <a:t>MAX-PLANCK-INSTITUT FÜR PLASMAPHYSIK | Hannes Bergström | 14-06-2024</a:t>
            </a:r>
            <a:endParaRPr/>
          </a:p>
        </p:txBody>
      </p:sp>
      <p:sp>
        <p:nvSpPr>
          <p:cNvPr id="72" name="Google Shape;72;p8"/>
          <p:cNvSpPr txBox="1">
            <a:spLocks noGrp="1"/>
          </p:cNvSpPr>
          <p:nvPr>
            <p:ph type="sldNum" idx="12"/>
          </p:nvPr>
        </p:nvSpPr>
        <p:spPr bwMode="auto">
          <a:xfrm>
            <a:off x="11280774" y="6561601"/>
            <a:ext cx="217349" cy="144000"/>
          </a:xfrm>
          <a:prstGeom prst="rect">
            <a:avLst/>
          </a:prstGeom>
          <a:noFill/>
          <a:ln>
            <a:noFill/>
          </a:ln>
        </p:spPr>
        <p:txBody>
          <a:bodyPr spcFirstLastPara="1" wrap="square" lIns="0" tIns="0" rIns="0" bIns="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a:spcBef>
                <a:spcPts val="0"/>
              </a:spcBef>
              <a:spcAft>
                <a:spcPts val="0"/>
              </a:spcAft>
              <a:buNone/>
              <a:defRPr/>
            </a:pPr>
            <a:fld id="{00000000-1234-1234-1234-123412341234}" type="slidenum">
              <a:rPr lang="en-GB"/>
              <a:t>‹#›</a:t>
            </a:fld>
            <a:endParaRPr/>
          </a:p>
        </p:txBody>
      </p:sp>
    </p:spTree>
  </p:cSld>
  <p:clrMapOvr>
    <a:masterClrMapping/>
  </p:clrMapOvr>
  <p:hf hdr="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PhAnim="0" matchingName="Text (nur Text ohne Titel)" userDrawn="1">
  <p:cSld name="Text (nur Text ohne Titel)">
    <p:spTree>
      <p:nvGrpSpPr>
        <p:cNvPr id="1" name=""/>
        <p:cNvGrpSpPr/>
        <p:nvPr/>
      </p:nvGrpSpPr>
      <p:grpSpPr bwMode="auto">
        <a:xfrm>
          <a:off x="0" y="0"/>
          <a:ext cx="0" cy="0"/>
          <a:chOff x="0" y="0"/>
          <a:chExt cx="0" cy="0"/>
        </a:xfrm>
      </p:grpSpPr>
      <p:sp>
        <p:nvSpPr>
          <p:cNvPr id="74" name="Google Shape;74;p9"/>
          <p:cNvSpPr txBox="1">
            <a:spLocks noGrp="1"/>
          </p:cNvSpPr>
          <p:nvPr>
            <p:ph type="body" idx="1"/>
          </p:nvPr>
        </p:nvSpPr>
        <p:spPr bwMode="auto">
          <a:xfrm>
            <a:off x="658813" y="1233488"/>
            <a:ext cx="10837862" cy="5219699"/>
          </a:xfrm>
          <a:prstGeom prst="rect">
            <a:avLst/>
          </a:prstGeom>
          <a:noFill/>
          <a:ln>
            <a:noFill/>
          </a:ln>
        </p:spPr>
        <p:txBody>
          <a:bodyPr spcFirstLastPara="1" wrap="square" lIns="0" tIns="45700" rIns="0" bIns="45700" anchor="t" anchorCtr="0">
            <a:normAutofit/>
          </a:bodyPr>
          <a:lstStyle>
            <a:lvl1pPr marL="457200" lvl="0" indent="-228600" algn="l">
              <a:lnSpc>
                <a:spcPct val="120000"/>
              </a:lnSpc>
              <a:spcBef>
                <a:spcPts val="600"/>
              </a:spcBef>
              <a:spcAft>
                <a:spcPts val="0"/>
              </a:spcAft>
              <a:buClr>
                <a:schemeClr val="dk1"/>
              </a:buClr>
              <a:buSzPts val="1800"/>
              <a:buNone/>
              <a:defRPr/>
            </a:lvl1pPr>
            <a:lvl2pPr marL="914400" lvl="1" indent="-228600" algn="l">
              <a:lnSpc>
                <a:spcPct val="120000"/>
              </a:lnSpc>
              <a:spcBef>
                <a:spcPts val="600"/>
              </a:spcBef>
              <a:spcAft>
                <a:spcPts val="0"/>
              </a:spcAft>
              <a:buClr>
                <a:schemeClr val="dk2"/>
              </a:buClr>
              <a:buSzPts val="1800"/>
              <a:buNone/>
              <a:defRPr/>
            </a:lvl2pPr>
            <a:lvl3pPr marL="1371600" lvl="2" indent="-342900" algn="l">
              <a:lnSpc>
                <a:spcPct val="120000"/>
              </a:lnSpc>
              <a:spcBef>
                <a:spcPts val="600"/>
              </a:spcBef>
              <a:spcAft>
                <a:spcPts val="0"/>
              </a:spcAft>
              <a:buClr>
                <a:schemeClr val="accent3"/>
              </a:buClr>
              <a:buSzPts val="1800"/>
              <a:buChar char="•"/>
              <a:defRPr/>
            </a:lvl3pPr>
            <a:lvl4pPr marL="1828800" lvl="3" indent="-342900" algn="l">
              <a:lnSpc>
                <a:spcPct val="120000"/>
              </a:lnSpc>
              <a:spcBef>
                <a:spcPts val="600"/>
              </a:spcBef>
              <a:spcAft>
                <a:spcPts val="0"/>
              </a:spcAft>
              <a:buClr>
                <a:schemeClr val="dk1"/>
              </a:buClr>
              <a:buSzPts val="1800"/>
              <a:buChar char="•"/>
              <a:defRPr/>
            </a:lvl4pPr>
            <a:lvl5pPr marL="2286000" lvl="4" indent="-342900" algn="l">
              <a:lnSpc>
                <a:spcPct val="120000"/>
              </a:lnSpc>
              <a:spcBef>
                <a:spcPts val="600"/>
              </a:spcBef>
              <a:spcAft>
                <a:spcPts val="0"/>
              </a:spcAft>
              <a:buClr>
                <a:schemeClr val="dk1"/>
              </a:buClr>
              <a:buSzPts val="1800"/>
              <a:buChar char="•"/>
              <a:defRPr/>
            </a:lvl5pPr>
            <a:lvl6pPr marL="2743200" lvl="5" indent="-354329" algn="l">
              <a:lnSpc>
                <a:spcPct val="100000"/>
              </a:lnSpc>
              <a:spcBef>
                <a:spcPts val="300"/>
              </a:spcBef>
              <a:spcAft>
                <a:spcPts val="0"/>
              </a:spcAft>
              <a:buSzPts val="1980"/>
              <a:buChar char="−"/>
              <a:defRPr/>
            </a:lvl6pPr>
            <a:lvl7pPr marL="3200400" lvl="6" indent="-342900" algn="l">
              <a:lnSpc>
                <a:spcPct val="100000"/>
              </a:lnSpc>
              <a:spcBef>
                <a:spcPts val="600"/>
              </a:spcBef>
              <a:spcAft>
                <a:spcPts val="0"/>
              </a:spcAft>
              <a:buSzPts val="1800"/>
              <a:buChar char="🡦"/>
              <a:defRPr/>
            </a:lvl7pPr>
            <a:lvl8pPr marL="3657600" lvl="7" indent="-228600" algn="l">
              <a:lnSpc>
                <a:spcPct val="100000"/>
              </a:lnSpc>
              <a:spcBef>
                <a:spcPts val="525"/>
              </a:spcBef>
              <a:spcAft>
                <a:spcPts val="0"/>
              </a:spcAft>
              <a:buClr>
                <a:srgbClr val="7F7F7F"/>
              </a:buClr>
              <a:buSzPts val="1980"/>
              <a:buNone/>
              <a:defRPr/>
            </a:lvl8pPr>
            <a:lvl9pPr marL="4114800" lvl="8" indent="-228600" algn="l">
              <a:lnSpc>
                <a:spcPct val="61111"/>
              </a:lnSpc>
              <a:spcBef>
                <a:spcPts val="525"/>
              </a:spcBef>
              <a:spcAft>
                <a:spcPts val="0"/>
              </a:spcAft>
              <a:buClr>
                <a:srgbClr val="7F7F7F"/>
              </a:buClr>
              <a:buSzPts val="1800"/>
              <a:buNone/>
              <a:defRPr/>
            </a:lvl9pPr>
          </a:lstStyle>
          <a:p>
            <a:pPr>
              <a:defRPr/>
            </a:pPr>
            <a:endParaRPr/>
          </a:p>
        </p:txBody>
      </p:sp>
      <p:sp>
        <p:nvSpPr>
          <p:cNvPr id="75" name="Google Shape;75;p9"/>
          <p:cNvSpPr txBox="1">
            <a:spLocks noGrp="1"/>
          </p:cNvSpPr>
          <p:nvPr>
            <p:ph type="dt" idx="10"/>
          </p:nvPr>
        </p:nvSpPr>
        <p:spPr bwMode="auto">
          <a:xfrm>
            <a:off x="4053454" y="6561600"/>
            <a:ext cx="7227319" cy="144000"/>
          </a:xfrm>
          <a:prstGeom prst="rect">
            <a:avLst/>
          </a:prstGeom>
          <a:noFill/>
          <a:ln>
            <a:noFill/>
          </a:ln>
        </p:spPr>
        <p:txBody>
          <a:bodyPr spcFirstLastPara="1" wrap="square" lIns="0" tIns="0" rIns="0" bIns="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defRPr/>
            </a:pPr>
            <a:r>
              <a:rPr lang="de-DE"/>
              <a:t>Hybrid kinetic-MHD simulations of runaway electron beam termination events</a:t>
            </a:r>
            <a:endParaRPr/>
          </a:p>
        </p:txBody>
      </p:sp>
      <p:sp>
        <p:nvSpPr>
          <p:cNvPr id="76" name="Google Shape;76;p9"/>
          <p:cNvSpPr txBox="1">
            <a:spLocks noGrp="1"/>
          </p:cNvSpPr>
          <p:nvPr>
            <p:ph type="ftr" idx="11"/>
          </p:nvPr>
        </p:nvSpPr>
        <p:spPr bwMode="auto">
          <a:xfrm>
            <a:off x="658813" y="6561600"/>
            <a:ext cx="6115051" cy="144000"/>
          </a:xfrm>
          <a:prstGeom prst="rect">
            <a:avLst/>
          </a:prstGeom>
          <a:noFill/>
          <a:ln>
            <a:noFill/>
          </a:ln>
        </p:spPr>
        <p:txBody>
          <a:bodyPr spcFirstLastPara="1" wrap="square" lIns="0" tIns="0" rIns="0" bIns="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defRPr/>
            </a:pPr>
            <a:r>
              <a:rPr lang="de-DE"/>
              <a:t>MAX-PLANCK-INSTITUT FÜR PLASMAPHYSIK | Hannes Bergström | 14-06-2024</a:t>
            </a:r>
            <a:endParaRPr/>
          </a:p>
        </p:txBody>
      </p:sp>
      <p:sp>
        <p:nvSpPr>
          <p:cNvPr id="77" name="Google Shape;77;p9"/>
          <p:cNvSpPr txBox="1">
            <a:spLocks noGrp="1"/>
          </p:cNvSpPr>
          <p:nvPr>
            <p:ph type="sldNum" idx="12"/>
          </p:nvPr>
        </p:nvSpPr>
        <p:spPr bwMode="auto">
          <a:xfrm>
            <a:off x="11280774" y="6561601"/>
            <a:ext cx="217349" cy="144000"/>
          </a:xfrm>
          <a:prstGeom prst="rect">
            <a:avLst/>
          </a:prstGeom>
          <a:noFill/>
          <a:ln>
            <a:noFill/>
          </a:ln>
        </p:spPr>
        <p:txBody>
          <a:bodyPr spcFirstLastPara="1" wrap="square" lIns="0" tIns="0" rIns="0" bIns="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a:spcBef>
                <a:spcPts val="0"/>
              </a:spcBef>
              <a:spcAft>
                <a:spcPts val="0"/>
              </a:spcAft>
              <a:buNone/>
              <a:defRPr/>
            </a:pPr>
            <a:fld id="{00000000-1234-1234-1234-123412341234}" type="slidenum">
              <a:rPr lang="en-GB"/>
              <a:t>‹#›</a:t>
            </a:fld>
            <a:endParaRPr/>
          </a:p>
        </p:txBody>
      </p:sp>
    </p:spTree>
  </p:cSld>
  <p:clrMapOvr>
    <a:masterClrMapping/>
  </p:clrMapOvr>
  <p:hf hdr="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PhAnim="0" matchingName="Leer" type="blank" userDrawn="1">
  <p:cSld name="BLANK">
    <p:spTree>
      <p:nvGrpSpPr>
        <p:cNvPr id="1" name=""/>
        <p:cNvGrpSpPr/>
        <p:nvPr/>
      </p:nvGrpSpPr>
      <p:grpSpPr bwMode="auto">
        <a:xfrm>
          <a:off x="0" y="0"/>
          <a:ext cx="0" cy="0"/>
          <a:chOff x="0" y="0"/>
          <a:chExt cx="0" cy="0"/>
        </a:xfrm>
      </p:grpSpPr>
      <p:sp>
        <p:nvSpPr>
          <p:cNvPr id="79" name="Google Shape;79;p10"/>
          <p:cNvSpPr txBox="1">
            <a:spLocks noGrp="1"/>
          </p:cNvSpPr>
          <p:nvPr>
            <p:ph type="dt" idx="10"/>
          </p:nvPr>
        </p:nvSpPr>
        <p:spPr bwMode="auto">
          <a:xfrm>
            <a:off x="4053454" y="6561600"/>
            <a:ext cx="7227319" cy="144000"/>
          </a:xfrm>
          <a:prstGeom prst="rect">
            <a:avLst/>
          </a:prstGeom>
          <a:noFill/>
          <a:ln>
            <a:noFill/>
          </a:ln>
        </p:spPr>
        <p:txBody>
          <a:bodyPr spcFirstLastPara="1" wrap="square" lIns="0" tIns="0" rIns="0" bIns="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defRPr/>
            </a:pPr>
            <a:r>
              <a:rPr lang="de-DE"/>
              <a:t>Hybrid kinetic-MHD simulations of runaway electron beam termination events</a:t>
            </a:r>
            <a:endParaRPr/>
          </a:p>
        </p:txBody>
      </p:sp>
      <p:sp>
        <p:nvSpPr>
          <p:cNvPr id="80" name="Google Shape;80;p10"/>
          <p:cNvSpPr txBox="1">
            <a:spLocks noGrp="1"/>
          </p:cNvSpPr>
          <p:nvPr>
            <p:ph type="ftr" idx="11"/>
          </p:nvPr>
        </p:nvSpPr>
        <p:spPr bwMode="auto">
          <a:xfrm>
            <a:off x="658813" y="6561600"/>
            <a:ext cx="6115051" cy="144000"/>
          </a:xfrm>
          <a:prstGeom prst="rect">
            <a:avLst/>
          </a:prstGeom>
          <a:noFill/>
          <a:ln>
            <a:noFill/>
          </a:ln>
        </p:spPr>
        <p:txBody>
          <a:bodyPr spcFirstLastPara="1" wrap="square" lIns="0" tIns="0" rIns="0" bIns="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defRPr/>
            </a:pPr>
            <a:r>
              <a:rPr lang="de-DE"/>
              <a:t>MAX-PLANCK-INSTITUT FÜR PLASMAPHYSIK | Hannes Bergström | 14-06-2024</a:t>
            </a:r>
            <a:endParaRPr/>
          </a:p>
        </p:txBody>
      </p:sp>
      <p:sp>
        <p:nvSpPr>
          <p:cNvPr id="81" name="Google Shape;81;p10"/>
          <p:cNvSpPr txBox="1">
            <a:spLocks noGrp="1"/>
          </p:cNvSpPr>
          <p:nvPr>
            <p:ph type="sldNum" idx="12"/>
          </p:nvPr>
        </p:nvSpPr>
        <p:spPr bwMode="auto">
          <a:xfrm>
            <a:off x="11280774" y="6561601"/>
            <a:ext cx="217349" cy="144000"/>
          </a:xfrm>
          <a:prstGeom prst="rect">
            <a:avLst/>
          </a:prstGeom>
          <a:noFill/>
          <a:ln>
            <a:noFill/>
          </a:ln>
        </p:spPr>
        <p:txBody>
          <a:bodyPr spcFirstLastPara="1" wrap="square" lIns="0" tIns="0" rIns="0" bIns="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a:spcBef>
                <a:spcPts val="0"/>
              </a:spcBef>
              <a:spcAft>
                <a:spcPts val="0"/>
              </a:spcAft>
              <a:buNone/>
              <a:defRPr/>
            </a:pPr>
            <a:fld id="{00000000-1234-1234-1234-123412341234}" type="slidenum">
              <a:rPr lang="en-GB"/>
              <a:t>‹#›</a:t>
            </a:fld>
            <a:endParaRPr/>
          </a:p>
        </p:txBody>
      </p:sp>
    </p:spTree>
  </p:cSld>
  <p:clrMapOvr>
    <a:masterClrMapping/>
  </p:clrMapOvr>
  <p:hf hdr="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bwMode="auto">
        <a:xfrm>
          <a:off x="0" y="0"/>
          <a:ext cx="0" cy="0"/>
          <a:chOff x="0" y="0"/>
          <a:chExt cx="0" cy="0"/>
        </a:xfrm>
      </p:grpSpPr>
      <p:pic>
        <p:nvPicPr>
          <p:cNvPr id="10" name="Google Shape;10;p1"/>
          <p:cNvPicPr/>
          <p:nvPr/>
        </p:nvPicPr>
        <p:blipFill>
          <a:blip r:embed="rId15">
            <a:alphaModFix/>
          </a:blip>
          <a:stretch/>
        </p:blipFill>
        <p:spPr bwMode="auto">
          <a:xfrm>
            <a:off x="11437325" y="195902"/>
            <a:ext cx="597849" cy="597849"/>
          </a:xfrm>
          <a:prstGeom prst="rect">
            <a:avLst/>
          </a:prstGeom>
          <a:noFill/>
          <a:ln>
            <a:noFill/>
          </a:ln>
        </p:spPr>
      </p:pic>
      <p:sp>
        <p:nvSpPr>
          <p:cNvPr id="11" name="Google Shape;11;p1"/>
          <p:cNvSpPr txBox="1">
            <a:spLocks noGrp="1"/>
          </p:cNvSpPr>
          <p:nvPr>
            <p:ph type="title"/>
          </p:nvPr>
        </p:nvSpPr>
        <p:spPr bwMode="auto">
          <a:xfrm>
            <a:off x="658813" y="441325"/>
            <a:ext cx="9612984" cy="782638"/>
          </a:xfrm>
          <a:prstGeom prst="rect">
            <a:avLst/>
          </a:prstGeom>
          <a:noFill/>
          <a:ln>
            <a:noFill/>
          </a:ln>
        </p:spPr>
        <p:txBody>
          <a:bodyPr spcFirstLastPara="1" wrap="square" lIns="0" tIns="0" rIns="0" bIns="0" anchor="t" anchorCtr="0">
            <a:noAutofit/>
          </a:bodyPr>
          <a:lstStyle>
            <a:lvl1pPr marR="0" lvl="0" algn="l">
              <a:lnSpc>
                <a:spcPct val="112000"/>
              </a:lnSpc>
              <a:spcBef>
                <a:spcPts val="0"/>
              </a:spcBef>
              <a:spcAft>
                <a:spcPts val="0"/>
              </a:spcAft>
              <a:buClr>
                <a:srgbClr val="005555"/>
              </a:buClr>
              <a:buSzPts val="2500"/>
              <a:buFont typeface="Arial"/>
              <a:buNone/>
              <a:defRPr sz="2500" b="1" i="0" u="none" strike="noStrike" cap="none">
                <a:solidFill>
                  <a:srgbClr val="005555"/>
                </a:solidFill>
                <a:latin typeface="Arial"/>
                <a:ea typeface="Arial"/>
                <a:cs typeface="Arial"/>
              </a:defRPr>
            </a:lvl1pPr>
            <a:lvl2pPr lvl="1">
              <a:spcBef>
                <a:spcPts val="180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pPr>
              <a:defRPr/>
            </a:pPr>
            <a:endParaRPr/>
          </a:p>
        </p:txBody>
      </p:sp>
      <p:sp>
        <p:nvSpPr>
          <p:cNvPr id="12" name="Google Shape;12;p1"/>
          <p:cNvSpPr txBox="1">
            <a:spLocks noGrp="1"/>
          </p:cNvSpPr>
          <p:nvPr>
            <p:ph type="body" idx="1"/>
          </p:nvPr>
        </p:nvSpPr>
        <p:spPr bwMode="auto">
          <a:xfrm>
            <a:off x="658813" y="1609724"/>
            <a:ext cx="10837861" cy="4843463"/>
          </a:xfrm>
          <a:prstGeom prst="rect">
            <a:avLst/>
          </a:prstGeom>
          <a:noFill/>
          <a:ln>
            <a:noFill/>
          </a:ln>
        </p:spPr>
        <p:txBody>
          <a:bodyPr spcFirstLastPara="1" wrap="square" lIns="0" tIns="45700" rIns="0" bIns="45700" anchor="t" anchorCtr="0">
            <a:normAutofit/>
          </a:bodyPr>
          <a:lstStyle>
            <a:lvl1pPr marL="457200" marR="0" lvl="0" indent="-228600" algn="l">
              <a:lnSpc>
                <a:spcPct val="120000"/>
              </a:lnSpc>
              <a:spcBef>
                <a:spcPts val="600"/>
              </a:spcBef>
              <a:spcAft>
                <a:spcPts val="0"/>
              </a:spcAft>
              <a:buClr>
                <a:schemeClr val="dk1"/>
              </a:buClr>
              <a:buSzPts val="1800"/>
              <a:buFont typeface="Arial"/>
              <a:buNone/>
              <a:defRPr sz="1800" b="0" i="0" u="none" strike="noStrike" cap="none">
                <a:solidFill>
                  <a:schemeClr val="dk1"/>
                </a:solidFill>
                <a:latin typeface="Arial"/>
                <a:ea typeface="Arial"/>
                <a:cs typeface="Arial"/>
              </a:defRPr>
            </a:lvl1pPr>
            <a:lvl2pPr marL="914400" marR="0" lvl="1" indent="-228600" algn="l">
              <a:lnSpc>
                <a:spcPct val="120000"/>
              </a:lnSpc>
              <a:spcBef>
                <a:spcPts val="600"/>
              </a:spcBef>
              <a:spcAft>
                <a:spcPts val="0"/>
              </a:spcAft>
              <a:buClr>
                <a:schemeClr val="dk2"/>
              </a:buClr>
              <a:buSzPts val="1800"/>
              <a:buFont typeface="Arial"/>
              <a:buNone/>
              <a:defRPr sz="1800" b="1" i="0" u="none" strike="noStrike" cap="none">
                <a:solidFill>
                  <a:schemeClr val="dk2"/>
                </a:solidFill>
                <a:latin typeface="Arial"/>
                <a:ea typeface="Arial"/>
                <a:cs typeface="Arial"/>
              </a:defRPr>
            </a:lvl2pPr>
            <a:lvl3pPr marL="1371600" marR="0" lvl="2" indent="-342900" algn="l">
              <a:lnSpc>
                <a:spcPct val="120000"/>
              </a:lnSpc>
              <a:spcBef>
                <a:spcPts val="600"/>
              </a:spcBef>
              <a:spcAft>
                <a:spcPts val="0"/>
              </a:spcAft>
              <a:buClr>
                <a:schemeClr val="accent3"/>
              </a:buClr>
              <a:buSzPts val="1800"/>
              <a:buFont typeface="Arial"/>
              <a:buChar char="•"/>
              <a:defRPr sz="1800" b="1" i="0" u="none" strike="noStrike" cap="none">
                <a:solidFill>
                  <a:schemeClr val="accent3"/>
                </a:solidFill>
                <a:latin typeface="Arial"/>
                <a:ea typeface="Arial"/>
                <a:cs typeface="Arial"/>
              </a:defRPr>
            </a:lvl3pPr>
            <a:lvl4pPr marL="1828800" marR="0" lvl="3" indent="-342900" algn="l">
              <a:lnSpc>
                <a:spcPct val="120000"/>
              </a:lnSpc>
              <a:spcBef>
                <a:spcPts val="600"/>
              </a:spcBef>
              <a:spcAft>
                <a:spcPts val="0"/>
              </a:spcAft>
              <a:buClr>
                <a:schemeClr val="dk1"/>
              </a:buClr>
              <a:buSzPts val="1800"/>
              <a:buFont typeface="Arial"/>
              <a:buChar char="•"/>
              <a:defRPr sz="1800" b="0" i="0" u="none" strike="noStrike" cap="none">
                <a:solidFill>
                  <a:schemeClr val="dk1"/>
                </a:solidFill>
                <a:latin typeface="Arial"/>
                <a:ea typeface="Arial"/>
                <a:cs typeface="Arial"/>
              </a:defRPr>
            </a:lvl4pPr>
            <a:lvl5pPr marL="2286000" marR="0" lvl="4" indent="-342900" algn="l">
              <a:lnSpc>
                <a:spcPct val="120000"/>
              </a:lnSpc>
              <a:spcBef>
                <a:spcPts val="600"/>
              </a:spcBef>
              <a:spcAft>
                <a:spcPts val="0"/>
              </a:spcAft>
              <a:buClr>
                <a:schemeClr val="dk1"/>
              </a:buClr>
              <a:buSzPts val="1800"/>
              <a:buFont typeface="Arial"/>
              <a:buChar char="•"/>
              <a:defRPr sz="1800" b="0" i="0" u="none" strike="noStrike" cap="none">
                <a:solidFill>
                  <a:schemeClr val="dk1"/>
                </a:solidFill>
                <a:latin typeface="Arial"/>
                <a:ea typeface="Arial"/>
                <a:cs typeface="Arial"/>
              </a:defRPr>
            </a:lvl5pPr>
            <a:lvl6pPr marL="2743200" marR="0" lvl="5" indent="-354329" algn="l">
              <a:lnSpc>
                <a:spcPct val="100000"/>
              </a:lnSpc>
              <a:spcBef>
                <a:spcPts val="300"/>
              </a:spcBef>
              <a:spcAft>
                <a:spcPts val="0"/>
              </a:spcAft>
              <a:buClr>
                <a:schemeClr val="dk1"/>
              </a:buClr>
              <a:buSzPts val="1980"/>
              <a:buFont typeface="Noto Sans Symbols"/>
              <a:buChar char="−"/>
              <a:defRPr sz="1800" b="0" i="0" u="none" strike="noStrike" cap="none">
                <a:solidFill>
                  <a:schemeClr val="dk1"/>
                </a:solidFill>
                <a:latin typeface="Arial"/>
                <a:ea typeface="Arial"/>
                <a:cs typeface="Arial"/>
              </a:defRPr>
            </a:lvl6pPr>
            <a:lvl7pPr marL="3200400" marR="0" lvl="6" indent="-323850" algn="l">
              <a:lnSpc>
                <a:spcPct val="100000"/>
              </a:lnSpc>
              <a:spcBef>
                <a:spcPts val="600"/>
              </a:spcBef>
              <a:spcAft>
                <a:spcPts val="0"/>
              </a:spcAft>
              <a:buClr>
                <a:schemeClr val="dk2"/>
              </a:buClr>
              <a:buSzPts val="1500"/>
              <a:buFont typeface="Noto Sans Symbols"/>
              <a:buChar char="🡦"/>
              <a:defRPr sz="1500" b="0" i="1" u="none" strike="noStrike" cap="none">
                <a:solidFill>
                  <a:schemeClr val="dk2"/>
                </a:solidFill>
                <a:latin typeface="Arial"/>
                <a:ea typeface="Arial"/>
                <a:cs typeface="Arial"/>
              </a:defRPr>
            </a:lvl7pPr>
            <a:lvl8pPr marL="3657600" marR="0" lvl="7" indent="-228600" algn="l">
              <a:lnSpc>
                <a:spcPct val="100000"/>
              </a:lnSpc>
              <a:spcBef>
                <a:spcPts val="525"/>
              </a:spcBef>
              <a:spcAft>
                <a:spcPts val="0"/>
              </a:spcAft>
              <a:buClr>
                <a:srgbClr val="7F7F7F"/>
              </a:buClr>
              <a:buSzPts val="1100"/>
              <a:buFont typeface="Noto Sans Symbols"/>
              <a:buNone/>
              <a:defRPr sz="1000" b="0" i="1" u="none" strike="noStrike" cap="none">
                <a:solidFill>
                  <a:srgbClr val="7F7F7F"/>
                </a:solidFill>
                <a:latin typeface="Arial"/>
                <a:ea typeface="Arial"/>
                <a:cs typeface="Arial"/>
              </a:defRPr>
            </a:lvl8pPr>
            <a:lvl9pPr marL="4114800" marR="0" lvl="8" indent="-228600" algn="l">
              <a:lnSpc>
                <a:spcPct val="137500"/>
              </a:lnSpc>
              <a:spcBef>
                <a:spcPts val="525"/>
              </a:spcBef>
              <a:spcAft>
                <a:spcPts val="0"/>
              </a:spcAft>
              <a:buClr>
                <a:srgbClr val="7F7F7F"/>
              </a:buClr>
              <a:buSzPts val="800"/>
              <a:buFont typeface="Arial"/>
              <a:buNone/>
              <a:defRPr sz="800" b="0" i="1" u="none" strike="noStrike" cap="none">
                <a:solidFill>
                  <a:srgbClr val="7F7F7F"/>
                </a:solidFill>
                <a:latin typeface="Arial"/>
                <a:ea typeface="Arial"/>
                <a:cs typeface="Arial"/>
              </a:defRPr>
            </a:lvl9pPr>
          </a:lstStyle>
          <a:p>
            <a:pPr>
              <a:defRPr/>
            </a:pPr>
            <a:endParaRPr/>
          </a:p>
        </p:txBody>
      </p:sp>
      <p:sp>
        <p:nvSpPr>
          <p:cNvPr id="13" name="Google Shape;13;p1"/>
          <p:cNvSpPr txBox="1">
            <a:spLocks noGrp="1"/>
          </p:cNvSpPr>
          <p:nvPr>
            <p:ph type="dt" idx="10"/>
          </p:nvPr>
        </p:nvSpPr>
        <p:spPr bwMode="auto">
          <a:xfrm>
            <a:off x="4053454" y="6561600"/>
            <a:ext cx="7227319" cy="144000"/>
          </a:xfrm>
          <a:prstGeom prst="rect">
            <a:avLst/>
          </a:prstGeom>
          <a:noFill/>
          <a:ln>
            <a:noFill/>
          </a:ln>
        </p:spPr>
        <p:txBody>
          <a:bodyPr spcFirstLastPara="1" wrap="square" lIns="0" tIns="0" rIns="0" bIns="0" anchor="b" anchorCtr="0">
            <a:noAutofit/>
          </a:bodyPr>
          <a:lstStyle>
            <a:lvl1pPr marR="0" lvl="0" algn="r">
              <a:spcBef>
                <a:spcPts val="0"/>
              </a:spcBef>
              <a:spcAft>
                <a:spcPts val="0"/>
              </a:spcAft>
              <a:buSzPts val="1400"/>
              <a:buNone/>
              <a:defRPr sz="600" b="0" i="0" u="none" strike="noStrike" cap="none">
                <a:solidFill>
                  <a:srgbClr val="888888"/>
                </a:solidFill>
                <a:latin typeface="Arial"/>
                <a:ea typeface="Arial"/>
                <a:cs typeface="Arial"/>
              </a:defRPr>
            </a:lvl1pPr>
            <a:lvl2pPr marR="0" lvl="1" algn="l">
              <a:spcBef>
                <a:spcPts val="0"/>
              </a:spcBef>
              <a:spcAft>
                <a:spcPts val="0"/>
              </a:spcAft>
              <a:buSzPts val="1400"/>
              <a:buNone/>
              <a:defRPr sz="1800" b="0" i="0" u="none" strike="noStrike" cap="none">
                <a:solidFill>
                  <a:schemeClr val="dk1"/>
                </a:solidFill>
                <a:latin typeface="Arial"/>
                <a:ea typeface="Arial"/>
                <a:cs typeface="Arial"/>
              </a:defRPr>
            </a:lvl2pPr>
            <a:lvl3pPr marR="0" lvl="2" algn="l">
              <a:spcBef>
                <a:spcPts val="0"/>
              </a:spcBef>
              <a:spcAft>
                <a:spcPts val="0"/>
              </a:spcAft>
              <a:buSzPts val="1400"/>
              <a:buNone/>
              <a:defRPr sz="1800" b="0" i="0" u="none" strike="noStrike" cap="none">
                <a:solidFill>
                  <a:schemeClr val="dk1"/>
                </a:solidFill>
                <a:latin typeface="Arial"/>
                <a:ea typeface="Arial"/>
                <a:cs typeface="Arial"/>
              </a:defRPr>
            </a:lvl3pPr>
            <a:lvl4pPr marR="0" lvl="3" algn="l">
              <a:spcBef>
                <a:spcPts val="0"/>
              </a:spcBef>
              <a:spcAft>
                <a:spcPts val="0"/>
              </a:spcAft>
              <a:buSzPts val="1400"/>
              <a:buNone/>
              <a:defRPr sz="1800" b="0" i="0" u="none" strike="noStrike" cap="none">
                <a:solidFill>
                  <a:schemeClr val="dk1"/>
                </a:solidFill>
                <a:latin typeface="Arial"/>
                <a:ea typeface="Arial"/>
                <a:cs typeface="Arial"/>
              </a:defRPr>
            </a:lvl4pPr>
            <a:lvl5pPr marR="0" lvl="4" algn="l">
              <a:spcBef>
                <a:spcPts val="0"/>
              </a:spcBef>
              <a:spcAft>
                <a:spcPts val="0"/>
              </a:spcAft>
              <a:buSzPts val="1400"/>
              <a:buNone/>
              <a:defRPr sz="1800" b="0" i="0" u="none" strike="noStrike" cap="none">
                <a:solidFill>
                  <a:schemeClr val="dk1"/>
                </a:solidFill>
                <a:latin typeface="Arial"/>
                <a:ea typeface="Arial"/>
                <a:cs typeface="Arial"/>
              </a:defRPr>
            </a:lvl5pPr>
            <a:lvl6pPr marR="0" lvl="5" algn="l">
              <a:spcBef>
                <a:spcPts val="0"/>
              </a:spcBef>
              <a:spcAft>
                <a:spcPts val="0"/>
              </a:spcAft>
              <a:buSzPts val="1400"/>
              <a:buNone/>
              <a:defRPr sz="1800" b="0" i="0" u="none" strike="noStrike" cap="none">
                <a:solidFill>
                  <a:schemeClr val="dk1"/>
                </a:solidFill>
                <a:latin typeface="Arial"/>
                <a:ea typeface="Arial"/>
                <a:cs typeface="Arial"/>
              </a:defRPr>
            </a:lvl6pPr>
            <a:lvl7pPr marR="0" lvl="6" algn="l">
              <a:spcBef>
                <a:spcPts val="0"/>
              </a:spcBef>
              <a:spcAft>
                <a:spcPts val="0"/>
              </a:spcAft>
              <a:buSzPts val="1400"/>
              <a:buNone/>
              <a:defRPr sz="1800" b="0" i="0" u="none" strike="noStrike" cap="none">
                <a:solidFill>
                  <a:schemeClr val="dk1"/>
                </a:solidFill>
                <a:latin typeface="Arial"/>
                <a:ea typeface="Arial"/>
                <a:cs typeface="Arial"/>
              </a:defRPr>
            </a:lvl7pPr>
            <a:lvl8pPr marR="0" lvl="7" algn="l">
              <a:spcBef>
                <a:spcPts val="0"/>
              </a:spcBef>
              <a:spcAft>
                <a:spcPts val="0"/>
              </a:spcAft>
              <a:buSzPts val="1400"/>
              <a:buNone/>
              <a:defRPr sz="1800" b="0" i="0" u="none" strike="noStrike" cap="none">
                <a:solidFill>
                  <a:schemeClr val="dk1"/>
                </a:solidFill>
                <a:latin typeface="Arial"/>
                <a:ea typeface="Arial"/>
                <a:cs typeface="Arial"/>
              </a:defRPr>
            </a:lvl8pPr>
            <a:lvl9pPr marR="0" lvl="8" algn="l">
              <a:spcBef>
                <a:spcPts val="0"/>
              </a:spcBef>
              <a:spcAft>
                <a:spcPts val="0"/>
              </a:spcAft>
              <a:buSzPts val="1400"/>
              <a:buNone/>
              <a:defRPr sz="1800" b="0" i="0" u="none" strike="noStrike" cap="none">
                <a:solidFill>
                  <a:schemeClr val="dk1"/>
                </a:solidFill>
                <a:latin typeface="Arial"/>
                <a:ea typeface="Arial"/>
                <a:cs typeface="Arial"/>
              </a:defRPr>
            </a:lvl9pPr>
          </a:lstStyle>
          <a:p>
            <a:pPr>
              <a:defRPr/>
            </a:pPr>
            <a:r>
              <a:rPr lang="de-DE"/>
              <a:t>Hybrid kinetic-MHD simulations of runaway electron beam termination events</a:t>
            </a:r>
            <a:endParaRPr/>
          </a:p>
        </p:txBody>
      </p:sp>
      <p:sp>
        <p:nvSpPr>
          <p:cNvPr id="14" name="Google Shape;14;p1"/>
          <p:cNvSpPr txBox="1">
            <a:spLocks noGrp="1"/>
          </p:cNvSpPr>
          <p:nvPr>
            <p:ph type="ftr" idx="11"/>
          </p:nvPr>
        </p:nvSpPr>
        <p:spPr bwMode="auto">
          <a:xfrm>
            <a:off x="658813" y="6561600"/>
            <a:ext cx="6115051" cy="144000"/>
          </a:xfrm>
          <a:prstGeom prst="rect">
            <a:avLst/>
          </a:prstGeom>
          <a:noFill/>
          <a:ln>
            <a:noFill/>
          </a:ln>
        </p:spPr>
        <p:txBody>
          <a:bodyPr spcFirstLastPara="1" wrap="square" lIns="0" tIns="0" rIns="0" bIns="0" anchor="b" anchorCtr="0">
            <a:noAutofit/>
          </a:bodyPr>
          <a:lstStyle>
            <a:lvl1pPr marR="0" lvl="0" algn="l">
              <a:spcBef>
                <a:spcPts val="0"/>
              </a:spcBef>
              <a:spcAft>
                <a:spcPts val="0"/>
              </a:spcAft>
              <a:buSzPts val="1400"/>
              <a:buNone/>
              <a:defRPr sz="600" b="0" i="0" u="none" strike="noStrike" cap="none">
                <a:solidFill>
                  <a:srgbClr val="888888"/>
                </a:solidFill>
                <a:latin typeface="Arial"/>
                <a:ea typeface="Arial"/>
                <a:cs typeface="Arial"/>
              </a:defRPr>
            </a:lvl1pPr>
            <a:lvl2pPr marR="0" lvl="1" algn="l">
              <a:spcBef>
                <a:spcPts val="0"/>
              </a:spcBef>
              <a:spcAft>
                <a:spcPts val="0"/>
              </a:spcAft>
              <a:buSzPts val="1400"/>
              <a:buNone/>
              <a:defRPr sz="1800" b="0" i="0" u="none" strike="noStrike" cap="none">
                <a:solidFill>
                  <a:schemeClr val="dk1"/>
                </a:solidFill>
                <a:latin typeface="Arial"/>
                <a:ea typeface="Arial"/>
                <a:cs typeface="Arial"/>
              </a:defRPr>
            </a:lvl2pPr>
            <a:lvl3pPr marR="0" lvl="2" algn="l">
              <a:spcBef>
                <a:spcPts val="0"/>
              </a:spcBef>
              <a:spcAft>
                <a:spcPts val="0"/>
              </a:spcAft>
              <a:buSzPts val="1400"/>
              <a:buNone/>
              <a:defRPr sz="1800" b="0" i="0" u="none" strike="noStrike" cap="none">
                <a:solidFill>
                  <a:schemeClr val="dk1"/>
                </a:solidFill>
                <a:latin typeface="Arial"/>
                <a:ea typeface="Arial"/>
                <a:cs typeface="Arial"/>
              </a:defRPr>
            </a:lvl3pPr>
            <a:lvl4pPr marR="0" lvl="3" algn="l">
              <a:spcBef>
                <a:spcPts val="0"/>
              </a:spcBef>
              <a:spcAft>
                <a:spcPts val="0"/>
              </a:spcAft>
              <a:buSzPts val="1400"/>
              <a:buNone/>
              <a:defRPr sz="1800" b="0" i="0" u="none" strike="noStrike" cap="none">
                <a:solidFill>
                  <a:schemeClr val="dk1"/>
                </a:solidFill>
                <a:latin typeface="Arial"/>
                <a:ea typeface="Arial"/>
                <a:cs typeface="Arial"/>
              </a:defRPr>
            </a:lvl4pPr>
            <a:lvl5pPr marR="0" lvl="4" algn="l">
              <a:spcBef>
                <a:spcPts val="0"/>
              </a:spcBef>
              <a:spcAft>
                <a:spcPts val="0"/>
              </a:spcAft>
              <a:buSzPts val="1400"/>
              <a:buNone/>
              <a:defRPr sz="1800" b="0" i="0" u="none" strike="noStrike" cap="none">
                <a:solidFill>
                  <a:schemeClr val="dk1"/>
                </a:solidFill>
                <a:latin typeface="Arial"/>
                <a:ea typeface="Arial"/>
                <a:cs typeface="Arial"/>
              </a:defRPr>
            </a:lvl5pPr>
            <a:lvl6pPr marR="0" lvl="5" algn="l">
              <a:spcBef>
                <a:spcPts val="0"/>
              </a:spcBef>
              <a:spcAft>
                <a:spcPts val="0"/>
              </a:spcAft>
              <a:buSzPts val="1400"/>
              <a:buNone/>
              <a:defRPr sz="1800" b="0" i="0" u="none" strike="noStrike" cap="none">
                <a:solidFill>
                  <a:schemeClr val="dk1"/>
                </a:solidFill>
                <a:latin typeface="Arial"/>
                <a:ea typeface="Arial"/>
                <a:cs typeface="Arial"/>
              </a:defRPr>
            </a:lvl6pPr>
            <a:lvl7pPr marR="0" lvl="6" algn="l">
              <a:spcBef>
                <a:spcPts val="0"/>
              </a:spcBef>
              <a:spcAft>
                <a:spcPts val="0"/>
              </a:spcAft>
              <a:buSzPts val="1400"/>
              <a:buNone/>
              <a:defRPr sz="1800" b="0" i="0" u="none" strike="noStrike" cap="none">
                <a:solidFill>
                  <a:schemeClr val="dk1"/>
                </a:solidFill>
                <a:latin typeface="Arial"/>
                <a:ea typeface="Arial"/>
                <a:cs typeface="Arial"/>
              </a:defRPr>
            </a:lvl7pPr>
            <a:lvl8pPr marR="0" lvl="7" algn="l">
              <a:spcBef>
                <a:spcPts val="0"/>
              </a:spcBef>
              <a:spcAft>
                <a:spcPts val="0"/>
              </a:spcAft>
              <a:buSzPts val="1400"/>
              <a:buNone/>
              <a:defRPr sz="1800" b="0" i="0" u="none" strike="noStrike" cap="none">
                <a:solidFill>
                  <a:schemeClr val="dk1"/>
                </a:solidFill>
                <a:latin typeface="Arial"/>
                <a:ea typeface="Arial"/>
                <a:cs typeface="Arial"/>
              </a:defRPr>
            </a:lvl8pPr>
            <a:lvl9pPr marR="0" lvl="8" algn="l">
              <a:spcBef>
                <a:spcPts val="0"/>
              </a:spcBef>
              <a:spcAft>
                <a:spcPts val="0"/>
              </a:spcAft>
              <a:buSzPts val="1400"/>
              <a:buNone/>
              <a:defRPr sz="1800" b="0" i="0" u="none" strike="noStrike" cap="none">
                <a:solidFill>
                  <a:schemeClr val="dk1"/>
                </a:solidFill>
                <a:latin typeface="Arial"/>
                <a:ea typeface="Arial"/>
                <a:cs typeface="Arial"/>
              </a:defRPr>
            </a:lvl9pPr>
          </a:lstStyle>
          <a:p>
            <a:pPr>
              <a:defRPr/>
            </a:pPr>
            <a:r>
              <a:rPr lang="de-DE"/>
              <a:t>MAX-PLANCK-INSTITUT FÜR PLASMAPHYSIK | Hannes Bergström | 14-06-2024</a:t>
            </a:r>
            <a:endParaRPr/>
          </a:p>
        </p:txBody>
      </p:sp>
      <p:sp>
        <p:nvSpPr>
          <p:cNvPr id="15" name="Google Shape;15;p1"/>
          <p:cNvSpPr txBox="1">
            <a:spLocks noGrp="1"/>
          </p:cNvSpPr>
          <p:nvPr>
            <p:ph type="sldNum" idx="12"/>
          </p:nvPr>
        </p:nvSpPr>
        <p:spPr bwMode="auto">
          <a:xfrm>
            <a:off x="11280774" y="6561601"/>
            <a:ext cx="217349" cy="144000"/>
          </a:xfrm>
          <a:prstGeom prst="rect">
            <a:avLst/>
          </a:prstGeom>
          <a:noFill/>
          <a:ln>
            <a:noFill/>
          </a:ln>
        </p:spPr>
        <p:txBody>
          <a:bodyPr spcFirstLastPara="1" wrap="square" lIns="0" tIns="0" rIns="0" bIns="0" anchor="b" anchorCtr="0">
            <a:noAutofit/>
          </a:bodyPr>
          <a:lstStyle>
            <a:lvl1pPr marL="0" marR="0" lvl="0" indent="0" algn="r">
              <a:spcBef>
                <a:spcPts val="0"/>
              </a:spcBef>
              <a:buNone/>
              <a:defRPr sz="600" b="0" i="0" u="none" strike="noStrike" cap="none">
                <a:solidFill>
                  <a:srgbClr val="888888"/>
                </a:solidFill>
                <a:latin typeface="Arial"/>
                <a:ea typeface="Arial"/>
                <a:cs typeface="Arial"/>
              </a:defRPr>
            </a:lvl1pPr>
            <a:lvl2pPr marL="0" marR="0" lvl="1" indent="0" algn="r">
              <a:spcBef>
                <a:spcPts val="0"/>
              </a:spcBef>
              <a:buNone/>
              <a:defRPr sz="600" b="0" i="0" u="none" strike="noStrike" cap="none">
                <a:solidFill>
                  <a:srgbClr val="888888"/>
                </a:solidFill>
                <a:latin typeface="Arial"/>
                <a:ea typeface="Arial"/>
                <a:cs typeface="Arial"/>
              </a:defRPr>
            </a:lvl2pPr>
            <a:lvl3pPr marL="0" marR="0" lvl="2" indent="0" algn="r">
              <a:spcBef>
                <a:spcPts val="0"/>
              </a:spcBef>
              <a:buNone/>
              <a:defRPr sz="600" b="0" i="0" u="none" strike="noStrike" cap="none">
                <a:solidFill>
                  <a:srgbClr val="888888"/>
                </a:solidFill>
                <a:latin typeface="Arial"/>
                <a:ea typeface="Arial"/>
                <a:cs typeface="Arial"/>
              </a:defRPr>
            </a:lvl3pPr>
            <a:lvl4pPr marL="0" marR="0" lvl="3" indent="0" algn="r">
              <a:spcBef>
                <a:spcPts val="0"/>
              </a:spcBef>
              <a:buNone/>
              <a:defRPr sz="600" b="0" i="0" u="none" strike="noStrike" cap="none">
                <a:solidFill>
                  <a:srgbClr val="888888"/>
                </a:solidFill>
                <a:latin typeface="Arial"/>
                <a:ea typeface="Arial"/>
                <a:cs typeface="Arial"/>
              </a:defRPr>
            </a:lvl4pPr>
            <a:lvl5pPr marL="0" marR="0" lvl="4" indent="0" algn="r">
              <a:spcBef>
                <a:spcPts val="0"/>
              </a:spcBef>
              <a:buNone/>
              <a:defRPr sz="600" b="0" i="0" u="none" strike="noStrike" cap="none">
                <a:solidFill>
                  <a:srgbClr val="888888"/>
                </a:solidFill>
                <a:latin typeface="Arial"/>
                <a:ea typeface="Arial"/>
                <a:cs typeface="Arial"/>
              </a:defRPr>
            </a:lvl5pPr>
            <a:lvl6pPr marL="0" marR="0" lvl="5" indent="0" algn="r">
              <a:spcBef>
                <a:spcPts val="0"/>
              </a:spcBef>
              <a:buNone/>
              <a:defRPr sz="600" b="0" i="0" u="none" strike="noStrike" cap="none">
                <a:solidFill>
                  <a:srgbClr val="888888"/>
                </a:solidFill>
                <a:latin typeface="Arial"/>
                <a:ea typeface="Arial"/>
                <a:cs typeface="Arial"/>
              </a:defRPr>
            </a:lvl6pPr>
            <a:lvl7pPr marL="0" marR="0" lvl="6" indent="0" algn="r">
              <a:spcBef>
                <a:spcPts val="0"/>
              </a:spcBef>
              <a:buNone/>
              <a:defRPr sz="600" b="0" i="0" u="none" strike="noStrike" cap="none">
                <a:solidFill>
                  <a:srgbClr val="888888"/>
                </a:solidFill>
                <a:latin typeface="Arial"/>
                <a:ea typeface="Arial"/>
                <a:cs typeface="Arial"/>
              </a:defRPr>
            </a:lvl7pPr>
            <a:lvl8pPr marL="0" marR="0" lvl="7" indent="0" algn="r">
              <a:spcBef>
                <a:spcPts val="0"/>
              </a:spcBef>
              <a:buNone/>
              <a:defRPr sz="600" b="0" i="0" u="none" strike="noStrike" cap="none">
                <a:solidFill>
                  <a:srgbClr val="888888"/>
                </a:solidFill>
                <a:latin typeface="Arial"/>
                <a:ea typeface="Arial"/>
                <a:cs typeface="Arial"/>
              </a:defRPr>
            </a:lvl8pPr>
            <a:lvl9pPr marL="0" marR="0" lvl="8" indent="0" algn="r">
              <a:spcBef>
                <a:spcPts val="0"/>
              </a:spcBef>
              <a:buNone/>
              <a:defRPr sz="600" b="0" i="0" u="none" strike="noStrike" cap="none">
                <a:solidFill>
                  <a:srgbClr val="888888"/>
                </a:solidFill>
                <a:latin typeface="Arial"/>
                <a:ea typeface="Arial"/>
                <a:cs typeface="Arial"/>
              </a:defRPr>
            </a:lvl9pPr>
          </a:lstStyle>
          <a:p>
            <a:pPr marL="0" lvl="0" indent="0" algn="r">
              <a:spcBef>
                <a:spcPts val="0"/>
              </a:spcBef>
              <a:spcAft>
                <a:spcPts val="0"/>
              </a:spcAft>
              <a:buNone/>
              <a:defRPr/>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hdr="0"/>
  <p:txStyles>
    <p:titleStyle>
      <a:defPPr marR="0" lvl="0" algn="l">
        <a:lnSpc>
          <a:spcPct val="100000"/>
        </a:lnSpc>
        <a:spcBef>
          <a:spcPts val="0"/>
        </a:spcBef>
        <a:spcAft>
          <a:spcPts val="0"/>
        </a:spcAft>
      </a:defPPr>
      <a:lvl1pPr marR="0" lvl="0"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1pPr>
      <a:lvl2pPr marR="0" lvl="1"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2pPr>
      <a:lvl3pPr marR="0" lvl="2"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3pPr>
      <a:lvl4pPr marR="0" lvl="3"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4pPr>
      <a:lvl5pPr marR="0" lvl="4"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5pPr>
      <a:lvl6pPr marR="0" lvl="5"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6pPr>
      <a:lvl7pPr marR="0" lvl="6"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7pPr>
      <a:lvl8pPr marR="0" lvl="7"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8pPr>
      <a:lvl9pPr marR="0" lvl="8"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9pPr>
    </p:titleStyle>
    <p:bodyStyle>
      <a:defPPr marR="0" lvl="0" algn="l">
        <a:lnSpc>
          <a:spcPct val="100000"/>
        </a:lnSpc>
        <a:spcBef>
          <a:spcPts val="0"/>
        </a:spcBef>
        <a:spcAft>
          <a:spcPts val="0"/>
        </a:spcAft>
      </a:defPPr>
      <a:lvl1pPr marR="0" lvl="0"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1pPr>
      <a:lvl2pPr marR="0" lvl="1"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2pPr>
      <a:lvl3pPr marR="0" lvl="2"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3pPr>
      <a:lvl4pPr marR="0" lvl="3"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4pPr>
      <a:lvl5pPr marR="0" lvl="4"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5pPr>
      <a:lvl6pPr marR="0" lvl="5"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6pPr>
      <a:lvl7pPr marR="0" lvl="6"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7pPr>
      <a:lvl8pPr marR="0" lvl="7"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8pPr>
      <a:lvl9pPr marR="0" lvl="8"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9pPr>
    </p:bodyStyle>
    <p:otherStyle>
      <a:defPPr marR="0" lvl="0" algn="l">
        <a:lnSpc>
          <a:spcPct val="100000"/>
        </a:lnSpc>
        <a:spcBef>
          <a:spcPts val="0"/>
        </a:spcBef>
        <a:spcAft>
          <a:spcPts val="0"/>
        </a:spcAft>
      </a:defPPr>
      <a:lvl1pPr marR="0" lvl="0"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1pPr>
      <a:lvl2pPr marR="0" lvl="1"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2pPr>
      <a:lvl3pPr marR="0" lvl="2"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3pPr>
      <a:lvl4pPr marR="0" lvl="3"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4pPr>
      <a:lvl5pPr marR="0" lvl="4"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5pPr>
      <a:lvl6pPr marR="0" lvl="5"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6pPr>
      <a:lvl7pPr marR="0" lvl="6"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7pPr>
      <a:lvl8pPr marR="0" lvl="7"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8pPr>
      <a:lvl9pPr marR="0" lvl="8"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23.png"/><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30.pn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4.xml"/><Relationship Id="rId1" Type="http://schemas.openxmlformats.org/officeDocument/2006/relationships/slideLayout" Target="../slideLayouts/slideLayout7.xml"/><Relationship Id="rId5" Type="http://schemas.openxmlformats.org/officeDocument/2006/relationships/image" Target="../media/image320.png"/><Relationship Id="rId4" Type="http://schemas.openxmlformats.org/officeDocument/2006/relationships/image" Target="../media/image33.png"/></Relationships>
</file>

<file path=ppt/slides/_rels/slide2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2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image" Target="../media/image380.pn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370.png"/><Relationship Id="rId5" Type="http://schemas.openxmlformats.org/officeDocument/2006/relationships/image" Target="../media/image360.png"/><Relationship Id="rId4" Type="http://schemas.openxmlformats.org/officeDocument/2006/relationships/image" Target="../media/image350.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10.png"/><Relationship Id="rId5" Type="http://schemas.openxmlformats.org/officeDocument/2006/relationships/image" Target="../media/image8.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02" name="Google Shape;102;p14"/>
          <p:cNvSpPr txBox="1">
            <a:spLocks noGrp="1"/>
          </p:cNvSpPr>
          <p:nvPr>
            <p:ph type="title"/>
          </p:nvPr>
        </p:nvSpPr>
        <p:spPr bwMode="auto">
          <a:xfrm>
            <a:off x="1036625" y="1956195"/>
            <a:ext cx="8497800" cy="3783000"/>
          </a:xfrm>
          <a:prstGeom prst="rect">
            <a:avLst/>
          </a:prstGeom>
          <a:noFill/>
          <a:ln>
            <a:noFill/>
          </a:ln>
        </p:spPr>
        <p:txBody>
          <a:bodyPr spcFirstLastPara="1" wrap="square" lIns="0" tIns="0" rIns="0" bIns="0" anchor="t" anchorCtr="0">
            <a:noAutofit/>
          </a:bodyPr>
          <a:lstStyle/>
          <a:p>
            <a:pPr marL="0" lvl="0" indent="0" algn="l">
              <a:lnSpc>
                <a:spcPct val="100000"/>
              </a:lnSpc>
              <a:spcBef>
                <a:spcPts val="0"/>
              </a:spcBef>
              <a:spcAft>
                <a:spcPts val="0"/>
              </a:spcAft>
              <a:buClr>
                <a:schemeClr val="lt1"/>
              </a:buClr>
              <a:buSzPts val="3200"/>
              <a:buFont typeface="Arial"/>
              <a:buNone/>
              <a:defRPr/>
            </a:pPr>
            <a:r>
              <a:rPr lang="en-GB" dirty="0"/>
              <a:t>Hybrid kinetic-MHD simulations of runaway electron beam termination events</a:t>
            </a:r>
            <a:endParaRPr dirty="0"/>
          </a:p>
          <a:p>
            <a:pPr marL="0" lvl="0" indent="0" algn="l">
              <a:lnSpc>
                <a:spcPct val="100000"/>
              </a:lnSpc>
              <a:spcBef>
                <a:spcPts val="0"/>
              </a:spcBef>
              <a:spcAft>
                <a:spcPts val="0"/>
              </a:spcAft>
              <a:buClr>
                <a:schemeClr val="lt1"/>
              </a:buClr>
              <a:buSzPts val="3200"/>
              <a:buFont typeface="Arial"/>
              <a:buNone/>
              <a:defRPr/>
            </a:pPr>
            <a:endParaRPr sz="2400"/>
          </a:p>
          <a:p>
            <a:pPr>
              <a:defRPr/>
            </a:pPr>
            <a:r>
              <a:rPr lang="en-US" sz="2000" b="0" dirty="0"/>
              <a:t>H. Bergström, S. Liu, M. Hoelzl, V. Bandaru, K. </a:t>
            </a:r>
            <a:r>
              <a:rPr lang="en-US" sz="2000" b="0" dirty="0" err="1"/>
              <a:t>Särkimäki</a:t>
            </a:r>
            <a:r>
              <a:rPr lang="en-US" sz="2000" b="0" dirty="0"/>
              <a:t>, M.M. </a:t>
            </a:r>
            <a:r>
              <a:rPr lang="en-US" sz="2000" b="0" dirty="0" err="1"/>
              <a:t>Skyllas</a:t>
            </a:r>
            <a:r>
              <a:rPr lang="en-US" sz="2000" b="0" dirty="0"/>
              <a:t>, JOREK Team, JET Contributors</a:t>
            </a:r>
            <a:br>
              <a:rPr lang="en-GB" dirty="0"/>
            </a:br>
            <a:endParaRPr/>
          </a:p>
        </p:txBody>
      </p:sp>
      <p:sp>
        <p:nvSpPr>
          <p:cNvPr id="103" name="Google Shape;103;p14"/>
          <p:cNvSpPr txBox="1">
            <a:spLocks noGrp="1"/>
          </p:cNvSpPr>
          <p:nvPr>
            <p:ph type="dt" idx="10"/>
          </p:nvPr>
        </p:nvSpPr>
        <p:spPr bwMode="auto">
          <a:xfrm>
            <a:off x="4053454" y="6561600"/>
            <a:ext cx="7227319" cy="144000"/>
          </a:xfrm>
          <a:prstGeom prst="rect">
            <a:avLst/>
          </a:prstGeom>
          <a:noFill/>
          <a:ln>
            <a:noFill/>
          </a:ln>
        </p:spPr>
        <p:txBody>
          <a:bodyPr spcFirstLastPara="1" wrap="square" lIns="0" tIns="0" rIns="0" bIns="0" anchor="b" anchorCtr="0">
            <a:noAutofit/>
          </a:bodyPr>
          <a:lstStyle/>
          <a:p>
            <a:pPr marL="0" lvl="0" indent="0" algn="r">
              <a:spcBef>
                <a:spcPts val="0"/>
              </a:spcBef>
              <a:spcAft>
                <a:spcPts val="0"/>
              </a:spcAft>
              <a:buNone/>
              <a:defRPr/>
            </a:pPr>
            <a:r>
              <a:rPr lang="de-DE"/>
              <a:t>Hybrid kinetic-MHD simulations of runaway electron beam termination events</a:t>
            </a:r>
            <a:endParaRPr/>
          </a:p>
        </p:txBody>
      </p:sp>
      <p:sp>
        <p:nvSpPr>
          <p:cNvPr id="104" name="Google Shape;104;p14"/>
          <p:cNvSpPr txBox="1">
            <a:spLocks noGrp="1"/>
          </p:cNvSpPr>
          <p:nvPr>
            <p:ph type="ftr" idx="11"/>
          </p:nvPr>
        </p:nvSpPr>
        <p:spPr bwMode="auto">
          <a:xfrm>
            <a:off x="658813" y="6561600"/>
            <a:ext cx="6115051" cy="144000"/>
          </a:xfrm>
          <a:prstGeom prst="rect">
            <a:avLst/>
          </a:prstGeom>
          <a:noFill/>
          <a:ln>
            <a:noFill/>
          </a:ln>
        </p:spPr>
        <p:txBody>
          <a:bodyPr spcFirstLastPara="1" wrap="square" lIns="0" tIns="0" rIns="0" bIns="0" anchor="b" anchorCtr="0">
            <a:noAutofit/>
          </a:bodyPr>
          <a:lstStyle/>
          <a:p>
            <a:pPr marL="0" lvl="0" indent="0" algn="l">
              <a:spcBef>
                <a:spcPts val="0"/>
              </a:spcBef>
              <a:spcAft>
                <a:spcPts val="0"/>
              </a:spcAft>
              <a:buNone/>
              <a:defRPr/>
            </a:pPr>
            <a:r>
              <a:rPr lang="en-GB"/>
              <a:t>MAX-PLANCK-INSTITUT FÜR PLASMAPHYSIK | Hannes Bergström | 14-06-2024</a:t>
            </a:r>
          </a:p>
        </p:txBody>
      </p:sp>
      <p:sp>
        <p:nvSpPr>
          <p:cNvPr id="105" name="Google Shape;105;p14"/>
          <p:cNvSpPr txBox="1">
            <a:spLocks noGrp="1"/>
          </p:cNvSpPr>
          <p:nvPr>
            <p:ph type="sldNum" idx="12"/>
          </p:nvPr>
        </p:nvSpPr>
        <p:spPr bwMode="auto">
          <a:xfrm>
            <a:off x="11280774" y="6561601"/>
            <a:ext cx="217349" cy="144000"/>
          </a:xfrm>
          <a:prstGeom prst="rect">
            <a:avLst/>
          </a:prstGeom>
          <a:noFill/>
          <a:ln>
            <a:noFill/>
          </a:ln>
        </p:spPr>
        <p:txBody>
          <a:bodyPr spcFirstLastPara="1" wrap="square" lIns="0" tIns="0" rIns="0" bIns="0" anchor="b" anchorCtr="0">
            <a:noAutofit/>
          </a:bodyPr>
          <a:lstStyle/>
          <a:p>
            <a:pPr marL="0" lvl="0" indent="0" algn="r">
              <a:spcBef>
                <a:spcPts val="0"/>
              </a:spcBef>
              <a:spcAft>
                <a:spcPts val="0"/>
              </a:spcAft>
              <a:buNone/>
              <a:defRPr/>
            </a:pPr>
            <a:fld id="{00000000-1234-1234-1234-123412341234}" type="slidenum">
              <a:rPr lang="en-GB"/>
              <a:t>1</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12" name="Google Shape;212;p26"/>
          <p:cNvSpPr txBox="1">
            <a:spLocks noGrp="1"/>
          </p:cNvSpPr>
          <p:nvPr>
            <p:ph type="sldNum" idx="12"/>
          </p:nvPr>
        </p:nvSpPr>
        <p:spPr bwMode="auto">
          <a:xfrm>
            <a:off x="11280774" y="6561601"/>
            <a:ext cx="217200" cy="144000"/>
          </a:xfrm>
          <a:prstGeom prst="rect">
            <a:avLst/>
          </a:prstGeom>
        </p:spPr>
        <p:txBody>
          <a:bodyPr spcFirstLastPara="1" wrap="square" lIns="0" tIns="0" rIns="0" bIns="0" anchor="b" anchorCtr="0">
            <a:noAutofit/>
          </a:bodyPr>
          <a:lstStyle/>
          <a:p>
            <a:pPr marL="0" lvl="0" indent="0" algn="r">
              <a:spcBef>
                <a:spcPts val="0"/>
              </a:spcBef>
              <a:spcAft>
                <a:spcPts val="0"/>
              </a:spcAft>
              <a:buNone/>
              <a:defRPr/>
            </a:pPr>
            <a:fld id="{00000000-1234-1234-1234-123412341234}" type="slidenum">
              <a:rPr lang="en-GB" dirty="0"/>
              <a:t>10</a:t>
            </a:fld>
            <a:endParaRPr dirty="0"/>
          </a:p>
        </p:txBody>
      </p:sp>
      <p:sp>
        <p:nvSpPr>
          <p:cNvPr id="213" name="Google Shape;213;p26"/>
          <p:cNvSpPr txBox="1">
            <a:spLocks noGrp="1"/>
          </p:cNvSpPr>
          <p:nvPr>
            <p:ph type="body" idx="1"/>
          </p:nvPr>
        </p:nvSpPr>
        <p:spPr bwMode="auto">
          <a:xfrm>
            <a:off x="658813" y="1609724"/>
            <a:ext cx="10514100" cy="4843500"/>
          </a:xfrm>
          <a:prstGeom prst="rect">
            <a:avLst/>
          </a:prstGeom>
        </p:spPr>
        <p:txBody>
          <a:bodyPr spcFirstLastPara="1" wrap="square" lIns="0" tIns="45700" rIns="0" bIns="45700" anchor="t" anchorCtr="0">
            <a:normAutofit/>
          </a:bodyPr>
          <a:lstStyle/>
          <a:p>
            <a:pPr marL="0" lvl="1" indent="0" algn="l">
              <a:spcBef>
                <a:spcPts val="600"/>
              </a:spcBef>
              <a:spcAft>
                <a:spcPts val="0"/>
              </a:spcAft>
              <a:buNone/>
              <a:defRPr/>
            </a:pPr>
            <a:r>
              <a:rPr lang="en-GB" b="0" dirty="0">
                <a:solidFill>
                  <a:schemeClr val="accent6"/>
                </a:solidFill>
              </a:rPr>
              <a:t>Background</a:t>
            </a:r>
            <a:endParaRPr lang="en-US" b="0" dirty="0">
              <a:solidFill>
                <a:schemeClr val="accent6"/>
              </a:solidFill>
            </a:endParaRPr>
          </a:p>
          <a:p>
            <a:pPr marL="0" lvl="1" indent="0" algn="l">
              <a:spcBef>
                <a:spcPts val="600"/>
              </a:spcBef>
              <a:spcAft>
                <a:spcPts val="0"/>
              </a:spcAft>
              <a:buNone/>
              <a:defRPr/>
            </a:pPr>
            <a:endParaRPr lang="en-US" b="0">
              <a:solidFill>
                <a:srgbClr val="000000"/>
              </a:solidFill>
            </a:endParaRPr>
          </a:p>
          <a:p>
            <a:pPr marL="0" lvl="1" indent="0">
              <a:defRPr/>
            </a:pPr>
            <a:r>
              <a:rPr lang="en-GB" b="0" dirty="0">
                <a:solidFill>
                  <a:srgbClr val="005555"/>
                </a:solidFill>
              </a:rPr>
              <a:t>Coupling to the MHD and verification</a:t>
            </a:r>
            <a:endParaRPr lang="en-US" b="0" dirty="0">
              <a:solidFill>
                <a:srgbClr val="005555"/>
              </a:solidFill>
            </a:endParaRPr>
          </a:p>
          <a:p>
            <a:pPr marL="0" lvl="0" indent="0" algn="l">
              <a:spcBef>
                <a:spcPts val="600"/>
              </a:spcBef>
              <a:spcAft>
                <a:spcPts val="0"/>
              </a:spcAft>
              <a:buNone/>
              <a:defRPr/>
            </a:pPr>
            <a:endParaRPr lang="en-US"/>
          </a:p>
          <a:p>
            <a:pPr marL="0" lvl="1" indent="0">
              <a:defRPr/>
            </a:pPr>
            <a:r>
              <a:rPr lang="en-GB" b="0" dirty="0">
                <a:solidFill>
                  <a:schemeClr val="accent6"/>
                </a:solidFill>
              </a:rPr>
              <a:t>Hybrid simulation of RE beam termination in JET</a:t>
            </a:r>
            <a:endParaRPr lang="en-US" b="0">
              <a:solidFill>
                <a:schemeClr val="accent6"/>
              </a:solidFill>
            </a:endParaRPr>
          </a:p>
          <a:p>
            <a:pPr marL="0" lvl="1" indent="0">
              <a:defRPr/>
            </a:pPr>
            <a:endParaRPr lang="en-GB" b="0">
              <a:solidFill>
                <a:srgbClr val="000000"/>
              </a:solidFill>
            </a:endParaRPr>
          </a:p>
          <a:p>
            <a:pPr marL="0" lvl="1" indent="0">
              <a:defRPr/>
            </a:pPr>
            <a:r>
              <a:rPr lang="en-GB" b="0" dirty="0">
                <a:solidFill>
                  <a:schemeClr val="accent6"/>
                </a:solidFill>
              </a:rPr>
              <a:t>Beam termination in ITER and wall load studies</a:t>
            </a:r>
            <a:endParaRPr lang="en-US" b="0" dirty="0">
              <a:solidFill>
                <a:srgbClr val="000000"/>
              </a:solidFill>
            </a:endParaRPr>
          </a:p>
          <a:p>
            <a:pPr marL="0" lvl="1" indent="0">
              <a:defRPr/>
            </a:pPr>
            <a:endParaRPr lang="en-GB" b="0">
              <a:solidFill>
                <a:srgbClr val="000000"/>
              </a:solidFill>
            </a:endParaRPr>
          </a:p>
          <a:p>
            <a:pPr marL="0" lvl="1" indent="0">
              <a:defRPr/>
            </a:pPr>
            <a:endParaRPr lang="en-US" b="0">
              <a:solidFill>
                <a:srgbClr val="000000"/>
              </a:solidFill>
            </a:endParaRPr>
          </a:p>
          <a:p>
            <a:pPr marL="0" lvl="1" indent="0" algn="l">
              <a:spcBef>
                <a:spcPts val="600"/>
              </a:spcBef>
              <a:spcAft>
                <a:spcPts val="0"/>
              </a:spcAft>
              <a:buNone/>
              <a:defRPr/>
            </a:pPr>
            <a:endParaRPr lang="en-GB" b="0">
              <a:solidFill>
                <a:schemeClr val="accent6"/>
              </a:solidFill>
            </a:endParaRPr>
          </a:p>
        </p:txBody>
      </p:sp>
      <p:sp>
        <p:nvSpPr>
          <p:cNvPr id="214" name="Google Shape;214;p26"/>
          <p:cNvSpPr txBox="1">
            <a:spLocks noGrp="1"/>
          </p:cNvSpPr>
          <p:nvPr>
            <p:ph type="title"/>
          </p:nvPr>
        </p:nvSpPr>
        <p:spPr bwMode="auto">
          <a:xfrm>
            <a:off x="658813" y="441325"/>
            <a:ext cx="9612900" cy="782700"/>
          </a:xfrm>
          <a:prstGeom prst="rect">
            <a:avLst/>
          </a:prstGeom>
        </p:spPr>
        <p:txBody>
          <a:bodyPr spcFirstLastPara="1" wrap="square" lIns="0" tIns="0" rIns="0" bIns="0" anchor="t" anchorCtr="0">
            <a:noAutofit/>
          </a:bodyPr>
          <a:lstStyle/>
          <a:p>
            <a:pPr marL="0" lvl="0" indent="0" algn="l">
              <a:spcBef>
                <a:spcPts val="0"/>
              </a:spcBef>
              <a:spcAft>
                <a:spcPts val="1800"/>
              </a:spcAft>
              <a:buNone/>
              <a:defRPr/>
            </a:pPr>
            <a:r>
              <a:rPr lang="en-GB" dirty="0"/>
              <a:t>Outline</a:t>
            </a:r>
            <a:endParaRPr dirty="0"/>
          </a:p>
        </p:txBody>
      </p:sp>
      <p:sp>
        <p:nvSpPr>
          <p:cNvPr id="2" name="Date Placeholder 1"/>
          <p:cNvSpPr>
            <a:spLocks noGrp="1"/>
          </p:cNvSpPr>
          <p:nvPr>
            <p:ph type="dt" idx="10"/>
          </p:nvPr>
        </p:nvSpPr>
        <p:spPr bwMode="auto"/>
        <p:txBody>
          <a:bodyPr/>
          <a:lstStyle/>
          <a:p>
            <a:pPr>
              <a:defRPr/>
            </a:pPr>
            <a:r>
              <a:rPr lang="de-DE"/>
              <a:t>Hybrid kinetic-MHD simulations of runaway electron beam termination events</a:t>
            </a:r>
            <a:endParaRPr lang="en-US"/>
          </a:p>
        </p:txBody>
      </p:sp>
      <p:sp>
        <p:nvSpPr>
          <p:cNvPr id="3" name="Footer Placeholder 2"/>
          <p:cNvSpPr>
            <a:spLocks noGrp="1"/>
          </p:cNvSpPr>
          <p:nvPr>
            <p:ph type="ftr" idx="11"/>
          </p:nvPr>
        </p:nvSpPr>
        <p:spPr bwMode="auto"/>
        <p:txBody>
          <a:bodyPr/>
          <a:lstStyle/>
          <a:p>
            <a:pPr>
              <a:defRPr/>
            </a:pPr>
            <a:r>
              <a:rPr lang="de-DE" dirty="0"/>
              <a:t>MAX-PLANCK-INSTITUT FÜR PLASMAPHYSIK | Hannes Bergström | 14-06-2024</a:t>
            </a:r>
            <a:endParaRP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20" name="Google Shape;220;p27"/>
          <p:cNvSpPr txBox="1">
            <a:spLocks noGrp="1"/>
          </p:cNvSpPr>
          <p:nvPr>
            <p:ph type="body" idx="1"/>
          </p:nvPr>
        </p:nvSpPr>
        <p:spPr bwMode="auto">
          <a:xfrm>
            <a:off x="658812" y="1222157"/>
            <a:ext cx="4242559" cy="4843500"/>
          </a:xfrm>
          <a:prstGeom prst="rect">
            <a:avLst/>
          </a:prstGeom>
        </p:spPr>
        <p:txBody>
          <a:bodyPr spcFirstLastPara="1" wrap="square" lIns="0" tIns="45700" rIns="0" bIns="45700" anchor="t" anchorCtr="0">
            <a:normAutofit/>
          </a:bodyPr>
          <a:lstStyle/>
          <a:p>
            <a:pPr marL="457200" lvl="0" indent="-342900" algn="l">
              <a:spcBef>
                <a:spcPts val="600"/>
              </a:spcBef>
              <a:spcAft>
                <a:spcPts val="0"/>
              </a:spcAft>
              <a:buSzPts val="1800"/>
              <a:buChar char="●"/>
              <a:defRPr/>
            </a:pPr>
            <a:r>
              <a:rPr lang="en-GB" dirty="0"/>
              <a:t>Given a distribution of markers, we take the fluid moment and project onto the finite elements.</a:t>
            </a:r>
            <a:endParaRPr lang="sv-SE"/>
          </a:p>
          <a:p>
            <a:pPr indent="-342900">
              <a:spcBef>
                <a:spcPts val="0"/>
              </a:spcBef>
              <a:buChar char="●"/>
              <a:defRPr/>
            </a:pPr>
            <a:r>
              <a:rPr lang="en-GB" dirty="0"/>
              <a:t>To reduce noise: time averaging + spatial smoothing (in poloidal plane and parallel to field lines).</a:t>
            </a:r>
          </a:p>
          <a:p>
            <a:pPr indent="-342900">
              <a:spcBef>
                <a:spcPts val="0"/>
              </a:spcBef>
              <a:buChar char="●"/>
              <a:defRPr/>
            </a:pPr>
            <a:endParaRPr lang="en-GB" dirty="0"/>
          </a:p>
        </p:txBody>
      </p:sp>
      <p:sp>
        <p:nvSpPr>
          <p:cNvPr id="221" name="Google Shape;221;p27"/>
          <p:cNvSpPr txBox="1">
            <a:spLocks noGrp="1"/>
          </p:cNvSpPr>
          <p:nvPr>
            <p:ph type="sldNum" idx="12"/>
          </p:nvPr>
        </p:nvSpPr>
        <p:spPr bwMode="auto">
          <a:xfrm>
            <a:off x="11280774" y="6561601"/>
            <a:ext cx="217200" cy="144000"/>
          </a:xfrm>
          <a:prstGeom prst="rect">
            <a:avLst/>
          </a:prstGeom>
        </p:spPr>
        <p:txBody>
          <a:bodyPr spcFirstLastPara="1" wrap="square" lIns="0" tIns="0" rIns="0" bIns="0" anchor="b" anchorCtr="0">
            <a:noAutofit/>
          </a:bodyPr>
          <a:lstStyle/>
          <a:p>
            <a:pPr marL="0" lvl="0" indent="0" algn="r">
              <a:spcBef>
                <a:spcPts val="0"/>
              </a:spcBef>
              <a:spcAft>
                <a:spcPts val="0"/>
              </a:spcAft>
              <a:buClr>
                <a:srgbClr val="000000"/>
              </a:buClr>
              <a:buFont typeface="Arial"/>
              <a:buNone/>
              <a:defRPr/>
            </a:pPr>
            <a:fld id="{00000000-1234-1234-1234-123412341234}" type="slidenum">
              <a:rPr lang="en-GB"/>
              <a:t>11</a:t>
            </a:fld>
            <a:endParaRPr/>
          </a:p>
        </p:txBody>
      </p:sp>
      <p:sp>
        <p:nvSpPr>
          <p:cNvPr id="222" name="Google Shape;222;p27"/>
          <p:cNvSpPr txBox="1">
            <a:spLocks noGrp="1"/>
          </p:cNvSpPr>
          <p:nvPr>
            <p:ph type="title"/>
          </p:nvPr>
        </p:nvSpPr>
        <p:spPr bwMode="auto">
          <a:xfrm>
            <a:off x="658813" y="441325"/>
            <a:ext cx="9612900" cy="782700"/>
          </a:xfrm>
          <a:prstGeom prst="rect">
            <a:avLst/>
          </a:prstGeom>
        </p:spPr>
        <p:txBody>
          <a:bodyPr spcFirstLastPara="1" wrap="square" lIns="0" tIns="0" rIns="0" bIns="0" anchor="t" anchorCtr="0">
            <a:noAutofit/>
          </a:bodyPr>
          <a:lstStyle/>
          <a:p>
            <a:pPr marL="0" lvl="0" indent="0" algn="l">
              <a:spcBef>
                <a:spcPts val="0"/>
              </a:spcBef>
              <a:spcAft>
                <a:spcPts val="1800"/>
              </a:spcAft>
              <a:buNone/>
              <a:defRPr/>
            </a:pPr>
            <a:r>
              <a:rPr lang="en-GB"/>
              <a:t>From particles to fluid</a:t>
            </a:r>
            <a:endParaRPr/>
          </a:p>
        </p:txBody>
      </p:sp>
      <p:sp>
        <p:nvSpPr>
          <p:cNvPr id="2" name="Date Placeholder 1"/>
          <p:cNvSpPr>
            <a:spLocks noGrp="1"/>
          </p:cNvSpPr>
          <p:nvPr>
            <p:ph type="dt" idx="10"/>
          </p:nvPr>
        </p:nvSpPr>
        <p:spPr bwMode="auto"/>
        <p:txBody>
          <a:bodyPr/>
          <a:lstStyle/>
          <a:p>
            <a:pPr>
              <a:defRPr/>
            </a:pPr>
            <a:r>
              <a:rPr lang="de-DE"/>
              <a:t>Hybrid kinetic-MHD simulations of runaway electron beam termination events</a:t>
            </a:r>
            <a:endParaRPr lang="en-US"/>
          </a:p>
        </p:txBody>
      </p:sp>
      <p:sp>
        <p:nvSpPr>
          <p:cNvPr id="3" name="Footer Placeholder 2"/>
          <p:cNvSpPr>
            <a:spLocks noGrp="1"/>
          </p:cNvSpPr>
          <p:nvPr>
            <p:ph type="ftr" idx="11"/>
          </p:nvPr>
        </p:nvSpPr>
        <p:spPr bwMode="auto"/>
        <p:txBody>
          <a:bodyPr/>
          <a:lstStyle/>
          <a:p>
            <a:pPr>
              <a:defRPr/>
            </a:pPr>
            <a:r>
              <a:rPr lang="de-DE"/>
              <a:t>MAX-PLANCK-INSTITUT FÜR PLASMAPHYSIK | Hannes Bergström | 14-06-2024</a:t>
            </a:r>
            <a:endParaRPr/>
          </a:p>
        </p:txBody>
      </p:sp>
      <p:pic>
        <p:nvPicPr>
          <p:cNvPr id="4" name="Bildobjekt 3" descr="En bild som visar Färggrann, skärmbild, cirkel, text&#10;&#10;Automatiskt genererad beskrivning">
            <a:extLst>
              <a:ext uri="{FF2B5EF4-FFF2-40B4-BE49-F238E27FC236}">
                <a16:creationId xmlns:a16="http://schemas.microsoft.com/office/drawing/2014/main" id="{8E1813BB-AF80-2197-2003-9083A3AB42D3}"/>
              </a:ext>
            </a:extLst>
          </p:cNvPr>
          <p:cNvPicPr>
            <a:picLocks noChangeAspect="1"/>
          </p:cNvPicPr>
          <p:nvPr/>
        </p:nvPicPr>
        <p:blipFill>
          <a:blip r:embed="rId3"/>
          <a:stretch>
            <a:fillRect/>
          </a:stretch>
        </p:blipFill>
        <p:spPr>
          <a:xfrm>
            <a:off x="5687235" y="516700"/>
            <a:ext cx="5715000" cy="3064958"/>
          </a:xfrm>
          <a:prstGeom prst="rect">
            <a:avLst/>
          </a:prstGeom>
        </p:spPr>
      </p:pic>
      <p:pic>
        <p:nvPicPr>
          <p:cNvPr id="5" name="Bildobjekt 4" descr="En bild som visar Färggrann, skärmbild, text, cirkel&#10;&#10;Automatiskt genererad beskrivning">
            <a:extLst>
              <a:ext uri="{FF2B5EF4-FFF2-40B4-BE49-F238E27FC236}">
                <a16:creationId xmlns:a16="http://schemas.microsoft.com/office/drawing/2014/main" id="{B5EEEC9D-2EDE-D3D9-045E-F537E6E3EF45}"/>
              </a:ext>
            </a:extLst>
          </p:cNvPr>
          <p:cNvPicPr>
            <a:picLocks noChangeAspect="1"/>
          </p:cNvPicPr>
          <p:nvPr/>
        </p:nvPicPr>
        <p:blipFill rotWithShape="1">
          <a:blip r:embed="rId4"/>
          <a:srcRect l="-455" t="1516" r="-241" b="2172"/>
          <a:stretch/>
        </p:blipFill>
        <p:spPr>
          <a:xfrm>
            <a:off x="5689249" y="3578614"/>
            <a:ext cx="5701870" cy="2945577"/>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29" name="Google Shape;229;p28"/>
          <p:cNvSpPr txBox="1">
            <a:spLocks noGrp="1"/>
          </p:cNvSpPr>
          <p:nvPr>
            <p:ph type="body" idx="1"/>
          </p:nvPr>
        </p:nvSpPr>
        <p:spPr bwMode="auto">
          <a:xfrm>
            <a:off x="677100" y="1007251"/>
            <a:ext cx="10837800" cy="782700"/>
          </a:xfrm>
          <a:prstGeom prst="rect">
            <a:avLst/>
          </a:prstGeom>
        </p:spPr>
        <p:txBody>
          <a:bodyPr spcFirstLastPara="1" wrap="square" lIns="0" tIns="45700" rIns="0" bIns="45700" anchor="t" anchorCtr="0">
            <a:normAutofit/>
          </a:bodyPr>
          <a:lstStyle/>
          <a:p>
            <a:pPr marL="0" lvl="0" indent="0" algn="l">
              <a:spcBef>
                <a:spcPts val="600"/>
              </a:spcBef>
              <a:spcAft>
                <a:spcPts val="0"/>
              </a:spcAft>
              <a:buNone/>
              <a:defRPr/>
            </a:pPr>
            <a:r>
              <a:rPr lang="en-GB"/>
              <a:t>In the presence of REs the MHD equations can be simplified to:</a:t>
            </a:r>
            <a:endParaRPr/>
          </a:p>
        </p:txBody>
      </p:sp>
      <p:sp>
        <p:nvSpPr>
          <p:cNvPr id="230" name="Google Shape;230;p28"/>
          <p:cNvSpPr txBox="1">
            <a:spLocks noGrp="1"/>
          </p:cNvSpPr>
          <p:nvPr>
            <p:ph type="sldNum" idx="12"/>
          </p:nvPr>
        </p:nvSpPr>
        <p:spPr bwMode="auto">
          <a:xfrm>
            <a:off x="11280774" y="6561601"/>
            <a:ext cx="217200" cy="144000"/>
          </a:xfrm>
          <a:prstGeom prst="rect">
            <a:avLst/>
          </a:prstGeom>
        </p:spPr>
        <p:txBody>
          <a:bodyPr spcFirstLastPara="1" wrap="square" lIns="0" tIns="0" rIns="0" bIns="0" anchor="b" anchorCtr="0">
            <a:noAutofit/>
          </a:bodyPr>
          <a:lstStyle/>
          <a:p>
            <a:pPr marL="0" lvl="0" indent="0" algn="r">
              <a:spcBef>
                <a:spcPts val="0"/>
              </a:spcBef>
              <a:spcAft>
                <a:spcPts val="0"/>
              </a:spcAft>
              <a:buClr>
                <a:srgbClr val="000000"/>
              </a:buClr>
              <a:buFont typeface="Arial"/>
              <a:buNone/>
              <a:defRPr/>
            </a:pPr>
            <a:fld id="{00000000-1234-1234-1234-123412341234}" type="slidenum">
              <a:rPr lang="en-GB"/>
              <a:t>12</a:t>
            </a:fld>
            <a:endParaRPr/>
          </a:p>
        </p:txBody>
      </p:sp>
      <p:sp>
        <p:nvSpPr>
          <p:cNvPr id="231" name="Google Shape;231;p28"/>
          <p:cNvSpPr txBox="1">
            <a:spLocks noGrp="1"/>
          </p:cNvSpPr>
          <p:nvPr>
            <p:ph type="title"/>
          </p:nvPr>
        </p:nvSpPr>
        <p:spPr bwMode="auto">
          <a:xfrm>
            <a:off x="658813" y="441325"/>
            <a:ext cx="9612900" cy="782700"/>
          </a:xfrm>
          <a:prstGeom prst="rect">
            <a:avLst/>
          </a:prstGeom>
        </p:spPr>
        <p:txBody>
          <a:bodyPr spcFirstLastPara="1" wrap="square" lIns="0" tIns="0" rIns="0" bIns="0" anchor="t" anchorCtr="0">
            <a:noAutofit/>
          </a:bodyPr>
          <a:lstStyle/>
          <a:p>
            <a:pPr marL="0" lvl="0" indent="0" algn="l">
              <a:spcBef>
                <a:spcPts val="0"/>
              </a:spcBef>
              <a:spcAft>
                <a:spcPts val="1800"/>
              </a:spcAft>
              <a:buNone/>
              <a:defRPr/>
            </a:pPr>
            <a:r>
              <a:rPr lang="en-GB"/>
              <a:t>MHD with REs</a:t>
            </a:r>
            <a:endParaRPr/>
          </a:p>
        </p:txBody>
      </p:sp>
      <p:sp>
        <p:nvSpPr>
          <p:cNvPr id="232" name="Google Shape;232;p28"/>
          <p:cNvSpPr txBox="1"/>
          <p:nvPr/>
        </p:nvSpPr>
        <p:spPr bwMode="auto">
          <a:xfrm>
            <a:off x="600900" y="4084725"/>
            <a:ext cx="8499900" cy="550500"/>
          </a:xfrm>
          <a:prstGeom prst="rect">
            <a:avLst/>
          </a:prstGeom>
          <a:noFill/>
          <a:ln>
            <a:noFill/>
          </a:ln>
        </p:spPr>
        <p:txBody>
          <a:bodyPr spcFirstLastPara="1" wrap="square" lIns="91425" tIns="91425" rIns="91425" bIns="91425" anchor="t" anchorCtr="0">
            <a:noAutofit/>
          </a:bodyPr>
          <a:lstStyle/>
          <a:p>
            <a:pPr>
              <a:defRPr/>
            </a:pPr>
            <a:r>
              <a:rPr lang="en-GB" sz="1800">
                <a:solidFill>
                  <a:schemeClr val="dk1"/>
                </a:solidFill>
              </a:rPr>
              <a:t>Usually referred to as a </a:t>
            </a:r>
            <a:r>
              <a:rPr lang="en-GB" sz="1800" i="1">
                <a:solidFill>
                  <a:schemeClr val="dk1"/>
                </a:solidFill>
              </a:rPr>
              <a:t>current coupling scheme</a:t>
            </a:r>
            <a:r>
              <a:rPr lang="en-GB" sz="1800">
                <a:solidFill>
                  <a:schemeClr val="dk1"/>
                </a:solidFill>
              </a:rPr>
              <a:t>. An alternative approach is to use a </a:t>
            </a:r>
            <a:r>
              <a:rPr lang="en-GB" sz="1800" i="1">
                <a:solidFill>
                  <a:schemeClr val="dk1"/>
                </a:solidFill>
              </a:rPr>
              <a:t>pressure coupling scheme</a:t>
            </a:r>
            <a:r>
              <a:rPr lang="en-GB" sz="1800">
                <a:solidFill>
                  <a:schemeClr val="dk1"/>
                </a:solidFill>
              </a:rPr>
              <a:t>: </a:t>
            </a:r>
            <a:endParaRPr sz="1800">
              <a:solidFill>
                <a:schemeClr val="dk1"/>
              </a:solidFill>
            </a:endParaRPr>
          </a:p>
        </p:txBody>
      </p:sp>
      <p:pic>
        <p:nvPicPr>
          <p:cNvPr id="234" name="Google Shape;234;p28"/>
          <p:cNvPicPr/>
          <p:nvPr/>
        </p:nvPicPr>
        <p:blipFill>
          <a:blip r:embed="rId3">
            <a:alphaModFix/>
          </a:blip>
          <a:stretch/>
        </p:blipFill>
        <p:spPr bwMode="auto">
          <a:xfrm>
            <a:off x="1368088" y="1466812"/>
            <a:ext cx="6103873" cy="2693474"/>
          </a:xfrm>
          <a:prstGeom prst="rect">
            <a:avLst/>
          </a:prstGeom>
          <a:noFill/>
          <a:ln>
            <a:noFill/>
          </a:ln>
        </p:spPr>
      </p:pic>
      <p:pic>
        <p:nvPicPr>
          <p:cNvPr id="236" name="Google Shape;236;p28"/>
          <p:cNvPicPr/>
          <p:nvPr/>
        </p:nvPicPr>
        <p:blipFill>
          <a:blip r:embed="rId4">
            <a:alphaModFix/>
          </a:blip>
          <a:stretch/>
        </p:blipFill>
        <p:spPr bwMode="auto">
          <a:xfrm>
            <a:off x="1268325" y="4844285"/>
            <a:ext cx="8604063" cy="836025"/>
          </a:xfrm>
          <a:prstGeom prst="rect">
            <a:avLst/>
          </a:prstGeom>
          <a:noFill/>
          <a:ln>
            <a:noFill/>
          </a:ln>
        </p:spPr>
      </p:pic>
      <p:sp>
        <p:nvSpPr>
          <p:cNvPr id="2" name="Date Placeholder 1"/>
          <p:cNvSpPr>
            <a:spLocks noGrp="1"/>
          </p:cNvSpPr>
          <p:nvPr>
            <p:ph type="dt" idx="10"/>
          </p:nvPr>
        </p:nvSpPr>
        <p:spPr bwMode="auto"/>
        <p:txBody>
          <a:bodyPr/>
          <a:lstStyle/>
          <a:p>
            <a:pPr>
              <a:defRPr/>
            </a:pPr>
            <a:r>
              <a:rPr lang="de-DE"/>
              <a:t>Hybrid kinetic-MHD simulations of runaway electron beam termination events</a:t>
            </a:r>
            <a:endParaRPr lang="en-US"/>
          </a:p>
        </p:txBody>
      </p:sp>
      <p:sp>
        <p:nvSpPr>
          <p:cNvPr id="3" name="Footer Placeholder 2"/>
          <p:cNvSpPr>
            <a:spLocks noGrp="1"/>
          </p:cNvSpPr>
          <p:nvPr>
            <p:ph type="ftr" idx="11"/>
          </p:nvPr>
        </p:nvSpPr>
        <p:spPr bwMode="auto"/>
        <p:txBody>
          <a:bodyPr/>
          <a:lstStyle/>
          <a:p>
            <a:pPr>
              <a:defRPr/>
            </a:pPr>
            <a:r>
              <a:rPr lang="de-DE"/>
              <a:t>MAX-PLANCK-INSTITUT FÜR PLASMAPHYSIK | Hannes Bergström | 14-06-2024</a:t>
            </a:r>
            <a:endParaRPr/>
          </a:p>
        </p:txBody>
      </p:sp>
      <p:pic>
        <p:nvPicPr>
          <p:cNvPr id="4" name="Bildobjekt 3" descr="En bild som visar Teckensnitt, text, vit, linje&#10;&#10;Automatiskt genererad beskrivning">
            <a:extLst>
              <a:ext uri="{FF2B5EF4-FFF2-40B4-BE49-F238E27FC236}">
                <a16:creationId xmlns:a16="http://schemas.microsoft.com/office/drawing/2014/main" id="{6E557562-B5DC-AF16-7712-1F8DF1B29CDE}"/>
              </a:ext>
            </a:extLst>
          </p:cNvPr>
          <p:cNvPicPr>
            <a:picLocks noChangeAspect="1"/>
          </p:cNvPicPr>
          <p:nvPr/>
        </p:nvPicPr>
        <p:blipFill rotWithShape="1">
          <a:blip r:embed="rId5"/>
          <a:srcRect t="10880" r="-99" b="14424"/>
          <a:stretch/>
        </p:blipFill>
        <p:spPr>
          <a:xfrm>
            <a:off x="1220724" y="5680631"/>
            <a:ext cx="6534502" cy="7409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42" name="Google Shape;242;p29"/>
          <p:cNvSpPr txBox="1">
            <a:spLocks noGrp="1"/>
          </p:cNvSpPr>
          <p:nvPr>
            <p:ph type="body" idx="1"/>
          </p:nvPr>
        </p:nvSpPr>
        <p:spPr bwMode="auto">
          <a:xfrm>
            <a:off x="658812" y="1881188"/>
            <a:ext cx="5265600" cy="4572000"/>
          </a:xfrm>
          <a:prstGeom prst="rect">
            <a:avLst/>
          </a:prstGeom>
        </p:spPr>
        <p:txBody>
          <a:bodyPr spcFirstLastPara="1" wrap="square" lIns="0" tIns="45700" rIns="0" bIns="45700" anchor="t" anchorCtr="0">
            <a:normAutofit/>
          </a:bodyPr>
          <a:lstStyle/>
          <a:p>
            <a:pPr marL="457200" lvl="0" indent="-342900" algn="l">
              <a:spcBef>
                <a:spcPts val="600"/>
              </a:spcBef>
              <a:spcAft>
                <a:spcPts val="0"/>
              </a:spcAft>
              <a:buSzPts val="1800"/>
              <a:buChar char="●"/>
              <a:defRPr/>
            </a:pPr>
            <a:r>
              <a:rPr lang="en-GB"/>
              <a:t>Main idea: study equilibrium where full current is carried by REs.</a:t>
            </a:r>
            <a:endParaRPr b="1" i="1" baseline="-25000">
              <a:latin typeface="PT Serif"/>
              <a:ea typeface="PT Serif"/>
              <a:cs typeface="PT Serif"/>
            </a:endParaRPr>
          </a:p>
          <a:p>
            <a:pPr marL="457200" lvl="0" indent="-342900" algn="l">
              <a:spcBef>
                <a:spcPts val="0"/>
              </a:spcBef>
              <a:spcAft>
                <a:spcPts val="0"/>
              </a:spcAft>
              <a:buSzPts val="1800"/>
              <a:buChar char="●"/>
              <a:defRPr/>
            </a:pPr>
            <a:r>
              <a:rPr lang="en-GB"/>
              <a:t>There will be a relative shift of flux surfaces and RE drift orbit surfaces.</a:t>
            </a:r>
            <a:endParaRPr/>
          </a:p>
          <a:p>
            <a:pPr marL="457200" lvl="0" indent="-342900" algn="l">
              <a:spcBef>
                <a:spcPts val="0"/>
              </a:spcBef>
              <a:spcAft>
                <a:spcPts val="0"/>
              </a:spcAft>
              <a:buSzPts val="1800"/>
              <a:buChar char="●"/>
              <a:defRPr/>
            </a:pPr>
            <a:r>
              <a:rPr lang="en-GB"/>
              <a:t>Shafranov shift of such an equilibrium varies with energy of REs.</a:t>
            </a:r>
            <a:endParaRPr/>
          </a:p>
          <a:p>
            <a:pPr marL="457200" lvl="0" indent="-342900" algn="l">
              <a:spcBef>
                <a:spcPts val="0"/>
              </a:spcBef>
              <a:spcAft>
                <a:spcPts val="0"/>
              </a:spcAft>
              <a:buSzPts val="1800"/>
              <a:buChar char="●"/>
              <a:defRPr/>
            </a:pPr>
            <a:r>
              <a:rPr lang="en-GB"/>
              <a:t>Analytical predictions for single energy, small pitch angle case made in: </a:t>
            </a:r>
            <a:r>
              <a:rPr lang="en-GB" i="1"/>
              <a:t>V. Bandaru et al </a:t>
            </a:r>
            <a:r>
              <a:rPr lang="en-GB"/>
              <a:t>[1]</a:t>
            </a:r>
            <a:endParaRPr/>
          </a:p>
        </p:txBody>
      </p:sp>
      <p:sp>
        <p:nvSpPr>
          <p:cNvPr id="243" name="Google Shape;243;p29"/>
          <p:cNvSpPr txBox="1">
            <a:spLocks noGrp="1"/>
          </p:cNvSpPr>
          <p:nvPr>
            <p:ph type="title"/>
          </p:nvPr>
        </p:nvSpPr>
        <p:spPr bwMode="auto">
          <a:xfrm>
            <a:off x="658813" y="441325"/>
            <a:ext cx="9612900" cy="782700"/>
          </a:xfrm>
          <a:prstGeom prst="rect">
            <a:avLst/>
          </a:prstGeom>
        </p:spPr>
        <p:txBody>
          <a:bodyPr spcFirstLastPara="1" wrap="square" lIns="0" tIns="0" rIns="0" bIns="0" anchor="t" anchorCtr="0">
            <a:noAutofit/>
          </a:bodyPr>
          <a:lstStyle/>
          <a:p>
            <a:pPr marL="0" lvl="0" indent="0" algn="l">
              <a:spcBef>
                <a:spcPts val="0"/>
              </a:spcBef>
              <a:spcAft>
                <a:spcPts val="1800"/>
              </a:spcAft>
              <a:buNone/>
              <a:defRPr/>
            </a:pPr>
            <a:r>
              <a:rPr lang="en-GB"/>
              <a:t>2D Verification: radial force balance</a:t>
            </a:r>
            <a:endParaRPr/>
          </a:p>
        </p:txBody>
      </p:sp>
      <p:sp>
        <p:nvSpPr>
          <p:cNvPr id="244" name="Google Shape;244;p29"/>
          <p:cNvSpPr txBox="1">
            <a:spLocks noGrp="1"/>
          </p:cNvSpPr>
          <p:nvPr>
            <p:ph type="sldNum" idx="12"/>
          </p:nvPr>
        </p:nvSpPr>
        <p:spPr bwMode="auto">
          <a:xfrm>
            <a:off x="11280774" y="6561601"/>
            <a:ext cx="217200" cy="144000"/>
          </a:xfrm>
          <a:prstGeom prst="rect">
            <a:avLst/>
          </a:prstGeom>
        </p:spPr>
        <p:txBody>
          <a:bodyPr spcFirstLastPara="1" wrap="square" lIns="0" tIns="0" rIns="0" bIns="0" anchor="b" anchorCtr="0">
            <a:noAutofit/>
          </a:bodyPr>
          <a:lstStyle/>
          <a:p>
            <a:pPr marL="0" lvl="0" indent="0" algn="r">
              <a:spcBef>
                <a:spcPts val="0"/>
              </a:spcBef>
              <a:spcAft>
                <a:spcPts val="0"/>
              </a:spcAft>
              <a:buClr>
                <a:srgbClr val="000000"/>
              </a:buClr>
              <a:buFont typeface="Arial"/>
              <a:buNone/>
              <a:defRPr/>
            </a:pPr>
            <a:fld id="{00000000-1234-1234-1234-123412341234}" type="slidenum">
              <a:rPr lang="en-GB"/>
              <a:t>13</a:t>
            </a:fld>
            <a:endParaRPr/>
          </a:p>
        </p:txBody>
      </p:sp>
      <p:pic>
        <p:nvPicPr>
          <p:cNvPr id="245" name="Google Shape;245;p29"/>
          <p:cNvPicPr/>
          <p:nvPr/>
        </p:nvPicPr>
        <p:blipFill>
          <a:blip r:embed="rId3">
            <a:alphaModFix/>
          </a:blip>
          <a:stretch/>
        </p:blipFill>
        <p:spPr bwMode="auto">
          <a:xfrm>
            <a:off x="6172200" y="1573150"/>
            <a:ext cx="5511375" cy="4133524"/>
          </a:xfrm>
          <a:prstGeom prst="rect">
            <a:avLst/>
          </a:prstGeom>
          <a:noFill/>
          <a:ln>
            <a:noFill/>
          </a:ln>
        </p:spPr>
      </p:pic>
      <p:sp>
        <p:nvSpPr>
          <p:cNvPr id="2" name="Date Placeholder 1"/>
          <p:cNvSpPr>
            <a:spLocks noGrp="1"/>
          </p:cNvSpPr>
          <p:nvPr>
            <p:ph type="dt" idx="10"/>
          </p:nvPr>
        </p:nvSpPr>
        <p:spPr bwMode="auto"/>
        <p:txBody>
          <a:bodyPr/>
          <a:lstStyle/>
          <a:p>
            <a:pPr>
              <a:defRPr/>
            </a:pPr>
            <a:r>
              <a:rPr lang="de-DE"/>
              <a:t>Hybrid kinetic-MHD simulations of runaway electron beam termination events</a:t>
            </a:r>
            <a:endParaRPr lang="en-US"/>
          </a:p>
        </p:txBody>
      </p:sp>
      <p:sp>
        <p:nvSpPr>
          <p:cNvPr id="3" name="Footer Placeholder 2"/>
          <p:cNvSpPr>
            <a:spLocks noGrp="1"/>
          </p:cNvSpPr>
          <p:nvPr>
            <p:ph type="ftr" idx="11"/>
          </p:nvPr>
        </p:nvSpPr>
        <p:spPr bwMode="auto"/>
        <p:txBody>
          <a:bodyPr/>
          <a:lstStyle/>
          <a:p>
            <a:pPr>
              <a:defRPr/>
            </a:pPr>
            <a:r>
              <a:rPr lang="de-DE"/>
              <a:t>MAX-PLANCK-INSTITUT FÜR PLASMAPHYSIK | Hannes Bergström | 14-06-2024</a:t>
            </a:r>
            <a:endParaRPr/>
          </a:p>
        </p:txBody>
      </p:sp>
      <p:sp>
        <p:nvSpPr>
          <p:cNvPr id="8" name="TextBox 7"/>
          <p:cNvSpPr txBox="1"/>
          <p:nvPr/>
        </p:nvSpPr>
        <p:spPr bwMode="auto">
          <a:xfrm>
            <a:off x="1043041" y="5924994"/>
            <a:ext cx="5730823" cy="584775"/>
          </a:xfrm>
          <a:prstGeom prst="rect">
            <a:avLst/>
          </a:prstGeom>
          <a:noFill/>
        </p:spPr>
        <p:txBody>
          <a:bodyPr wrap="square" rtlCol="0">
            <a:spAutoFit/>
          </a:bodyPr>
          <a:lstStyle/>
          <a:p>
            <a:pPr>
              <a:defRPr/>
            </a:pPr>
            <a:r>
              <a:rPr lang="en-US">
                <a:solidFill>
                  <a:schemeClr val="bg1">
                    <a:lumMod val="65000"/>
                  </a:schemeClr>
                </a:solidFill>
              </a:rPr>
              <a:t>[1] </a:t>
            </a:r>
            <a:r>
              <a:rPr lang="en-US" i="1">
                <a:solidFill>
                  <a:schemeClr val="bg1">
                    <a:lumMod val="65000"/>
                  </a:schemeClr>
                </a:solidFill>
              </a:rPr>
              <a:t>V. Bandaru et al, </a:t>
            </a:r>
            <a:r>
              <a:rPr lang="en-GB" i="1">
                <a:solidFill>
                  <a:schemeClr val="bg1">
                    <a:lumMod val="65000"/>
                  </a:schemeClr>
                </a:solidFill>
              </a:rPr>
              <a:t>Phys. Plasmas 30 092508 (2023)</a:t>
            </a:r>
            <a:endParaRPr lang="en-GB">
              <a:solidFill>
                <a:schemeClr val="bg1">
                  <a:lumMod val="65000"/>
                </a:schemeClr>
              </a:solidFill>
            </a:endParaRPr>
          </a:p>
          <a:p>
            <a:pPr>
              <a:defRPr/>
            </a:pPr>
            <a:endParaRPr lang="de-DE" sz="1800">
              <a:solidFill>
                <a:schemeClr val="bg1">
                  <a:lumMod val="65000"/>
                </a:schemeClr>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51" name="Google Shape;251;p30"/>
          <p:cNvSpPr txBox="1">
            <a:spLocks noGrp="1"/>
          </p:cNvSpPr>
          <p:nvPr>
            <p:ph type="sldNum" idx="12"/>
          </p:nvPr>
        </p:nvSpPr>
        <p:spPr bwMode="auto">
          <a:xfrm>
            <a:off x="11280774" y="6561601"/>
            <a:ext cx="217200" cy="144000"/>
          </a:xfrm>
          <a:prstGeom prst="rect">
            <a:avLst/>
          </a:prstGeom>
        </p:spPr>
        <p:txBody>
          <a:bodyPr spcFirstLastPara="1" wrap="square" lIns="0" tIns="0" rIns="0" bIns="0" anchor="b" anchorCtr="0">
            <a:noAutofit/>
          </a:bodyPr>
          <a:lstStyle/>
          <a:p>
            <a:pPr marL="0" lvl="0" indent="0" algn="r">
              <a:spcBef>
                <a:spcPts val="0"/>
              </a:spcBef>
              <a:spcAft>
                <a:spcPts val="0"/>
              </a:spcAft>
              <a:buClr>
                <a:srgbClr val="000000"/>
              </a:buClr>
              <a:buFont typeface="Arial"/>
              <a:buNone/>
              <a:defRPr/>
            </a:pPr>
            <a:fld id="{00000000-1234-1234-1234-123412341234}" type="slidenum">
              <a:rPr lang="en-GB"/>
              <a:t>14</a:t>
            </a:fld>
            <a:endParaRPr/>
          </a:p>
        </p:txBody>
      </p:sp>
      <p:sp>
        <p:nvSpPr>
          <p:cNvPr id="252" name="Google Shape;252;p30"/>
          <p:cNvSpPr txBox="1">
            <a:spLocks noGrp="1"/>
          </p:cNvSpPr>
          <p:nvPr>
            <p:ph type="body" idx="1"/>
          </p:nvPr>
        </p:nvSpPr>
        <p:spPr bwMode="auto">
          <a:xfrm>
            <a:off x="658813" y="1228725"/>
            <a:ext cx="10514100" cy="4843500"/>
          </a:xfrm>
          <a:prstGeom prst="rect">
            <a:avLst/>
          </a:prstGeom>
        </p:spPr>
        <p:txBody>
          <a:bodyPr spcFirstLastPara="1" wrap="square" lIns="0" tIns="45700" rIns="0" bIns="45700" anchor="t" anchorCtr="0">
            <a:normAutofit/>
          </a:bodyPr>
          <a:lstStyle/>
          <a:p>
            <a:pPr marL="0" lvl="0" indent="0" algn="l">
              <a:spcBef>
                <a:spcPts val="600"/>
              </a:spcBef>
              <a:spcAft>
                <a:spcPts val="0"/>
              </a:spcAft>
              <a:buNone/>
              <a:defRPr/>
            </a:pPr>
            <a:r>
              <a:rPr lang="en-GB"/>
              <a:t>Simulations show good agreement with predictions!</a:t>
            </a:r>
            <a:endParaRPr/>
          </a:p>
        </p:txBody>
      </p:sp>
      <p:sp>
        <p:nvSpPr>
          <p:cNvPr id="253" name="Google Shape;253;p30"/>
          <p:cNvSpPr txBox="1">
            <a:spLocks noGrp="1"/>
          </p:cNvSpPr>
          <p:nvPr>
            <p:ph type="title"/>
          </p:nvPr>
        </p:nvSpPr>
        <p:spPr bwMode="auto">
          <a:xfrm>
            <a:off x="658813" y="441325"/>
            <a:ext cx="9612900" cy="782700"/>
          </a:xfrm>
          <a:prstGeom prst="rect">
            <a:avLst/>
          </a:prstGeom>
        </p:spPr>
        <p:txBody>
          <a:bodyPr spcFirstLastPara="1" wrap="square" lIns="0" tIns="0" rIns="0" bIns="0" anchor="t" anchorCtr="0">
            <a:noAutofit/>
          </a:bodyPr>
          <a:lstStyle/>
          <a:p>
            <a:pPr marL="0" lvl="0" indent="0" algn="l">
              <a:spcBef>
                <a:spcPts val="0"/>
              </a:spcBef>
              <a:spcAft>
                <a:spcPts val="0"/>
              </a:spcAft>
              <a:buClr>
                <a:schemeClr val="dk1"/>
              </a:buClr>
              <a:buSzPts val="1100"/>
              <a:buFont typeface="Arial"/>
              <a:buNone/>
              <a:defRPr/>
            </a:pPr>
            <a:r>
              <a:rPr lang="en-GB">
                <a:solidFill>
                  <a:schemeClr val="dk2"/>
                </a:solidFill>
              </a:rPr>
              <a:t>2D Verification: radial force balance</a:t>
            </a:r>
            <a:endParaRPr>
              <a:solidFill>
                <a:schemeClr val="dk2"/>
              </a:solidFill>
            </a:endParaRPr>
          </a:p>
          <a:p>
            <a:pPr marL="0" lvl="0" indent="0" algn="l">
              <a:spcBef>
                <a:spcPts val="1800"/>
              </a:spcBef>
              <a:spcAft>
                <a:spcPts val="1800"/>
              </a:spcAft>
              <a:buNone/>
              <a:defRPr/>
            </a:pPr>
            <a:endParaRPr/>
          </a:p>
        </p:txBody>
      </p:sp>
      <p:sp>
        <p:nvSpPr>
          <p:cNvPr id="2" name="Date Placeholder 1"/>
          <p:cNvSpPr>
            <a:spLocks noGrp="1"/>
          </p:cNvSpPr>
          <p:nvPr>
            <p:ph type="dt" idx="10"/>
          </p:nvPr>
        </p:nvSpPr>
        <p:spPr bwMode="auto"/>
        <p:txBody>
          <a:bodyPr/>
          <a:lstStyle/>
          <a:p>
            <a:pPr>
              <a:defRPr/>
            </a:pPr>
            <a:r>
              <a:rPr lang="de-DE"/>
              <a:t>Hybrid kinetic-MHD simulations of runaway electron beam termination events</a:t>
            </a:r>
            <a:endParaRPr lang="en-US"/>
          </a:p>
        </p:txBody>
      </p:sp>
      <p:sp>
        <p:nvSpPr>
          <p:cNvPr id="3" name="Footer Placeholder 2"/>
          <p:cNvSpPr>
            <a:spLocks noGrp="1"/>
          </p:cNvSpPr>
          <p:nvPr>
            <p:ph type="ftr" idx="11"/>
          </p:nvPr>
        </p:nvSpPr>
        <p:spPr bwMode="auto"/>
        <p:txBody>
          <a:bodyPr/>
          <a:lstStyle/>
          <a:p>
            <a:pPr>
              <a:defRPr/>
            </a:pPr>
            <a:r>
              <a:rPr lang="de-DE"/>
              <a:t>MAX-PLANCK-INSTITUT FÜR PLASMAPHYSIK | Hannes Bergström | 14-06-2024</a:t>
            </a:r>
            <a:endParaRPr/>
          </a:p>
        </p:txBody>
      </p:sp>
      <p:pic>
        <p:nvPicPr>
          <p:cNvPr id="4" name="Bildobjekt 3" descr="En bild som visar text, skärmbild, linje, diagram&#10;&#10;Automatiskt genererad beskrivning">
            <a:extLst>
              <a:ext uri="{FF2B5EF4-FFF2-40B4-BE49-F238E27FC236}">
                <a16:creationId xmlns:a16="http://schemas.microsoft.com/office/drawing/2014/main" id="{4C18D13E-3695-352B-0EBF-48E22DEBEE77}"/>
              </a:ext>
            </a:extLst>
          </p:cNvPr>
          <p:cNvPicPr>
            <a:picLocks noChangeAspect="1"/>
          </p:cNvPicPr>
          <p:nvPr/>
        </p:nvPicPr>
        <p:blipFill>
          <a:blip r:embed="rId3"/>
          <a:stretch>
            <a:fillRect/>
          </a:stretch>
        </p:blipFill>
        <p:spPr>
          <a:xfrm>
            <a:off x="5684782" y="1673773"/>
            <a:ext cx="5486400" cy="4114800"/>
          </a:xfrm>
          <a:prstGeom prst="rect">
            <a:avLst/>
          </a:prstGeom>
        </p:spPr>
      </p:pic>
      <p:pic>
        <p:nvPicPr>
          <p:cNvPr id="5" name="Bildobjekt 4" descr="En bild som visar text, skärmbild, linje, diagram&#10;&#10;Automatiskt genererad beskrivning">
            <a:extLst>
              <a:ext uri="{FF2B5EF4-FFF2-40B4-BE49-F238E27FC236}">
                <a16:creationId xmlns:a16="http://schemas.microsoft.com/office/drawing/2014/main" id="{D3E7908D-C352-1660-C282-041719F105B4}"/>
              </a:ext>
            </a:extLst>
          </p:cNvPr>
          <p:cNvPicPr>
            <a:picLocks noChangeAspect="1"/>
          </p:cNvPicPr>
          <p:nvPr/>
        </p:nvPicPr>
        <p:blipFill>
          <a:blip r:embed="rId4"/>
          <a:stretch>
            <a:fillRect/>
          </a:stretch>
        </p:blipFill>
        <p:spPr>
          <a:xfrm>
            <a:off x="476907" y="1686910"/>
            <a:ext cx="5030513" cy="4325006"/>
          </a:xfrm>
          <a:prstGeom prst="rect">
            <a:avLst/>
          </a:prstGeom>
        </p:spPr>
      </p:pic>
      <p:sp>
        <p:nvSpPr>
          <p:cNvPr id="6" name="textruta 5">
            <a:extLst>
              <a:ext uri="{FF2B5EF4-FFF2-40B4-BE49-F238E27FC236}">
                <a16:creationId xmlns:a16="http://schemas.microsoft.com/office/drawing/2014/main" id="{5219AEAE-F573-83FA-C202-56893A2B40D6}"/>
              </a:ext>
            </a:extLst>
          </p:cNvPr>
          <p:cNvSpPr txBox="1"/>
          <p:nvPr/>
        </p:nvSpPr>
        <p:spPr>
          <a:xfrm>
            <a:off x="5918640" y="5885792"/>
            <a:ext cx="4236978"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sv-SE" sz="2000">
                <a:solidFill>
                  <a:srgbClr val="FF0000"/>
                </a:solidFill>
              </a:rPr>
              <a:t>Simulation data offset by: ~0.5MeV</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60" name="Google Shape;260;p31"/>
          <p:cNvSpPr txBox="1">
            <a:spLocks noGrp="1"/>
          </p:cNvSpPr>
          <p:nvPr>
            <p:ph type="sldNum" idx="12"/>
          </p:nvPr>
        </p:nvSpPr>
        <p:spPr bwMode="auto">
          <a:xfrm>
            <a:off x="11280774" y="6561601"/>
            <a:ext cx="217200" cy="144000"/>
          </a:xfrm>
          <a:prstGeom prst="rect">
            <a:avLst/>
          </a:prstGeom>
        </p:spPr>
        <p:txBody>
          <a:bodyPr spcFirstLastPara="1" wrap="square" lIns="0" tIns="0" rIns="0" bIns="0" anchor="b" anchorCtr="0">
            <a:noAutofit/>
          </a:bodyPr>
          <a:lstStyle/>
          <a:p>
            <a:pPr marL="0" lvl="0" indent="0" algn="r">
              <a:spcBef>
                <a:spcPts val="0"/>
              </a:spcBef>
              <a:spcAft>
                <a:spcPts val="0"/>
              </a:spcAft>
              <a:buNone/>
              <a:defRPr/>
            </a:pPr>
            <a:fld id="{00000000-1234-1234-1234-123412341234}" type="slidenum">
              <a:rPr lang="en-GB"/>
              <a:t>15</a:t>
            </a:fld>
            <a:endParaRPr/>
          </a:p>
        </p:txBody>
      </p:sp>
      <p:sp>
        <p:nvSpPr>
          <p:cNvPr id="261" name="Google Shape;261;p31"/>
          <p:cNvSpPr txBox="1">
            <a:spLocks noGrp="1"/>
          </p:cNvSpPr>
          <p:nvPr>
            <p:ph type="body" idx="1"/>
          </p:nvPr>
        </p:nvSpPr>
        <p:spPr bwMode="auto">
          <a:xfrm>
            <a:off x="658813" y="1609724"/>
            <a:ext cx="10514100" cy="4843500"/>
          </a:xfrm>
          <a:prstGeom prst="rect">
            <a:avLst/>
          </a:prstGeom>
        </p:spPr>
        <p:txBody>
          <a:bodyPr spcFirstLastPara="1" wrap="square" lIns="0" tIns="45700" rIns="0" bIns="45700" anchor="t" anchorCtr="0">
            <a:normAutofit/>
          </a:bodyPr>
          <a:lstStyle/>
          <a:p>
            <a:pPr marL="0" lvl="1" indent="0" algn="l">
              <a:spcBef>
                <a:spcPts val="600"/>
              </a:spcBef>
              <a:spcAft>
                <a:spcPts val="0"/>
              </a:spcAft>
              <a:buNone/>
              <a:defRPr/>
            </a:pPr>
            <a:r>
              <a:rPr lang="en-GB" b="0">
                <a:solidFill>
                  <a:schemeClr val="accent6"/>
                </a:solidFill>
              </a:rPr>
              <a:t>Background</a:t>
            </a:r>
            <a:endParaRPr lang="en-US" b="0">
              <a:solidFill>
                <a:schemeClr val="accent6"/>
              </a:solidFill>
            </a:endParaRPr>
          </a:p>
          <a:p>
            <a:pPr marL="0" lvl="1" indent="0" algn="l">
              <a:spcBef>
                <a:spcPts val="600"/>
              </a:spcBef>
              <a:spcAft>
                <a:spcPts val="0"/>
              </a:spcAft>
              <a:buNone/>
              <a:defRPr/>
            </a:pPr>
            <a:endParaRPr lang="en-US" b="0">
              <a:solidFill>
                <a:srgbClr val="000000"/>
              </a:solidFill>
            </a:endParaRPr>
          </a:p>
          <a:p>
            <a:pPr marL="0" lvl="1" indent="0" algn="l">
              <a:spcBef>
                <a:spcPts val="600"/>
              </a:spcBef>
              <a:spcAft>
                <a:spcPts val="0"/>
              </a:spcAft>
              <a:buNone/>
              <a:defRPr/>
            </a:pPr>
            <a:r>
              <a:rPr lang="en-GB" b="0">
                <a:solidFill>
                  <a:schemeClr val="accent6"/>
                </a:solidFill>
              </a:rPr>
              <a:t>Coupling to the MHD and verification</a:t>
            </a:r>
            <a:endParaRPr lang="en-US" b="0">
              <a:solidFill>
                <a:schemeClr val="accent6"/>
              </a:solidFill>
            </a:endParaRPr>
          </a:p>
          <a:p>
            <a:pPr marL="0" lvl="0" indent="0" algn="l">
              <a:spcBef>
                <a:spcPts val="600"/>
              </a:spcBef>
              <a:spcAft>
                <a:spcPts val="0"/>
              </a:spcAft>
              <a:buNone/>
              <a:defRPr/>
            </a:pPr>
            <a:endParaRPr lang="en-US"/>
          </a:p>
          <a:p>
            <a:pPr marL="0" lvl="1" indent="0">
              <a:defRPr/>
            </a:pPr>
            <a:r>
              <a:rPr lang="en-GB" b="0">
                <a:solidFill>
                  <a:srgbClr val="005555"/>
                </a:solidFill>
              </a:rPr>
              <a:t>Hybrid simulation of RE beam termination in JET</a:t>
            </a:r>
            <a:endParaRPr lang="en-US" b="0">
              <a:solidFill>
                <a:srgbClr val="005555"/>
              </a:solidFill>
            </a:endParaRPr>
          </a:p>
          <a:p>
            <a:pPr marL="0" lvl="1" indent="0">
              <a:defRPr/>
            </a:pPr>
            <a:endParaRPr lang="en-GB" b="0">
              <a:solidFill>
                <a:schemeClr val="dk1"/>
              </a:solidFill>
            </a:endParaRPr>
          </a:p>
          <a:p>
            <a:pPr marL="0" lvl="1" indent="0">
              <a:defRPr/>
            </a:pPr>
            <a:r>
              <a:rPr lang="en-GB" b="0">
                <a:solidFill>
                  <a:schemeClr val="accent6"/>
                </a:solidFill>
              </a:rPr>
              <a:t>Beam termination in ITER and wall load studies</a:t>
            </a:r>
            <a:endParaRPr lang="en-US" b="0">
              <a:solidFill>
                <a:schemeClr val="accent6"/>
              </a:solidFill>
            </a:endParaRPr>
          </a:p>
          <a:p>
            <a:pPr marL="0" lvl="1" indent="0">
              <a:defRPr/>
            </a:pPr>
            <a:endParaRPr lang="en-GB" b="0">
              <a:solidFill>
                <a:schemeClr val="dk1"/>
              </a:solidFill>
            </a:endParaRPr>
          </a:p>
          <a:p>
            <a:pPr marL="0" lvl="1" indent="0" algn="l">
              <a:spcBef>
                <a:spcPts val="600"/>
              </a:spcBef>
              <a:spcAft>
                <a:spcPts val="0"/>
              </a:spcAft>
              <a:buNone/>
              <a:defRPr/>
            </a:pPr>
            <a:endParaRPr lang="en-GB" b="0">
              <a:solidFill>
                <a:schemeClr val="accent6"/>
              </a:solidFill>
            </a:endParaRPr>
          </a:p>
          <a:p>
            <a:pPr marL="0" lvl="1" indent="0" algn="l">
              <a:spcBef>
                <a:spcPts val="600"/>
              </a:spcBef>
              <a:spcAft>
                <a:spcPts val="0"/>
              </a:spcAft>
              <a:buNone/>
              <a:defRPr/>
            </a:pPr>
            <a:endParaRPr b="0"/>
          </a:p>
        </p:txBody>
      </p:sp>
      <p:sp>
        <p:nvSpPr>
          <p:cNvPr id="262" name="Google Shape;262;p31"/>
          <p:cNvSpPr txBox="1">
            <a:spLocks noGrp="1"/>
          </p:cNvSpPr>
          <p:nvPr>
            <p:ph type="title"/>
          </p:nvPr>
        </p:nvSpPr>
        <p:spPr bwMode="auto">
          <a:xfrm>
            <a:off x="658813" y="441325"/>
            <a:ext cx="9612900" cy="782700"/>
          </a:xfrm>
          <a:prstGeom prst="rect">
            <a:avLst/>
          </a:prstGeom>
        </p:spPr>
        <p:txBody>
          <a:bodyPr spcFirstLastPara="1" wrap="square" lIns="0" tIns="0" rIns="0" bIns="0" anchor="t" anchorCtr="0">
            <a:noAutofit/>
          </a:bodyPr>
          <a:lstStyle/>
          <a:p>
            <a:pPr marL="0" lvl="0" indent="0" algn="l">
              <a:spcBef>
                <a:spcPts val="0"/>
              </a:spcBef>
              <a:spcAft>
                <a:spcPts val="1800"/>
              </a:spcAft>
              <a:buNone/>
              <a:defRPr/>
            </a:pPr>
            <a:r>
              <a:rPr lang="en-GB"/>
              <a:t>Outline</a:t>
            </a:r>
            <a:endParaRPr/>
          </a:p>
        </p:txBody>
      </p:sp>
      <p:sp>
        <p:nvSpPr>
          <p:cNvPr id="2" name="Date Placeholder 1"/>
          <p:cNvSpPr>
            <a:spLocks noGrp="1"/>
          </p:cNvSpPr>
          <p:nvPr>
            <p:ph type="dt" idx="10"/>
          </p:nvPr>
        </p:nvSpPr>
        <p:spPr bwMode="auto"/>
        <p:txBody>
          <a:bodyPr/>
          <a:lstStyle/>
          <a:p>
            <a:pPr>
              <a:defRPr/>
            </a:pPr>
            <a:r>
              <a:rPr lang="de-DE"/>
              <a:t>Hybrid kinetic-MHD simulations of runaway electron beam termination events</a:t>
            </a:r>
            <a:endParaRPr lang="en-US"/>
          </a:p>
        </p:txBody>
      </p:sp>
      <p:sp>
        <p:nvSpPr>
          <p:cNvPr id="3" name="Footer Placeholder 2"/>
          <p:cNvSpPr>
            <a:spLocks noGrp="1"/>
          </p:cNvSpPr>
          <p:nvPr>
            <p:ph type="ftr" idx="11"/>
          </p:nvPr>
        </p:nvSpPr>
        <p:spPr bwMode="auto"/>
        <p:txBody>
          <a:bodyPr/>
          <a:lstStyle/>
          <a:p>
            <a:pPr>
              <a:defRPr/>
            </a:pPr>
            <a:r>
              <a:rPr lang="de-DE"/>
              <a:t>MAX-PLANCK-INSTITUT FÜR PLASMAPHYSIK | Hannes Bergström | 14-06-2024</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68" name="Google Shape;268;p32"/>
          <p:cNvSpPr txBox="1">
            <a:spLocks noGrp="1"/>
          </p:cNvSpPr>
          <p:nvPr>
            <p:ph type="body" idx="1"/>
          </p:nvPr>
        </p:nvSpPr>
        <p:spPr bwMode="auto">
          <a:xfrm>
            <a:off x="658800" y="1500191"/>
            <a:ext cx="5265600" cy="1211100"/>
          </a:xfrm>
          <a:prstGeom prst="rect">
            <a:avLst/>
          </a:prstGeom>
        </p:spPr>
        <p:txBody>
          <a:bodyPr spcFirstLastPara="1" wrap="square" lIns="0" tIns="45700" rIns="0" bIns="45700" anchor="t" anchorCtr="0">
            <a:normAutofit/>
          </a:bodyPr>
          <a:lstStyle/>
          <a:p>
            <a:pPr marL="457200" lvl="0" indent="-342900" algn="l">
              <a:spcBef>
                <a:spcPts val="600"/>
              </a:spcBef>
              <a:spcAft>
                <a:spcPts val="0"/>
              </a:spcAft>
              <a:buSzPts val="1800"/>
              <a:buChar char="●"/>
              <a:defRPr/>
            </a:pPr>
            <a:r>
              <a:rPr lang="en-GB"/>
              <a:t>First application of coupled model concerns JET shot: </a:t>
            </a:r>
            <a:r>
              <a:rPr lang="en-GB" b="1"/>
              <a:t>#95135</a:t>
            </a:r>
            <a:r>
              <a:rPr lang="en-GB"/>
              <a:t>.</a:t>
            </a:r>
            <a:endParaRPr/>
          </a:p>
          <a:p>
            <a:pPr marL="457200" lvl="0" indent="-342900" algn="l">
              <a:spcBef>
                <a:spcPts val="0"/>
              </a:spcBef>
              <a:spcAft>
                <a:spcPts val="0"/>
              </a:spcAft>
              <a:buSzPts val="1800"/>
              <a:buChar char="●"/>
              <a:defRPr/>
            </a:pPr>
            <a:r>
              <a:rPr lang="en-GB"/>
              <a:t>Example of </a:t>
            </a:r>
            <a:r>
              <a:rPr lang="en-GB" u="sng"/>
              <a:t>benign beam termination</a:t>
            </a:r>
            <a:r>
              <a:rPr lang="en-GB"/>
              <a:t>:</a:t>
            </a:r>
            <a:endParaRPr/>
          </a:p>
        </p:txBody>
      </p:sp>
      <p:sp>
        <p:nvSpPr>
          <p:cNvPr id="269" name="Google Shape;269;p32"/>
          <p:cNvSpPr txBox="1">
            <a:spLocks noGrp="1"/>
          </p:cNvSpPr>
          <p:nvPr>
            <p:ph type="title"/>
          </p:nvPr>
        </p:nvSpPr>
        <p:spPr bwMode="auto">
          <a:xfrm>
            <a:off x="658813" y="441325"/>
            <a:ext cx="9612900" cy="782700"/>
          </a:xfrm>
          <a:prstGeom prst="rect">
            <a:avLst/>
          </a:prstGeom>
        </p:spPr>
        <p:txBody>
          <a:bodyPr spcFirstLastPara="1" wrap="square" lIns="0" tIns="0" rIns="0" bIns="0" anchor="t" anchorCtr="0">
            <a:noAutofit/>
          </a:bodyPr>
          <a:lstStyle/>
          <a:p>
            <a:pPr marL="0" lvl="0" indent="0" algn="l">
              <a:spcBef>
                <a:spcPts val="0"/>
              </a:spcBef>
              <a:spcAft>
                <a:spcPts val="1800"/>
              </a:spcAft>
              <a:buNone/>
              <a:defRPr/>
            </a:pPr>
            <a:r>
              <a:rPr lang="en-GB"/>
              <a:t>Benign beam termination in JET</a:t>
            </a:r>
            <a:endParaRPr/>
          </a:p>
        </p:txBody>
      </p:sp>
      <p:sp>
        <p:nvSpPr>
          <p:cNvPr id="270" name="Google Shape;270;p32"/>
          <p:cNvSpPr txBox="1">
            <a:spLocks noGrp="1"/>
          </p:cNvSpPr>
          <p:nvPr>
            <p:ph type="sldNum" idx="12"/>
          </p:nvPr>
        </p:nvSpPr>
        <p:spPr bwMode="auto">
          <a:xfrm>
            <a:off x="11280774" y="6561601"/>
            <a:ext cx="217200" cy="144000"/>
          </a:xfrm>
          <a:prstGeom prst="rect">
            <a:avLst/>
          </a:prstGeom>
        </p:spPr>
        <p:txBody>
          <a:bodyPr spcFirstLastPara="1" wrap="square" lIns="0" tIns="0" rIns="0" bIns="0" anchor="b" anchorCtr="0">
            <a:noAutofit/>
          </a:bodyPr>
          <a:lstStyle/>
          <a:p>
            <a:pPr marL="0" lvl="0" indent="0" algn="r">
              <a:spcBef>
                <a:spcPts val="0"/>
              </a:spcBef>
              <a:spcAft>
                <a:spcPts val="0"/>
              </a:spcAft>
              <a:buClr>
                <a:srgbClr val="000000"/>
              </a:buClr>
              <a:buFont typeface="Arial"/>
              <a:buNone/>
              <a:defRPr/>
            </a:pPr>
            <a:fld id="{00000000-1234-1234-1234-123412341234}" type="slidenum">
              <a:rPr lang="en-GB"/>
              <a:t>16</a:t>
            </a:fld>
            <a:endParaRPr/>
          </a:p>
        </p:txBody>
      </p:sp>
      <p:pic>
        <p:nvPicPr>
          <p:cNvPr id="271" name="Google Shape;271;p32"/>
          <p:cNvPicPr/>
          <p:nvPr/>
        </p:nvPicPr>
        <p:blipFill>
          <a:blip r:embed="rId3">
            <a:alphaModFix/>
          </a:blip>
          <a:stretch/>
        </p:blipFill>
        <p:spPr bwMode="auto">
          <a:xfrm>
            <a:off x="7261401" y="931647"/>
            <a:ext cx="3943176" cy="5767617"/>
          </a:xfrm>
          <a:prstGeom prst="rect">
            <a:avLst/>
          </a:prstGeom>
          <a:noFill/>
          <a:ln>
            <a:noFill/>
          </a:ln>
        </p:spPr>
      </p:pic>
      <p:sp>
        <p:nvSpPr>
          <p:cNvPr id="272" name="Google Shape;272;p32"/>
          <p:cNvSpPr txBox="1">
            <a:spLocks noGrp="1"/>
          </p:cNvSpPr>
          <p:nvPr>
            <p:ph type="body" idx="1"/>
          </p:nvPr>
        </p:nvSpPr>
        <p:spPr bwMode="auto">
          <a:xfrm>
            <a:off x="1116000" y="2719400"/>
            <a:ext cx="5265600" cy="2449500"/>
          </a:xfrm>
          <a:prstGeom prst="rect">
            <a:avLst/>
          </a:prstGeom>
        </p:spPr>
        <p:txBody>
          <a:bodyPr spcFirstLastPara="1" wrap="square" lIns="0" tIns="45700" rIns="0" bIns="45700" anchor="t" anchorCtr="0">
            <a:normAutofit lnSpcReduction="10000"/>
          </a:bodyPr>
          <a:lstStyle/>
          <a:p>
            <a:pPr marL="457200" lvl="0" indent="-342900" algn="l">
              <a:spcBef>
                <a:spcPts val="600"/>
              </a:spcBef>
              <a:spcAft>
                <a:spcPts val="0"/>
              </a:spcAft>
              <a:buSzPts val="1800"/>
              <a:buAutoNum type="arabicPeriod"/>
              <a:defRPr/>
            </a:pPr>
            <a:r>
              <a:rPr lang="en-GB"/>
              <a:t>Disruption triggered by injection of argon.</a:t>
            </a:r>
            <a:endParaRPr/>
          </a:p>
          <a:p>
            <a:pPr marL="457200" lvl="0" indent="-342900" algn="l">
              <a:spcBef>
                <a:spcPts val="0"/>
              </a:spcBef>
              <a:spcAft>
                <a:spcPts val="0"/>
              </a:spcAft>
              <a:buSzPts val="1800"/>
              <a:buAutoNum type="arabicPeriod"/>
              <a:defRPr/>
            </a:pPr>
            <a:r>
              <a:rPr lang="en-GB"/>
              <a:t>Second injection of deuterium during runaway plateau, helps flush out impurities.</a:t>
            </a:r>
            <a:endParaRPr/>
          </a:p>
          <a:p>
            <a:pPr marL="457200" lvl="0" indent="-342900" algn="l">
              <a:spcBef>
                <a:spcPts val="0"/>
              </a:spcBef>
              <a:spcAft>
                <a:spcPts val="0"/>
              </a:spcAft>
              <a:buSzPts val="1800"/>
              <a:buAutoNum type="arabicPeriod"/>
              <a:defRPr/>
            </a:pPr>
            <a:r>
              <a:rPr lang="en-GB"/>
              <a:t>Fast MHD activity </a:t>
            </a:r>
            <a:r>
              <a:rPr lang="en-GB">
                <a:highlight>
                  <a:schemeClr val="lt1"/>
                </a:highlight>
              </a:rPr>
              <a:t>→</a:t>
            </a:r>
            <a:r>
              <a:rPr lang="en-GB"/>
              <a:t> near complete loss of REs.</a:t>
            </a:r>
            <a:endParaRPr/>
          </a:p>
          <a:p>
            <a:pPr marL="457200" lvl="0" indent="-342900" algn="l">
              <a:spcBef>
                <a:spcPts val="0"/>
              </a:spcBef>
              <a:spcAft>
                <a:spcPts val="0"/>
              </a:spcAft>
              <a:buSzPts val="1800"/>
              <a:buAutoNum type="arabicPeriod"/>
              <a:defRPr/>
            </a:pPr>
            <a:r>
              <a:rPr lang="en-GB"/>
              <a:t>Benign termination of discharge, no localized wall damage observed.</a:t>
            </a:r>
            <a:endParaRPr/>
          </a:p>
        </p:txBody>
      </p:sp>
      <p:sp>
        <p:nvSpPr>
          <p:cNvPr id="2" name="Date Placeholder 1"/>
          <p:cNvSpPr>
            <a:spLocks noGrp="1"/>
          </p:cNvSpPr>
          <p:nvPr>
            <p:ph type="dt" idx="10"/>
          </p:nvPr>
        </p:nvSpPr>
        <p:spPr bwMode="auto"/>
        <p:txBody>
          <a:bodyPr/>
          <a:lstStyle/>
          <a:p>
            <a:pPr>
              <a:defRPr/>
            </a:pPr>
            <a:r>
              <a:rPr lang="de-DE"/>
              <a:t>Hybrid kinetic-MHD simulations of runaway electron beam termination events</a:t>
            </a:r>
            <a:endParaRPr lang="en-US"/>
          </a:p>
        </p:txBody>
      </p:sp>
      <p:sp>
        <p:nvSpPr>
          <p:cNvPr id="3" name="Footer Placeholder 2"/>
          <p:cNvSpPr>
            <a:spLocks noGrp="1"/>
          </p:cNvSpPr>
          <p:nvPr>
            <p:ph type="ftr" idx="11"/>
          </p:nvPr>
        </p:nvSpPr>
        <p:spPr bwMode="auto"/>
        <p:txBody>
          <a:bodyPr/>
          <a:lstStyle/>
          <a:p>
            <a:pPr>
              <a:defRPr/>
            </a:pPr>
            <a:r>
              <a:rPr lang="de-DE"/>
              <a:t>MAX-PLANCK-INSTITUT FÜR PLASMAPHYSIK | Hannes Bergström | 14-06-2024</a:t>
            </a:r>
            <a:endParaRPr/>
          </a:p>
        </p:txBody>
      </p:sp>
      <p:sp>
        <p:nvSpPr>
          <p:cNvPr id="9" name="TextBox 8"/>
          <p:cNvSpPr txBox="1"/>
          <p:nvPr/>
        </p:nvSpPr>
        <p:spPr bwMode="auto">
          <a:xfrm>
            <a:off x="3095936" y="6337081"/>
            <a:ext cx="5730823" cy="261610"/>
          </a:xfrm>
          <a:prstGeom prst="rect">
            <a:avLst/>
          </a:prstGeom>
          <a:noFill/>
        </p:spPr>
        <p:txBody>
          <a:bodyPr wrap="square" rtlCol="0">
            <a:spAutoFit/>
          </a:bodyPr>
          <a:lstStyle/>
          <a:p>
            <a:pPr>
              <a:defRPr/>
            </a:pPr>
            <a:r>
              <a:rPr lang="en-US" sz="1100">
                <a:solidFill>
                  <a:schemeClr val="bg1">
                    <a:lumMod val="65000"/>
                  </a:schemeClr>
                </a:solidFill>
              </a:rPr>
              <a:t>Illustrations taken from: </a:t>
            </a:r>
            <a:r>
              <a:rPr lang="en-US" sz="1100" i="1">
                <a:solidFill>
                  <a:schemeClr val="bg1">
                    <a:lumMod val="65000"/>
                  </a:schemeClr>
                </a:solidFill>
              </a:rPr>
              <a:t>V. Bandaru et al, Plasma Phys. Control. Fusion 63 035024 (2021)</a:t>
            </a:r>
            <a:endParaRPr lang="de-DE">
              <a:solidFill>
                <a:schemeClr val="bg1">
                  <a:lumMod val="65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7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78" name="Google Shape;278;p33"/>
          <p:cNvSpPr txBox="1">
            <a:spLocks noGrp="1"/>
          </p:cNvSpPr>
          <p:nvPr>
            <p:ph type="body" idx="1"/>
          </p:nvPr>
        </p:nvSpPr>
        <p:spPr bwMode="auto">
          <a:xfrm>
            <a:off x="658800" y="1500200"/>
            <a:ext cx="6764100" cy="1671900"/>
          </a:xfrm>
          <a:prstGeom prst="rect">
            <a:avLst/>
          </a:prstGeom>
        </p:spPr>
        <p:txBody>
          <a:bodyPr spcFirstLastPara="1" wrap="square" lIns="0" tIns="45700" rIns="0" bIns="45700" anchor="t" anchorCtr="0">
            <a:normAutofit fontScale="92500" lnSpcReduction="10000"/>
          </a:bodyPr>
          <a:lstStyle/>
          <a:p>
            <a:pPr marL="457200" lvl="0" indent="-342900" algn="l">
              <a:spcBef>
                <a:spcPts val="600"/>
              </a:spcBef>
              <a:spcAft>
                <a:spcPts val="0"/>
              </a:spcAft>
              <a:buSzPts val="1800"/>
              <a:buChar char="●"/>
              <a:defRPr/>
            </a:pPr>
            <a:r>
              <a:rPr lang="en-GB"/>
              <a:t>Simulation starting point a few ms before crash.</a:t>
            </a:r>
            <a:endParaRPr/>
          </a:p>
          <a:p>
            <a:pPr marL="457200" lvl="0" indent="-342900" algn="l">
              <a:spcBef>
                <a:spcPts val="0"/>
              </a:spcBef>
              <a:spcAft>
                <a:spcPts val="0"/>
              </a:spcAft>
              <a:buSzPts val="1800"/>
              <a:buChar char="●"/>
              <a:defRPr/>
            </a:pPr>
            <a:r>
              <a:rPr lang="en-GB"/>
              <a:t>Runaway population initialized based on:</a:t>
            </a:r>
            <a:endParaRPr/>
          </a:p>
          <a:p>
            <a:pPr marL="914400" lvl="1" indent="-342900" algn="l">
              <a:spcBef>
                <a:spcPts val="0"/>
              </a:spcBef>
              <a:spcAft>
                <a:spcPts val="0"/>
              </a:spcAft>
              <a:buClr>
                <a:schemeClr val="dk1"/>
              </a:buClr>
              <a:buSzPts val="1800"/>
              <a:buChar char="○"/>
              <a:defRPr/>
            </a:pPr>
            <a:r>
              <a:rPr lang="en-GB" b="0">
                <a:solidFill>
                  <a:schemeClr val="dk1"/>
                </a:solidFill>
              </a:rPr>
              <a:t>Plasma current</a:t>
            </a:r>
            <a:endParaRPr b="0">
              <a:solidFill>
                <a:schemeClr val="dk1"/>
              </a:solidFill>
            </a:endParaRPr>
          </a:p>
          <a:p>
            <a:pPr marL="914400" lvl="1" indent="-342900" algn="l">
              <a:spcBef>
                <a:spcPts val="0"/>
              </a:spcBef>
              <a:spcAft>
                <a:spcPts val="0"/>
              </a:spcAft>
              <a:buClr>
                <a:schemeClr val="dk1"/>
              </a:buClr>
              <a:buSzPts val="1800"/>
              <a:buChar char="○"/>
              <a:defRPr/>
            </a:pPr>
            <a:r>
              <a:rPr lang="en-GB" b="0">
                <a:solidFill>
                  <a:schemeClr val="dk1"/>
                </a:solidFill>
              </a:rPr>
              <a:t>Observed synchrotron radiation </a:t>
            </a:r>
            <a:r>
              <a:rPr lang="en-GB" b="0">
                <a:solidFill>
                  <a:schemeClr val="dk1"/>
                </a:solidFill>
                <a:highlight>
                  <a:schemeClr val="lt1"/>
                </a:highlight>
              </a:rPr>
              <a:t>→ hollow current profile</a:t>
            </a:r>
            <a:endParaRPr b="0">
              <a:solidFill>
                <a:schemeClr val="dk1"/>
              </a:solidFill>
            </a:endParaRPr>
          </a:p>
          <a:p>
            <a:pPr marL="914400" lvl="1" indent="-342900" algn="l">
              <a:spcBef>
                <a:spcPts val="0"/>
              </a:spcBef>
              <a:spcAft>
                <a:spcPts val="0"/>
              </a:spcAft>
              <a:buClr>
                <a:schemeClr val="dk1"/>
              </a:buClr>
              <a:buSzPts val="1800"/>
              <a:buChar char="○"/>
              <a:defRPr/>
            </a:pPr>
            <a:r>
              <a:rPr lang="en-GB" b="0">
                <a:solidFill>
                  <a:schemeClr val="dk1"/>
                </a:solidFill>
              </a:rPr>
              <a:t>MHD activity (given different q-profiles)</a:t>
            </a:r>
            <a:endParaRPr b="0">
              <a:solidFill>
                <a:schemeClr val="dk1"/>
              </a:solidFill>
            </a:endParaRPr>
          </a:p>
        </p:txBody>
      </p:sp>
      <p:sp>
        <p:nvSpPr>
          <p:cNvPr id="279" name="Google Shape;279;p33"/>
          <p:cNvSpPr txBox="1">
            <a:spLocks noGrp="1"/>
          </p:cNvSpPr>
          <p:nvPr>
            <p:ph type="title"/>
          </p:nvPr>
        </p:nvSpPr>
        <p:spPr bwMode="auto">
          <a:xfrm>
            <a:off x="658813" y="441325"/>
            <a:ext cx="9612900" cy="782700"/>
          </a:xfrm>
          <a:prstGeom prst="rect">
            <a:avLst/>
          </a:prstGeom>
        </p:spPr>
        <p:txBody>
          <a:bodyPr spcFirstLastPara="1" wrap="square" lIns="0" tIns="0" rIns="0" bIns="0" anchor="t" anchorCtr="0">
            <a:noAutofit/>
          </a:bodyPr>
          <a:lstStyle/>
          <a:p>
            <a:pPr marL="0" lvl="0" indent="0" algn="l">
              <a:spcBef>
                <a:spcPts val="0"/>
              </a:spcBef>
              <a:spcAft>
                <a:spcPts val="1800"/>
              </a:spcAft>
              <a:buNone/>
              <a:defRPr/>
            </a:pPr>
            <a:r>
              <a:rPr lang="en-GB"/>
              <a:t>Benign beam termination in JET</a:t>
            </a:r>
            <a:endParaRPr/>
          </a:p>
        </p:txBody>
      </p:sp>
      <p:sp>
        <p:nvSpPr>
          <p:cNvPr id="280" name="Google Shape;280;p33"/>
          <p:cNvSpPr txBox="1">
            <a:spLocks noGrp="1"/>
          </p:cNvSpPr>
          <p:nvPr>
            <p:ph type="sldNum" idx="12"/>
          </p:nvPr>
        </p:nvSpPr>
        <p:spPr bwMode="auto">
          <a:xfrm>
            <a:off x="11280774" y="6561601"/>
            <a:ext cx="217200" cy="144000"/>
          </a:xfrm>
          <a:prstGeom prst="rect">
            <a:avLst/>
          </a:prstGeom>
        </p:spPr>
        <p:txBody>
          <a:bodyPr spcFirstLastPara="1" wrap="square" lIns="0" tIns="0" rIns="0" bIns="0" anchor="b" anchorCtr="0">
            <a:noAutofit/>
          </a:bodyPr>
          <a:lstStyle/>
          <a:p>
            <a:pPr marL="0" lvl="0" indent="0" algn="r">
              <a:spcBef>
                <a:spcPts val="0"/>
              </a:spcBef>
              <a:spcAft>
                <a:spcPts val="0"/>
              </a:spcAft>
              <a:buNone/>
              <a:defRPr/>
            </a:pPr>
            <a:fld id="{00000000-1234-1234-1234-123412341234}" type="slidenum">
              <a:rPr lang="en-GB"/>
              <a:t>17</a:t>
            </a:fld>
            <a:endParaRPr/>
          </a:p>
        </p:txBody>
      </p:sp>
      <p:pic>
        <p:nvPicPr>
          <p:cNvPr id="281" name="Google Shape;281;p33"/>
          <p:cNvPicPr/>
          <p:nvPr/>
        </p:nvPicPr>
        <p:blipFill>
          <a:blip r:embed="rId3">
            <a:alphaModFix/>
          </a:blip>
          <a:stretch/>
        </p:blipFill>
        <p:spPr bwMode="auto">
          <a:xfrm>
            <a:off x="7261401" y="931647"/>
            <a:ext cx="3943176" cy="5767617"/>
          </a:xfrm>
          <a:prstGeom prst="rect">
            <a:avLst/>
          </a:prstGeom>
          <a:noFill/>
          <a:ln>
            <a:noFill/>
          </a:ln>
        </p:spPr>
      </p:pic>
      <p:pic>
        <p:nvPicPr>
          <p:cNvPr id="282" name="Google Shape;282;p33"/>
          <p:cNvPicPr/>
          <p:nvPr/>
        </p:nvPicPr>
        <p:blipFill>
          <a:blip r:embed="rId4">
            <a:alphaModFix/>
          </a:blip>
          <a:stretch/>
        </p:blipFill>
        <p:spPr bwMode="auto">
          <a:xfrm>
            <a:off x="1420812" y="3347575"/>
            <a:ext cx="4769401" cy="2953224"/>
          </a:xfrm>
          <a:prstGeom prst="rect">
            <a:avLst/>
          </a:prstGeom>
          <a:noFill/>
          <a:ln>
            <a:noFill/>
          </a:ln>
        </p:spPr>
      </p:pic>
      <p:cxnSp>
        <p:nvCxnSpPr>
          <p:cNvPr id="283" name="Google Shape;283;p33"/>
          <p:cNvCxnSpPr>
            <a:cxnSpLocks/>
          </p:cNvCxnSpPr>
          <p:nvPr/>
        </p:nvCxnSpPr>
        <p:spPr bwMode="auto">
          <a:xfrm>
            <a:off x="9866300" y="895365"/>
            <a:ext cx="484200" cy="771900"/>
          </a:xfrm>
          <a:prstGeom prst="straightConnector1">
            <a:avLst/>
          </a:prstGeom>
          <a:noFill/>
          <a:ln w="9525" cap="flat" cmpd="sng">
            <a:solidFill>
              <a:schemeClr val="dk2"/>
            </a:solidFill>
            <a:prstDash val="solid"/>
            <a:round/>
            <a:headEnd type="none" w="med" len="med"/>
            <a:tailEnd type="triangle" w="med" len="med"/>
          </a:ln>
        </p:spPr>
      </p:cxnSp>
      <p:sp>
        <p:nvSpPr>
          <p:cNvPr id="284" name="Google Shape;284;p33"/>
          <p:cNvSpPr txBox="1"/>
          <p:nvPr/>
        </p:nvSpPr>
        <p:spPr bwMode="auto">
          <a:xfrm>
            <a:off x="9080650" y="429765"/>
            <a:ext cx="1730700" cy="541800"/>
          </a:xfrm>
          <a:prstGeom prst="rect">
            <a:avLst/>
          </a:prstGeom>
          <a:noFill/>
          <a:ln>
            <a:noFill/>
          </a:ln>
        </p:spPr>
        <p:txBody>
          <a:bodyPr spcFirstLastPara="1" wrap="square" lIns="91425" tIns="91425" rIns="91425" bIns="91425" anchor="t" anchorCtr="0">
            <a:noAutofit/>
          </a:bodyPr>
          <a:lstStyle/>
          <a:p>
            <a:pPr marL="0" lvl="0" indent="0" algn="l">
              <a:spcBef>
                <a:spcPts val="0"/>
              </a:spcBef>
              <a:spcAft>
                <a:spcPts val="0"/>
              </a:spcAft>
              <a:buNone/>
              <a:defRPr/>
            </a:pPr>
            <a:r>
              <a:rPr lang="en-GB" sz="1800">
                <a:solidFill>
                  <a:schemeClr val="dk1"/>
                </a:solidFill>
              </a:rPr>
              <a:t>We are here!</a:t>
            </a:r>
            <a:endParaRPr sz="1800">
              <a:solidFill>
                <a:schemeClr val="dk1"/>
              </a:solidFill>
            </a:endParaRPr>
          </a:p>
        </p:txBody>
      </p:sp>
      <p:sp>
        <p:nvSpPr>
          <p:cNvPr id="2" name="Date Placeholder 1"/>
          <p:cNvSpPr>
            <a:spLocks noGrp="1"/>
          </p:cNvSpPr>
          <p:nvPr>
            <p:ph type="dt" idx="10"/>
          </p:nvPr>
        </p:nvSpPr>
        <p:spPr bwMode="auto"/>
        <p:txBody>
          <a:bodyPr/>
          <a:lstStyle/>
          <a:p>
            <a:pPr>
              <a:defRPr/>
            </a:pPr>
            <a:r>
              <a:rPr lang="de-DE"/>
              <a:t>Hybrid kinetic-MHD simulations of runaway electron beam termination events</a:t>
            </a:r>
            <a:endParaRPr lang="en-US"/>
          </a:p>
        </p:txBody>
      </p:sp>
      <p:sp>
        <p:nvSpPr>
          <p:cNvPr id="3" name="Footer Placeholder 2"/>
          <p:cNvSpPr>
            <a:spLocks noGrp="1"/>
          </p:cNvSpPr>
          <p:nvPr>
            <p:ph type="ftr" idx="11"/>
          </p:nvPr>
        </p:nvSpPr>
        <p:spPr bwMode="auto"/>
        <p:txBody>
          <a:bodyPr/>
          <a:lstStyle/>
          <a:p>
            <a:pPr>
              <a:defRPr/>
            </a:pPr>
            <a:r>
              <a:rPr lang="de-DE"/>
              <a:t>MAX-PLANCK-INSTITUT FÜR PLASMAPHYSIK | Hannes Bergström | 14-06-2024</a:t>
            </a:r>
            <a:endParaRPr/>
          </a:p>
        </p:txBody>
      </p:sp>
      <p:sp>
        <p:nvSpPr>
          <p:cNvPr id="11" name="TextBox 10"/>
          <p:cNvSpPr txBox="1"/>
          <p:nvPr/>
        </p:nvSpPr>
        <p:spPr bwMode="auto">
          <a:xfrm>
            <a:off x="3095936" y="6337081"/>
            <a:ext cx="5730823" cy="261610"/>
          </a:xfrm>
          <a:prstGeom prst="rect">
            <a:avLst/>
          </a:prstGeom>
          <a:noFill/>
        </p:spPr>
        <p:txBody>
          <a:bodyPr wrap="square" rtlCol="0">
            <a:spAutoFit/>
          </a:bodyPr>
          <a:lstStyle/>
          <a:p>
            <a:pPr>
              <a:defRPr/>
            </a:pPr>
            <a:r>
              <a:rPr lang="en-US" sz="1100">
                <a:solidFill>
                  <a:schemeClr val="bg1">
                    <a:lumMod val="65000"/>
                  </a:schemeClr>
                </a:solidFill>
              </a:rPr>
              <a:t>Illustrations taken from: </a:t>
            </a:r>
            <a:r>
              <a:rPr lang="en-US" sz="1100" i="1">
                <a:solidFill>
                  <a:schemeClr val="bg1">
                    <a:lumMod val="65000"/>
                  </a:schemeClr>
                </a:solidFill>
              </a:rPr>
              <a:t>V. Bandaru et al, Plasma Phys. Control. Fusion 63 035024 (2021)</a:t>
            </a:r>
            <a:endParaRPr lang="de-DE">
              <a:solidFill>
                <a:schemeClr val="bg1">
                  <a:lumMod val="65000"/>
                </a:schemeClr>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90" name="Google Shape;290;p34"/>
          <p:cNvSpPr txBox="1">
            <a:spLocks noGrp="1"/>
          </p:cNvSpPr>
          <p:nvPr>
            <p:ph type="body" idx="1"/>
          </p:nvPr>
        </p:nvSpPr>
        <p:spPr bwMode="auto">
          <a:xfrm>
            <a:off x="658800" y="1185371"/>
            <a:ext cx="5176673" cy="1312373"/>
          </a:xfrm>
          <a:prstGeom prst="rect">
            <a:avLst/>
          </a:prstGeom>
        </p:spPr>
        <p:txBody>
          <a:bodyPr spcFirstLastPara="1" wrap="square" lIns="0" tIns="45700" rIns="0" bIns="45700" anchor="t" anchorCtr="0">
            <a:normAutofit/>
          </a:bodyPr>
          <a:lstStyle/>
          <a:p>
            <a:pPr lvl="0" indent="-342900" algn="l">
              <a:spcBef>
                <a:spcPts val="600"/>
              </a:spcBef>
              <a:spcAft>
                <a:spcPts val="0"/>
              </a:spcAft>
              <a:buSzPts val="1800"/>
              <a:buChar char="●"/>
              <a:defRPr/>
            </a:pPr>
            <a:r>
              <a:rPr lang="en-GB" dirty="0"/>
              <a:t>Rapid growth of (</a:t>
            </a:r>
            <a:r>
              <a:rPr lang="en-GB" dirty="0" err="1"/>
              <a:t>m,n</a:t>
            </a:r>
            <a:r>
              <a:rPr lang="en-GB" dirty="0"/>
              <a:t>)=(4,1) double tearing mode observed, quickly saturating.</a:t>
            </a:r>
          </a:p>
          <a:p>
            <a:pPr indent="-342900">
              <a:buChar char="●"/>
              <a:defRPr/>
            </a:pPr>
            <a:r>
              <a:rPr lang="en-GB" dirty="0"/>
              <a:t>REs initialized with 500 keV and pitch 0.99</a:t>
            </a:r>
          </a:p>
        </p:txBody>
      </p:sp>
      <p:sp>
        <p:nvSpPr>
          <p:cNvPr id="291" name="Google Shape;291;p34"/>
          <p:cNvSpPr txBox="1">
            <a:spLocks noGrp="1"/>
          </p:cNvSpPr>
          <p:nvPr>
            <p:ph type="sldNum" idx="12"/>
          </p:nvPr>
        </p:nvSpPr>
        <p:spPr bwMode="auto">
          <a:xfrm>
            <a:off x="11280774" y="6561601"/>
            <a:ext cx="217200" cy="144000"/>
          </a:xfrm>
          <a:prstGeom prst="rect">
            <a:avLst/>
          </a:prstGeom>
        </p:spPr>
        <p:txBody>
          <a:bodyPr spcFirstLastPara="1" wrap="square" lIns="0" tIns="0" rIns="0" bIns="0" anchor="b" anchorCtr="0">
            <a:noAutofit/>
          </a:bodyPr>
          <a:lstStyle/>
          <a:p>
            <a:pPr marL="0" lvl="0" indent="0" algn="r">
              <a:spcBef>
                <a:spcPts val="0"/>
              </a:spcBef>
              <a:spcAft>
                <a:spcPts val="0"/>
              </a:spcAft>
              <a:buClr>
                <a:srgbClr val="000000"/>
              </a:buClr>
              <a:buFont typeface="Arial"/>
              <a:buNone/>
              <a:defRPr/>
            </a:pPr>
            <a:fld id="{00000000-1234-1234-1234-123412341234}" type="slidenum">
              <a:rPr lang="en-GB"/>
              <a:t>18</a:t>
            </a:fld>
            <a:endParaRPr/>
          </a:p>
        </p:txBody>
      </p:sp>
      <p:sp>
        <p:nvSpPr>
          <p:cNvPr id="292" name="Google Shape;292;p34"/>
          <p:cNvSpPr txBox="1">
            <a:spLocks noGrp="1"/>
          </p:cNvSpPr>
          <p:nvPr>
            <p:ph type="title"/>
          </p:nvPr>
        </p:nvSpPr>
        <p:spPr bwMode="auto">
          <a:xfrm>
            <a:off x="658813" y="441325"/>
            <a:ext cx="9612900" cy="782700"/>
          </a:xfrm>
          <a:prstGeom prst="rect">
            <a:avLst/>
          </a:prstGeom>
        </p:spPr>
        <p:txBody>
          <a:bodyPr spcFirstLastPara="1" wrap="square" lIns="0" tIns="0" rIns="0" bIns="0" anchor="t" anchorCtr="0">
            <a:noAutofit/>
          </a:bodyPr>
          <a:lstStyle/>
          <a:p>
            <a:pPr marL="0" lvl="0" indent="0" algn="l">
              <a:spcBef>
                <a:spcPts val="0"/>
              </a:spcBef>
              <a:spcAft>
                <a:spcPts val="1800"/>
              </a:spcAft>
              <a:buNone/>
              <a:defRPr/>
            </a:pPr>
            <a:r>
              <a:rPr lang="en-GB"/>
              <a:t>Benign beam termination in JET</a:t>
            </a:r>
            <a:endParaRPr/>
          </a:p>
        </p:txBody>
      </p:sp>
      <p:sp>
        <p:nvSpPr>
          <p:cNvPr id="294" name="Google Shape;294;p34"/>
          <p:cNvSpPr txBox="1">
            <a:spLocks noGrp="1"/>
          </p:cNvSpPr>
          <p:nvPr>
            <p:ph type="body" idx="1"/>
          </p:nvPr>
        </p:nvSpPr>
        <p:spPr bwMode="auto">
          <a:xfrm>
            <a:off x="5840399" y="1172231"/>
            <a:ext cx="5150400" cy="1016773"/>
          </a:xfrm>
          <a:prstGeom prst="rect">
            <a:avLst/>
          </a:prstGeom>
        </p:spPr>
        <p:txBody>
          <a:bodyPr spcFirstLastPara="1" wrap="square" lIns="0" tIns="45700" rIns="0" bIns="45700" anchor="t" anchorCtr="0">
            <a:normAutofit/>
          </a:bodyPr>
          <a:lstStyle/>
          <a:p>
            <a:pPr marL="457200" lvl="0" indent="-342900" algn="l">
              <a:spcBef>
                <a:spcPts val="600"/>
              </a:spcBef>
              <a:spcAft>
                <a:spcPts val="0"/>
              </a:spcAft>
              <a:buSzPts val="1800"/>
              <a:buChar char="●"/>
              <a:defRPr/>
            </a:pPr>
            <a:r>
              <a:rPr lang="en-GB" err="1"/>
              <a:t>Stochastization</a:t>
            </a:r>
            <a:r>
              <a:rPr lang="en-GB"/>
              <a:t> of outermost flux surfaces after ~230𝜇</a:t>
            </a:r>
            <a:r>
              <a:rPr lang="en-GB" sz="1700" i="1">
                <a:latin typeface="PT Serif"/>
                <a:ea typeface="PT Serif"/>
                <a:cs typeface="PT Serif"/>
              </a:rPr>
              <a:t>s</a:t>
            </a:r>
            <a:r>
              <a:rPr lang="en-GB">
                <a:latin typeface="PT Serif"/>
                <a:ea typeface="PT Serif"/>
                <a:cs typeface="PT Serif"/>
              </a:rPr>
              <a:t>.</a:t>
            </a:r>
            <a:endParaRPr>
              <a:latin typeface="PT Serif"/>
              <a:ea typeface="PT Serif"/>
              <a:cs typeface="PT Serif"/>
            </a:endParaRPr>
          </a:p>
        </p:txBody>
      </p:sp>
      <p:sp>
        <p:nvSpPr>
          <p:cNvPr id="2" name="Date Placeholder 1"/>
          <p:cNvSpPr>
            <a:spLocks noGrp="1"/>
          </p:cNvSpPr>
          <p:nvPr>
            <p:ph type="dt" idx="10"/>
          </p:nvPr>
        </p:nvSpPr>
        <p:spPr bwMode="auto"/>
        <p:txBody>
          <a:bodyPr/>
          <a:lstStyle/>
          <a:p>
            <a:pPr>
              <a:defRPr/>
            </a:pPr>
            <a:r>
              <a:rPr lang="de-DE"/>
              <a:t>Hybrid kinetic-MHD simulations of runaway electron beam termination events</a:t>
            </a:r>
            <a:endParaRPr lang="en-US"/>
          </a:p>
        </p:txBody>
      </p:sp>
      <p:sp>
        <p:nvSpPr>
          <p:cNvPr id="3" name="Footer Placeholder 2"/>
          <p:cNvSpPr>
            <a:spLocks noGrp="1"/>
          </p:cNvSpPr>
          <p:nvPr>
            <p:ph type="ftr" idx="11"/>
          </p:nvPr>
        </p:nvSpPr>
        <p:spPr bwMode="auto"/>
        <p:txBody>
          <a:bodyPr/>
          <a:lstStyle/>
          <a:p>
            <a:pPr>
              <a:defRPr/>
            </a:pPr>
            <a:r>
              <a:rPr lang="de-DE"/>
              <a:t>MAX-PLANCK-INSTITUT FÜR PLASMAPHYSIK | Hannes Bergström | 14-06-2024</a:t>
            </a:r>
            <a:endParaRPr/>
          </a:p>
        </p:txBody>
      </p:sp>
      <p:pic>
        <p:nvPicPr>
          <p:cNvPr id="5" name="Bildobjekt 4" descr="En bild som visar skärmbild, Färggrann, text, cirkel&#10;&#10;Automatiskt genererad beskrivning">
            <a:extLst>
              <a:ext uri="{FF2B5EF4-FFF2-40B4-BE49-F238E27FC236}">
                <a16:creationId xmlns:a16="http://schemas.microsoft.com/office/drawing/2014/main" id="{4F0587C0-9CFD-7E73-A1EB-E0E6BCF5D24D}"/>
              </a:ext>
            </a:extLst>
          </p:cNvPr>
          <p:cNvPicPr>
            <a:picLocks noChangeAspect="1"/>
          </p:cNvPicPr>
          <p:nvPr/>
        </p:nvPicPr>
        <p:blipFill>
          <a:blip r:embed="rId3"/>
          <a:stretch>
            <a:fillRect/>
          </a:stretch>
        </p:blipFill>
        <p:spPr>
          <a:xfrm>
            <a:off x="5842553" y="2199290"/>
            <a:ext cx="5748927" cy="4114800"/>
          </a:xfrm>
          <a:prstGeom prst="rect">
            <a:avLst/>
          </a:prstGeom>
        </p:spPr>
      </p:pic>
      <p:pic>
        <p:nvPicPr>
          <p:cNvPr id="8" name="Bildobjekt 7" descr="En bild som visar text, diagram, skärmbild, linje&#10;&#10;Automatiskt genererad beskrivning">
            <a:extLst>
              <a:ext uri="{FF2B5EF4-FFF2-40B4-BE49-F238E27FC236}">
                <a16:creationId xmlns:a16="http://schemas.microsoft.com/office/drawing/2014/main" id="{7BBB35E6-845F-E793-EED5-A171C3A55735}"/>
              </a:ext>
            </a:extLst>
          </p:cNvPr>
          <p:cNvPicPr>
            <a:picLocks noChangeAspect="1"/>
          </p:cNvPicPr>
          <p:nvPr/>
        </p:nvPicPr>
        <p:blipFill>
          <a:blip r:embed="rId4"/>
          <a:stretch>
            <a:fillRect/>
          </a:stretch>
        </p:blipFill>
        <p:spPr>
          <a:xfrm>
            <a:off x="1181990" y="2383221"/>
            <a:ext cx="4441471" cy="41148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00" name="Google Shape;300;p35"/>
          <p:cNvSpPr txBox="1">
            <a:spLocks noGrp="1"/>
          </p:cNvSpPr>
          <p:nvPr>
            <p:ph type="sldNum" idx="12"/>
          </p:nvPr>
        </p:nvSpPr>
        <p:spPr bwMode="auto">
          <a:xfrm>
            <a:off x="11280774" y="6561601"/>
            <a:ext cx="217200" cy="144000"/>
          </a:xfrm>
          <a:prstGeom prst="rect">
            <a:avLst/>
          </a:prstGeom>
        </p:spPr>
        <p:txBody>
          <a:bodyPr spcFirstLastPara="1" wrap="square" lIns="0" tIns="0" rIns="0" bIns="0" anchor="b" anchorCtr="0">
            <a:noAutofit/>
          </a:bodyPr>
          <a:lstStyle/>
          <a:p>
            <a:pPr marL="0" lvl="0" indent="0" algn="r">
              <a:spcBef>
                <a:spcPts val="0"/>
              </a:spcBef>
              <a:spcAft>
                <a:spcPts val="0"/>
              </a:spcAft>
              <a:buClr>
                <a:srgbClr val="000000"/>
              </a:buClr>
              <a:buFont typeface="Arial"/>
              <a:buNone/>
              <a:defRPr/>
            </a:pPr>
            <a:fld id="{00000000-1234-1234-1234-123412341234}" type="slidenum">
              <a:rPr lang="en-GB"/>
              <a:t>19</a:t>
            </a:fld>
            <a:endParaRPr/>
          </a:p>
        </p:txBody>
      </p:sp>
      <p:sp>
        <p:nvSpPr>
          <p:cNvPr id="2" name="Date Placeholder 1"/>
          <p:cNvSpPr>
            <a:spLocks noGrp="1"/>
          </p:cNvSpPr>
          <p:nvPr>
            <p:ph type="dt" idx="10"/>
          </p:nvPr>
        </p:nvSpPr>
        <p:spPr bwMode="auto"/>
        <p:txBody>
          <a:bodyPr/>
          <a:lstStyle/>
          <a:p>
            <a:pPr>
              <a:defRPr/>
            </a:pPr>
            <a:r>
              <a:rPr lang="de-DE"/>
              <a:t>Hybrid kinetic-MHD simulations of runaway electron beam termination events</a:t>
            </a:r>
            <a:endParaRPr lang="en-US"/>
          </a:p>
        </p:txBody>
      </p:sp>
      <p:sp>
        <p:nvSpPr>
          <p:cNvPr id="3" name="Footer Placeholder 2"/>
          <p:cNvSpPr>
            <a:spLocks noGrp="1"/>
          </p:cNvSpPr>
          <p:nvPr>
            <p:ph type="ftr" idx="11"/>
          </p:nvPr>
        </p:nvSpPr>
        <p:spPr bwMode="auto"/>
        <p:txBody>
          <a:bodyPr/>
          <a:lstStyle/>
          <a:p>
            <a:pPr>
              <a:defRPr/>
            </a:pPr>
            <a:r>
              <a:rPr lang="de-DE"/>
              <a:t>MAX-PLANCK-INSTITUT FÜR PLASMAPHYSIK | Hannes Bergström | 14-06-2024</a:t>
            </a:r>
            <a:endParaRPr/>
          </a:p>
        </p:txBody>
      </p:sp>
      <p:pic>
        <p:nvPicPr>
          <p:cNvPr id="5" name="Bildobjekt 4" descr="En bild som visar skärmbild, text, Färggrann, lila&#10;&#10;Automatiskt genererad beskrivning">
            <a:extLst>
              <a:ext uri="{FF2B5EF4-FFF2-40B4-BE49-F238E27FC236}">
                <a16:creationId xmlns:a16="http://schemas.microsoft.com/office/drawing/2014/main" id="{854B0B73-4C71-D282-0284-9AF8DDAEC803}"/>
              </a:ext>
            </a:extLst>
          </p:cNvPr>
          <p:cNvPicPr>
            <a:picLocks noChangeAspect="1"/>
          </p:cNvPicPr>
          <p:nvPr/>
        </p:nvPicPr>
        <p:blipFill rotWithShape="1">
          <a:blip r:embed="rId3"/>
          <a:srcRect t="495" r="-90" b="52131"/>
          <a:stretch/>
        </p:blipFill>
        <p:spPr>
          <a:xfrm>
            <a:off x="3912748" y="430346"/>
            <a:ext cx="6858139" cy="2957284"/>
          </a:xfrm>
          <a:prstGeom prst="rect">
            <a:avLst/>
          </a:prstGeom>
        </p:spPr>
      </p:pic>
      <p:pic>
        <p:nvPicPr>
          <p:cNvPr id="6" name="Bildobjekt 5" descr="En bild som visar skärmbild, text, Färggrann, lila&#10;&#10;Automatiskt genererad beskrivning">
            <a:extLst>
              <a:ext uri="{FF2B5EF4-FFF2-40B4-BE49-F238E27FC236}">
                <a16:creationId xmlns:a16="http://schemas.microsoft.com/office/drawing/2014/main" id="{D7F5AFC6-8396-3C07-78F5-FFD148F87FF7}"/>
              </a:ext>
            </a:extLst>
          </p:cNvPr>
          <p:cNvPicPr>
            <a:picLocks noChangeAspect="1"/>
          </p:cNvPicPr>
          <p:nvPr/>
        </p:nvPicPr>
        <p:blipFill rotWithShape="1">
          <a:blip r:embed="rId3"/>
          <a:srcRect t="52090" r="-90" b="-103"/>
          <a:stretch/>
        </p:blipFill>
        <p:spPr>
          <a:xfrm>
            <a:off x="3912747" y="3399976"/>
            <a:ext cx="6858140" cy="2989950"/>
          </a:xfrm>
          <a:prstGeom prst="rect">
            <a:avLst/>
          </a:prstGeom>
        </p:spPr>
      </p:pic>
      <p:pic>
        <p:nvPicPr>
          <p:cNvPr id="8" name="Bildobjekt 7" descr="En bild som visar text, skärmbild, Färggrann, Grafik&#10;&#10;Automatiskt genererad beskrivning">
            <a:extLst>
              <a:ext uri="{FF2B5EF4-FFF2-40B4-BE49-F238E27FC236}">
                <a16:creationId xmlns:a16="http://schemas.microsoft.com/office/drawing/2014/main" id="{ED264008-4DFE-26EC-3DA7-3B9A815C9880}"/>
              </a:ext>
            </a:extLst>
          </p:cNvPr>
          <p:cNvPicPr>
            <a:picLocks noChangeAspect="1"/>
          </p:cNvPicPr>
          <p:nvPr/>
        </p:nvPicPr>
        <p:blipFill rotWithShape="1">
          <a:blip r:embed="rId4"/>
          <a:srcRect l="85652" r="124" b="10437"/>
          <a:stretch/>
        </p:blipFill>
        <p:spPr>
          <a:xfrm>
            <a:off x="10826181" y="813048"/>
            <a:ext cx="1167020" cy="5524234"/>
          </a:xfrm>
          <a:prstGeom prst="rect">
            <a:avLst/>
          </a:prstGeom>
        </p:spPr>
      </p:pic>
      <p:pic>
        <p:nvPicPr>
          <p:cNvPr id="7" name="Bildobjekt 6" descr="En bild som visar text, diagram, skärmbild, linje&#10;&#10;Automatiskt genererad beskrivning">
            <a:extLst>
              <a:ext uri="{FF2B5EF4-FFF2-40B4-BE49-F238E27FC236}">
                <a16:creationId xmlns:a16="http://schemas.microsoft.com/office/drawing/2014/main" id="{A7578AAB-5FA1-9074-E49C-83F193741E59}"/>
              </a:ext>
            </a:extLst>
          </p:cNvPr>
          <p:cNvPicPr>
            <a:picLocks noChangeAspect="1"/>
          </p:cNvPicPr>
          <p:nvPr/>
        </p:nvPicPr>
        <p:blipFill rotWithShape="1">
          <a:blip r:embed="rId5"/>
          <a:srcRect l="3297" t="54963" r="8242" b="1037"/>
          <a:stretch/>
        </p:blipFill>
        <p:spPr bwMode="auto">
          <a:xfrm>
            <a:off x="11558" y="4095146"/>
            <a:ext cx="3929009" cy="1810511"/>
          </a:xfrm>
          <a:prstGeom prst="rect">
            <a:avLst/>
          </a:prstGeom>
        </p:spPr>
      </p:pic>
      <p:sp>
        <p:nvSpPr>
          <p:cNvPr id="9" name="Google Shape;268;p32">
            <a:extLst>
              <a:ext uri="{FF2B5EF4-FFF2-40B4-BE49-F238E27FC236}">
                <a16:creationId xmlns:a16="http://schemas.microsoft.com/office/drawing/2014/main" id="{E7988866-1263-8359-C628-EA5C88582F8F}"/>
              </a:ext>
            </a:extLst>
          </p:cNvPr>
          <p:cNvSpPr txBox="1">
            <a:spLocks noGrp="1"/>
          </p:cNvSpPr>
          <p:nvPr>
            <p:ph type="body" idx="1"/>
          </p:nvPr>
        </p:nvSpPr>
        <p:spPr bwMode="auto">
          <a:xfrm>
            <a:off x="372288" y="1329503"/>
            <a:ext cx="3205152" cy="2765580"/>
          </a:xfrm>
          <a:prstGeom prst="rect">
            <a:avLst/>
          </a:prstGeom>
        </p:spPr>
        <p:txBody>
          <a:bodyPr spcFirstLastPara="1" wrap="square" lIns="0" tIns="45700" rIns="0" bIns="45700" anchor="t" anchorCtr="0">
            <a:normAutofit/>
          </a:bodyPr>
          <a:lstStyle/>
          <a:p>
            <a:pPr indent="-342900">
              <a:buChar char="●"/>
              <a:defRPr/>
            </a:pPr>
            <a:r>
              <a:rPr lang="en-GB" dirty="0"/>
              <a:t>Final RE current ~25 keV</a:t>
            </a:r>
          </a:p>
          <a:p>
            <a:pPr marL="457200" lvl="0" indent="-342900" algn="l">
              <a:spcAft>
                <a:spcPts val="0"/>
              </a:spcAft>
              <a:buSzPts val="1800"/>
              <a:buChar char="●"/>
              <a:defRPr/>
            </a:pPr>
            <a:endParaRPr lang="en-GB" dirty="0"/>
          </a:p>
          <a:p>
            <a:pPr indent="-342900">
              <a:buChar char="●"/>
              <a:defRPr/>
            </a:pPr>
            <a:r>
              <a:rPr lang="en-GB" dirty="0"/>
              <a:t>REs lost on ~100 𝜇</a:t>
            </a:r>
            <a:r>
              <a:rPr lang="en-GB" i="1" dirty="0">
                <a:latin typeface="PT Serif"/>
              </a:rPr>
              <a:t>s </a:t>
            </a:r>
            <a:r>
              <a:rPr lang="en-GB" dirty="0">
                <a:latin typeface="PT Serif"/>
              </a:rPr>
              <a:t>timescale</a:t>
            </a:r>
          </a:p>
          <a:p>
            <a:pPr indent="-342900">
              <a:spcBef>
                <a:spcPts val="0"/>
              </a:spcBef>
              <a:buChar char="●"/>
              <a:defRPr/>
            </a:pPr>
            <a:endParaRPr lang="en-GB"/>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11" name="Google Shape;111;p15"/>
          <p:cNvSpPr txBox="1">
            <a:spLocks noGrp="1"/>
          </p:cNvSpPr>
          <p:nvPr>
            <p:ph type="sldNum" idx="12"/>
          </p:nvPr>
        </p:nvSpPr>
        <p:spPr bwMode="auto">
          <a:xfrm>
            <a:off x="11280774" y="6561601"/>
            <a:ext cx="217200" cy="144000"/>
          </a:xfrm>
          <a:prstGeom prst="rect">
            <a:avLst/>
          </a:prstGeom>
        </p:spPr>
        <p:txBody>
          <a:bodyPr spcFirstLastPara="1" wrap="square" lIns="0" tIns="0" rIns="0" bIns="0" anchor="b" anchorCtr="0">
            <a:noAutofit/>
          </a:bodyPr>
          <a:lstStyle/>
          <a:p>
            <a:pPr marL="0" lvl="0" indent="0" algn="r">
              <a:spcBef>
                <a:spcPts val="0"/>
              </a:spcBef>
              <a:spcAft>
                <a:spcPts val="0"/>
              </a:spcAft>
              <a:buClr>
                <a:srgbClr val="000000"/>
              </a:buClr>
              <a:buFont typeface="Arial"/>
              <a:buNone/>
              <a:defRPr/>
            </a:pPr>
            <a:fld id="{00000000-1234-1234-1234-123412341234}" type="slidenum">
              <a:rPr lang="en-GB"/>
              <a:t>2</a:t>
            </a:fld>
            <a:endParaRPr/>
          </a:p>
        </p:txBody>
      </p:sp>
      <p:sp>
        <p:nvSpPr>
          <p:cNvPr id="112" name="Google Shape;112;p15"/>
          <p:cNvSpPr txBox="1">
            <a:spLocks noGrp="1"/>
          </p:cNvSpPr>
          <p:nvPr>
            <p:ph type="body" idx="1"/>
          </p:nvPr>
        </p:nvSpPr>
        <p:spPr bwMode="auto">
          <a:xfrm>
            <a:off x="658813" y="1609724"/>
            <a:ext cx="10514100" cy="4843500"/>
          </a:xfrm>
          <a:prstGeom prst="rect">
            <a:avLst/>
          </a:prstGeom>
        </p:spPr>
        <p:txBody>
          <a:bodyPr spcFirstLastPara="1" wrap="square" lIns="0" tIns="45700" rIns="0" bIns="45700" anchor="t" anchorCtr="0">
            <a:normAutofit/>
          </a:bodyPr>
          <a:lstStyle/>
          <a:p>
            <a:pPr marL="0" lvl="1" indent="0" algn="l">
              <a:spcBef>
                <a:spcPts val="600"/>
              </a:spcBef>
              <a:spcAft>
                <a:spcPts val="0"/>
              </a:spcAft>
              <a:buNone/>
              <a:defRPr/>
            </a:pPr>
            <a:r>
              <a:rPr lang="en-GB" b="0"/>
              <a:t>Background</a:t>
            </a:r>
            <a:endParaRPr b="0"/>
          </a:p>
          <a:p>
            <a:pPr marL="0" lvl="1" indent="0" algn="l">
              <a:spcBef>
                <a:spcPts val="600"/>
              </a:spcBef>
              <a:spcAft>
                <a:spcPts val="0"/>
              </a:spcAft>
              <a:buNone/>
              <a:defRPr/>
            </a:pPr>
            <a:endParaRPr/>
          </a:p>
          <a:p>
            <a:pPr marL="0" lvl="1" indent="0" algn="l">
              <a:spcBef>
                <a:spcPts val="600"/>
              </a:spcBef>
              <a:spcAft>
                <a:spcPts val="0"/>
              </a:spcAft>
              <a:buClr>
                <a:schemeClr val="dk2"/>
              </a:buClr>
              <a:buSzPts val="1800"/>
              <a:buFont typeface="Arial"/>
              <a:buNone/>
              <a:defRPr/>
            </a:pPr>
            <a:r>
              <a:rPr lang="en-GB" b="0"/>
              <a:t>Coupling to the MHD and verification</a:t>
            </a:r>
            <a:endParaRPr b="0"/>
          </a:p>
          <a:p>
            <a:pPr marL="0" lvl="0" indent="0" algn="l">
              <a:spcBef>
                <a:spcPts val="600"/>
              </a:spcBef>
              <a:spcAft>
                <a:spcPts val="0"/>
              </a:spcAft>
              <a:buNone/>
              <a:defRPr/>
            </a:pPr>
            <a:endParaRPr/>
          </a:p>
          <a:p>
            <a:pPr marL="0" lvl="1" indent="0">
              <a:buClr>
                <a:schemeClr val="dk1"/>
              </a:buClr>
              <a:buSzPts val="1100"/>
              <a:defRPr/>
            </a:pPr>
            <a:r>
              <a:rPr lang="en-GB" b="0"/>
              <a:t>Hybrid simulation of RE beam termination in JET</a:t>
            </a:r>
          </a:p>
          <a:p>
            <a:pPr marL="0" lvl="1" indent="0">
              <a:buSzPts val="1100"/>
              <a:defRPr/>
            </a:pPr>
            <a:endParaRPr lang="en-GB" b="0"/>
          </a:p>
          <a:p>
            <a:pPr marL="0" lvl="1" indent="0">
              <a:defRPr/>
            </a:pPr>
            <a:r>
              <a:rPr lang="en-GB" b="0"/>
              <a:t>Beam termination in ITER and wall load studies</a:t>
            </a:r>
            <a:endParaRPr lang="en-GB"/>
          </a:p>
        </p:txBody>
      </p:sp>
      <p:sp>
        <p:nvSpPr>
          <p:cNvPr id="113" name="Google Shape;113;p15"/>
          <p:cNvSpPr txBox="1">
            <a:spLocks noGrp="1"/>
          </p:cNvSpPr>
          <p:nvPr>
            <p:ph type="title"/>
          </p:nvPr>
        </p:nvSpPr>
        <p:spPr bwMode="auto">
          <a:xfrm>
            <a:off x="658813" y="441325"/>
            <a:ext cx="9612900" cy="782700"/>
          </a:xfrm>
          <a:prstGeom prst="rect">
            <a:avLst/>
          </a:prstGeom>
        </p:spPr>
        <p:txBody>
          <a:bodyPr spcFirstLastPara="1" wrap="square" lIns="0" tIns="0" rIns="0" bIns="0" anchor="t" anchorCtr="0">
            <a:noAutofit/>
          </a:bodyPr>
          <a:lstStyle/>
          <a:p>
            <a:pPr marL="0" lvl="0" indent="0" algn="l">
              <a:spcBef>
                <a:spcPts val="0"/>
              </a:spcBef>
              <a:spcAft>
                <a:spcPts val="1800"/>
              </a:spcAft>
              <a:buNone/>
              <a:defRPr/>
            </a:pPr>
            <a:r>
              <a:rPr lang="en-GB"/>
              <a:t>Outline</a:t>
            </a:r>
            <a:endParaRPr/>
          </a:p>
        </p:txBody>
      </p:sp>
      <p:sp>
        <p:nvSpPr>
          <p:cNvPr id="2" name="Date Placeholder 1"/>
          <p:cNvSpPr>
            <a:spLocks noGrp="1"/>
          </p:cNvSpPr>
          <p:nvPr>
            <p:ph type="dt" idx="10"/>
          </p:nvPr>
        </p:nvSpPr>
        <p:spPr bwMode="auto"/>
        <p:txBody>
          <a:bodyPr/>
          <a:lstStyle/>
          <a:p>
            <a:pPr>
              <a:defRPr/>
            </a:pPr>
            <a:r>
              <a:rPr lang="de-DE"/>
              <a:t>Hybrid kinetic-MHD simulations of runaway electron beam termination events</a:t>
            </a:r>
            <a:endParaRPr lang="en-US"/>
          </a:p>
        </p:txBody>
      </p:sp>
      <p:sp>
        <p:nvSpPr>
          <p:cNvPr id="3" name="Footer Placeholder 2"/>
          <p:cNvSpPr>
            <a:spLocks noGrp="1"/>
          </p:cNvSpPr>
          <p:nvPr>
            <p:ph type="ftr" idx="11"/>
          </p:nvPr>
        </p:nvSpPr>
        <p:spPr bwMode="auto"/>
        <p:txBody>
          <a:bodyPr/>
          <a:lstStyle/>
          <a:p>
            <a:pPr>
              <a:defRPr/>
            </a:pPr>
            <a:r>
              <a:rPr lang="de-DE"/>
              <a:t>MAX-PLANCK-INSTITUT FÜR PLASMAPHYSIK | Hannes Bergström | 14-06-2024</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60" name="Google Shape;260;p31"/>
          <p:cNvSpPr txBox="1">
            <a:spLocks noGrp="1"/>
          </p:cNvSpPr>
          <p:nvPr>
            <p:ph type="sldNum" idx="12"/>
          </p:nvPr>
        </p:nvSpPr>
        <p:spPr bwMode="auto">
          <a:xfrm>
            <a:off x="11280774" y="6561601"/>
            <a:ext cx="217200" cy="144000"/>
          </a:xfrm>
          <a:prstGeom prst="rect">
            <a:avLst/>
          </a:prstGeom>
        </p:spPr>
        <p:txBody>
          <a:bodyPr spcFirstLastPara="1" wrap="square" lIns="0" tIns="0" rIns="0" bIns="0" anchor="b" anchorCtr="0">
            <a:noAutofit/>
          </a:bodyPr>
          <a:lstStyle/>
          <a:p>
            <a:pPr marL="0" lvl="0" indent="0" algn="r">
              <a:spcBef>
                <a:spcPts val="0"/>
              </a:spcBef>
              <a:spcAft>
                <a:spcPts val="0"/>
              </a:spcAft>
              <a:buNone/>
              <a:defRPr/>
            </a:pPr>
            <a:fld id="{00000000-1234-1234-1234-123412341234}" type="slidenum">
              <a:rPr lang="en-GB"/>
              <a:t>20</a:t>
            </a:fld>
            <a:endParaRPr/>
          </a:p>
        </p:txBody>
      </p:sp>
      <p:sp>
        <p:nvSpPr>
          <p:cNvPr id="261" name="Google Shape;261;p31"/>
          <p:cNvSpPr txBox="1">
            <a:spLocks noGrp="1"/>
          </p:cNvSpPr>
          <p:nvPr>
            <p:ph type="body" idx="1"/>
          </p:nvPr>
        </p:nvSpPr>
        <p:spPr bwMode="auto">
          <a:xfrm>
            <a:off x="658813" y="1609724"/>
            <a:ext cx="10514100" cy="4843500"/>
          </a:xfrm>
          <a:prstGeom prst="rect">
            <a:avLst/>
          </a:prstGeom>
        </p:spPr>
        <p:txBody>
          <a:bodyPr spcFirstLastPara="1" wrap="square" lIns="0" tIns="45700" rIns="0" bIns="45700" anchor="t" anchorCtr="0">
            <a:normAutofit/>
          </a:bodyPr>
          <a:lstStyle/>
          <a:p>
            <a:pPr marL="0" lvl="1" indent="0" algn="l">
              <a:spcBef>
                <a:spcPts val="600"/>
              </a:spcBef>
              <a:spcAft>
                <a:spcPts val="0"/>
              </a:spcAft>
              <a:buNone/>
              <a:defRPr/>
            </a:pPr>
            <a:r>
              <a:rPr lang="en-GB" b="0">
                <a:solidFill>
                  <a:schemeClr val="accent6"/>
                </a:solidFill>
              </a:rPr>
              <a:t>Background</a:t>
            </a:r>
            <a:endParaRPr lang="en-US" b="0">
              <a:solidFill>
                <a:schemeClr val="accent6"/>
              </a:solidFill>
            </a:endParaRPr>
          </a:p>
          <a:p>
            <a:pPr marL="0" lvl="1" indent="0" algn="l">
              <a:spcBef>
                <a:spcPts val="600"/>
              </a:spcBef>
              <a:spcAft>
                <a:spcPts val="0"/>
              </a:spcAft>
              <a:buNone/>
              <a:defRPr/>
            </a:pPr>
            <a:endParaRPr lang="en-US" b="0">
              <a:solidFill>
                <a:srgbClr val="000000"/>
              </a:solidFill>
            </a:endParaRPr>
          </a:p>
          <a:p>
            <a:pPr marL="0" lvl="1" indent="0" algn="l">
              <a:spcBef>
                <a:spcPts val="600"/>
              </a:spcBef>
              <a:spcAft>
                <a:spcPts val="0"/>
              </a:spcAft>
              <a:buNone/>
              <a:defRPr/>
            </a:pPr>
            <a:r>
              <a:rPr lang="en-GB" b="0">
                <a:solidFill>
                  <a:schemeClr val="accent6"/>
                </a:solidFill>
              </a:rPr>
              <a:t>Coupling to the MHD and verification</a:t>
            </a:r>
            <a:endParaRPr lang="en-US" b="0">
              <a:solidFill>
                <a:schemeClr val="accent6"/>
              </a:solidFill>
            </a:endParaRPr>
          </a:p>
          <a:p>
            <a:pPr marL="0" lvl="0" indent="0" algn="l">
              <a:spcBef>
                <a:spcPts val="600"/>
              </a:spcBef>
              <a:spcAft>
                <a:spcPts val="0"/>
              </a:spcAft>
              <a:buNone/>
              <a:defRPr/>
            </a:pPr>
            <a:endParaRPr lang="en-US"/>
          </a:p>
          <a:p>
            <a:pPr marL="0" lvl="1" indent="0">
              <a:defRPr/>
            </a:pPr>
            <a:r>
              <a:rPr lang="en-GB" b="0">
                <a:solidFill>
                  <a:schemeClr val="accent6"/>
                </a:solidFill>
              </a:rPr>
              <a:t>Hybrid simulation of RE beam termination in JET</a:t>
            </a:r>
            <a:endParaRPr lang="en-US" b="0">
              <a:solidFill>
                <a:schemeClr val="accent6"/>
              </a:solidFill>
            </a:endParaRPr>
          </a:p>
          <a:p>
            <a:pPr marL="0" lvl="1" indent="0">
              <a:defRPr/>
            </a:pPr>
            <a:endParaRPr lang="en-GB" b="0">
              <a:solidFill>
                <a:schemeClr val="dk1"/>
              </a:solidFill>
            </a:endParaRPr>
          </a:p>
          <a:p>
            <a:pPr marL="0" lvl="1" indent="0">
              <a:defRPr/>
            </a:pPr>
            <a:r>
              <a:rPr lang="en-GB" b="0">
                <a:solidFill>
                  <a:srgbClr val="005555"/>
                </a:solidFill>
              </a:rPr>
              <a:t>Beam termination in ITER and wall load studies</a:t>
            </a:r>
            <a:endParaRPr lang="en-US" b="0">
              <a:solidFill>
                <a:srgbClr val="005555"/>
              </a:solidFill>
            </a:endParaRPr>
          </a:p>
          <a:p>
            <a:pPr marL="0" lvl="1" indent="0">
              <a:defRPr/>
            </a:pPr>
            <a:endParaRPr lang="en-GB" b="0">
              <a:solidFill>
                <a:schemeClr val="dk1"/>
              </a:solidFill>
            </a:endParaRPr>
          </a:p>
          <a:p>
            <a:pPr marL="0" lvl="1" indent="0" algn="l">
              <a:spcBef>
                <a:spcPts val="600"/>
              </a:spcBef>
              <a:spcAft>
                <a:spcPts val="0"/>
              </a:spcAft>
              <a:buNone/>
              <a:defRPr/>
            </a:pPr>
            <a:endParaRPr lang="en-GB" b="0">
              <a:solidFill>
                <a:schemeClr val="accent6"/>
              </a:solidFill>
            </a:endParaRPr>
          </a:p>
          <a:p>
            <a:pPr marL="0" lvl="1" indent="0" algn="l">
              <a:spcBef>
                <a:spcPts val="600"/>
              </a:spcBef>
              <a:spcAft>
                <a:spcPts val="0"/>
              </a:spcAft>
              <a:buNone/>
              <a:defRPr/>
            </a:pPr>
            <a:endParaRPr b="0"/>
          </a:p>
        </p:txBody>
      </p:sp>
      <p:sp>
        <p:nvSpPr>
          <p:cNvPr id="262" name="Google Shape;262;p31"/>
          <p:cNvSpPr txBox="1">
            <a:spLocks noGrp="1"/>
          </p:cNvSpPr>
          <p:nvPr>
            <p:ph type="title"/>
          </p:nvPr>
        </p:nvSpPr>
        <p:spPr bwMode="auto">
          <a:xfrm>
            <a:off x="658813" y="441325"/>
            <a:ext cx="9612900" cy="782700"/>
          </a:xfrm>
          <a:prstGeom prst="rect">
            <a:avLst/>
          </a:prstGeom>
        </p:spPr>
        <p:txBody>
          <a:bodyPr spcFirstLastPara="1" wrap="square" lIns="0" tIns="0" rIns="0" bIns="0" anchor="t" anchorCtr="0">
            <a:noAutofit/>
          </a:bodyPr>
          <a:lstStyle/>
          <a:p>
            <a:pPr marL="0" lvl="0" indent="0" algn="l">
              <a:spcBef>
                <a:spcPts val="0"/>
              </a:spcBef>
              <a:spcAft>
                <a:spcPts val="1800"/>
              </a:spcAft>
              <a:buNone/>
              <a:defRPr/>
            </a:pPr>
            <a:r>
              <a:rPr lang="en-GB"/>
              <a:t>Outline</a:t>
            </a:r>
            <a:endParaRPr/>
          </a:p>
        </p:txBody>
      </p:sp>
      <p:sp>
        <p:nvSpPr>
          <p:cNvPr id="2" name="Date Placeholder 1"/>
          <p:cNvSpPr>
            <a:spLocks noGrp="1"/>
          </p:cNvSpPr>
          <p:nvPr>
            <p:ph type="dt" idx="10"/>
          </p:nvPr>
        </p:nvSpPr>
        <p:spPr bwMode="auto"/>
        <p:txBody>
          <a:bodyPr/>
          <a:lstStyle/>
          <a:p>
            <a:pPr>
              <a:defRPr/>
            </a:pPr>
            <a:r>
              <a:rPr lang="de-DE"/>
              <a:t>Hybrid kinetic-MHD simulations of runaway electron beam termination events</a:t>
            </a:r>
            <a:endParaRPr lang="en-US"/>
          </a:p>
        </p:txBody>
      </p:sp>
      <p:sp>
        <p:nvSpPr>
          <p:cNvPr id="3" name="Footer Placeholder 2"/>
          <p:cNvSpPr>
            <a:spLocks noGrp="1"/>
          </p:cNvSpPr>
          <p:nvPr>
            <p:ph type="ftr" idx="11"/>
          </p:nvPr>
        </p:nvSpPr>
        <p:spPr bwMode="auto"/>
        <p:txBody>
          <a:bodyPr/>
          <a:lstStyle/>
          <a:p>
            <a:pPr>
              <a:defRPr/>
            </a:pPr>
            <a:r>
              <a:rPr lang="de-DE"/>
              <a:t>MAX-PLANCK-INSTITUT FÜR PLASMAPHYSIK | Hannes Bergström | 14-06-2024</a:t>
            </a:r>
            <a:endParaRPr/>
          </a:p>
        </p:txBody>
      </p:sp>
    </p:spTree>
    <p:extLst>
      <p:ext uri="{BB962C8B-B14F-4D97-AF65-F5344CB8AC3E}">
        <p14:creationId xmlns:p14="http://schemas.microsoft.com/office/powerpoint/2010/main" val="38412593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08" name="Google Shape;308;p36"/>
          <p:cNvSpPr txBox="1">
            <a:spLocks noGrp="1"/>
          </p:cNvSpPr>
          <p:nvPr>
            <p:ph type="body" idx="1"/>
          </p:nvPr>
        </p:nvSpPr>
        <p:spPr bwMode="auto">
          <a:xfrm>
            <a:off x="735000" y="1424099"/>
            <a:ext cx="5265600" cy="2091300"/>
          </a:xfrm>
          <a:prstGeom prst="rect">
            <a:avLst/>
          </a:prstGeom>
        </p:spPr>
        <p:txBody>
          <a:bodyPr spcFirstLastPara="1" wrap="square" lIns="0" tIns="45700" rIns="0" bIns="45700" anchor="t" anchorCtr="0">
            <a:normAutofit/>
          </a:bodyPr>
          <a:lstStyle/>
          <a:p>
            <a:pPr marL="457200" lvl="0" indent="-342900" algn="l">
              <a:spcBef>
                <a:spcPts val="600"/>
              </a:spcBef>
              <a:spcAft>
                <a:spcPts val="0"/>
              </a:spcAft>
              <a:buSzPts val="1800"/>
              <a:buChar char="●"/>
              <a:defRPr/>
            </a:pPr>
            <a:r>
              <a:rPr lang="en-GB"/>
              <a:t>2D disruption simulation including VDE and RE avalanche using the </a:t>
            </a:r>
            <a:r>
              <a:rPr lang="en-GB" u="sng"/>
              <a:t>RE fluid model</a:t>
            </a:r>
            <a:r>
              <a:rPr lang="en-GB"/>
              <a:t> [2].</a:t>
            </a:r>
            <a:endParaRPr/>
          </a:p>
          <a:p>
            <a:pPr marL="457200" lvl="0" indent="-342900" algn="l">
              <a:spcBef>
                <a:spcPts val="0"/>
              </a:spcBef>
              <a:spcAft>
                <a:spcPts val="0"/>
              </a:spcAft>
              <a:buSzPts val="1800"/>
              <a:buChar char="●"/>
              <a:defRPr/>
            </a:pPr>
            <a:r>
              <a:rPr lang="en-GB"/>
              <a:t>Switching to 3D, growth of a (m,n)=(2,1) and (6,4) dominated tearing mode is seen.</a:t>
            </a:r>
            <a:endParaRPr/>
          </a:p>
          <a:p>
            <a:pPr marL="457200" lvl="0" indent="-342900" algn="l">
              <a:spcBef>
                <a:spcPts val="0"/>
              </a:spcBef>
              <a:spcAft>
                <a:spcPts val="0"/>
              </a:spcAft>
              <a:buSzPts val="1800"/>
              <a:buChar char="●"/>
              <a:defRPr/>
            </a:pPr>
            <a:r>
              <a:rPr lang="en-GB"/>
              <a:t>Eventual stochatsization and rapid loss of REs.</a:t>
            </a:r>
            <a:endParaRPr/>
          </a:p>
          <a:p>
            <a:pPr marL="0" lvl="0" indent="0" algn="l">
              <a:spcBef>
                <a:spcPts val="600"/>
              </a:spcBef>
              <a:spcAft>
                <a:spcPts val="0"/>
              </a:spcAft>
              <a:buNone/>
              <a:defRPr/>
            </a:pPr>
            <a:endParaRPr/>
          </a:p>
        </p:txBody>
      </p:sp>
      <p:sp>
        <p:nvSpPr>
          <p:cNvPr id="309" name="Google Shape;309;p36"/>
          <p:cNvSpPr txBox="1">
            <a:spLocks noGrp="1"/>
          </p:cNvSpPr>
          <p:nvPr>
            <p:ph type="title"/>
          </p:nvPr>
        </p:nvSpPr>
        <p:spPr bwMode="auto">
          <a:xfrm>
            <a:off x="658813" y="441325"/>
            <a:ext cx="9612900" cy="782700"/>
          </a:xfrm>
          <a:prstGeom prst="rect">
            <a:avLst/>
          </a:prstGeom>
        </p:spPr>
        <p:txBody>
          <a:bodyPr spcFirstLastPara="1" wrap="square" lIns="0" tIns="0" rIns="0" bIns="0" anchor="t" anchorCtr="0">
            <a:noAutofit/>
          </a:bodyPr>
          <a:lstStyle/>
          <a:p>
            <a:pPr marL="0" lvl="0" indent="0" algn="l">
              <a:spcBef>
                <a:spcPts val="0"/>
              </a:spcBef>
              <a:spcAft>
                <a:spcPts val="1800"/>
              </a:spcAft>
              <a:buNone/>
              <a:defRPr/>
            </a:pPr>
            <a:r>
              <a:rPr lang="en-GB"/>
              <a:t>Beam termination in ITER</a:t>
            </a:r>
            <a:endParaRPr/>
          </a:p>
        </p:txBody>
      </p:sp>
      <p:sp>
        <p:nvSpPr>
          <p:cNvPr id="310" name="Google Shape;310;p36"/>
          <p:cNvSpPr txBox="1">
            <a:spLocks noGrp="1"/>
          </p:cNvSpPr>
          <p:nvPr>
            <p:ph type="sldNum" idx="12"/>
          </p:nvPr>
        </p:nvSpPr>
        <p:spPr bwMode="auto">
          <a:xfrm>
            <a:off x="11280774" y="6561601"/>
            <a:ext cx="217200" cy="144000"/>
          </a:xfrm>
          <a:prstGeom prst="rect">
            <a:avLst/>
          </a:prstGeom>
        </p:spPr>
        <p:txBody>
          <a:bodyPr spcFirstLastPara="1" wrap="square" lIns="0" tIns="0" rIns="0" bIns="0" anchor="b" anchorCtr="0">
            <a:noAutofit/>
          </a:bodyPr>
          <a:lstStyle/>
          <a:p>
            <a:pPr marL="0" lvl="0" indent="0" algn="r">
              <a:spcBef>
                <a:spcPts val="0"/>
              </a:spcBef>
              <a:spcAft>
                <a:spcPts val="0"/>
              </a:spcAft>
              <a:buClr>
                <a:srgbClr val="000000"/>
              </a:buClr>
              <a:buFont typeface="Arial"/>
              <a:buNone/>
              <a:defRPr/>
            </a:pPr>
            <a:fld id="{00000000-1234-1234-1234-123412341234}" type="slidenum">
              <a:rPr lang="en-GB"/>
              <a:t>21</a:t>
            </a:fld>
            <a:endParaRPr/>
          </a:p>
        </p:txBody>
      </p:sp>
      <p:pic>
        <p:nvPicPr>
          <p:cNvPr id="311" name="Google Shape;311;p36"/>
          <p:cNvPicPr/>
          <p:nvPr/>
        </p:nvPicPr>
        <p:blipFill>
          <a:blip r:embed="rId3">
            <a:alphaModFix/>
          </a:blip>
          <a:stretch/>
        </p:blipFill>
        <p:spPr bwMode="auto">
          <a:xfrm>
            <a:off x="6105800" y="1775973"/>
            <a:ext cx="6038451" cy="3937075"/>
          </a:xfrm>
          <a:prstGeom prst="rect">
            <a:avLst/>
          </a:prstGeom>
          <a:noFill/>
          <a:ln>
            <a:noFill/>
          </a:ln>
        </p:spPr>
      </p:pic>
      <p:sp>
        <p:nvSpPr>
          <p:cNvPr id="312" name="Google Shape;312;p36"/>
          <p:cNvSpPr txBox="1">
            <a:spLocks noGrp="1"/>
          </p:cNvSpPr>
          <p:nvPr>
            <p:ph type="body" idx="1"/>
          </p:nvPr>
        </p:nvSpPr>
        <p:spPr bwMode="auto">
          <a:xfrm>
            <a:off x="735000" y="3557700"/>
            <a:ext cx="5265600" cy="2091300"/>
          </a:xfrm>
          <a:prstGeom prst="rect">
            <a:avLst/>
          </a:prstGeom>
        </p:spPr>
        <p:txBody>
          <a:bodyPr spcFirstLastPara="1" wrap="square" lIns="0" tIns="45700" rIns="0" bIns="45700" anchor="t" anchorCtr="0">
            <a:normAutofit/>
          </a:bodyPr>
          <a:lstStyle/>
          <a:p>
            <a:pPr marL="457200" lvl="0" indent="-342900" algn="l">
              <a:spcBef>
                <a:spcPts val="600"/>
              </a:spcBef>
              <a:spcAft>
                <a:spcPts val="0"/>
              </a:spcAft>
              <a:buSzPts val="1800"/>
              <a:buChar char="●"/>
              <a:defRPr/>
            </a:pPr>
            <a:r>
              <a:rPr lang="en-GB" dirty="0"/>
              <a:t>Simulation post-processed using kinetic </a:t>
            </a:r>
            <a:r>
              <a:rPr lang="en-GB" dirty="0" err="1"/>
              <a:t>REs.</a:t>
            </a:r>
            <a:endParaRPr dirty="0" err="1"/>
          </a:p>
          <a:p>
            <a:pPr marL="457200" lvl="0" indent="-342900" algn="l">
              <a:spcBef>
                <a:spcPts val="0"/>
              </a:spcBef>
              <a:spcAft>
                <a:spcPts val="0"/>
              </a:spcAft>
              <a:buSzPts val="1800"/>
              <a:buChar char="●"/>
              <a:defRPr/>
            </a:pPr>
            <a:r>
              <a:rPr lang="en-GB" dirty="0"/>
              <a:t>Transport and collision with 3D wall was studied.</a:t>
            </a:r>
          </a:p>
          <a:p>
            <a:pPr indent="-342900">
              <a:spcBef>
                <a:spcPts val="0"/>
              </a:spcBef>
              <a:buChar char="●"/>
              <a:defRPr/>
            </a:pPr>
            <a:r>
              <a:rPr lang="en-GB" dirty="0" err="1"/>
              <a:t>Monoenergy</a:t>
            </a:r>
            <a:r>
              <a:rPr lang="en-GB" dirty="0"/>
              <a:t>/</a:t>
            </a:r>
            <a:r>
              <a:rPr lang="en-GB" dirty="0" err="1"/>
              <a:t>monopitch</a:t>
            </a:r>
            <a:r>
              <a:rPr lang="en-GB" dirty="0"/>
              <a:t> assumed:</a:t>
            </a:r>
          </a:p>
        </p:txBody>
      </p:sp>
      <p:pic>
        <p:nvPicPr>
          <p:cNvPr id="313" name="Google Shape;313;p36"/>
          <p:cNvPicPr/>
          <p:nvPr/>
        </p:nvPicPr>
        <p:blipFill>
          <a:blip r:embed="rId4">
            <a:alphaModFix/>
          </a:blip>
          <a:stretch/>
        </p:blipFill>
        <p:spPr bwMode="auto">
          <a:xfrm>
            <a:off x="7211826" y="500301"/>
            <a:ext cx="3532900" cy="6113101"/>
          </a:xfrm>
          <a:prstGeom prst="rect">
            <a:avLst/>
          </a:prstGeom>
          <a:noFill/>
          <a:ln>
            <a:noFill/>
          </a:ln>
        </p:spPr>
      </p:pic>
      <p:sp>
        <p:nvSpPr>
          <p:cNvPr id="2" name="Date Placeholder 1"/>
          <p:cNvSpPr>
            <a:spLocks noGrp="1"/>
          </p:cNvSpPr>
          <p:nvPr>
            <p:ph type="dt" idx="10"/>
          </p:nvPr>
        </p:nvSpPr>
        <p:spPr bwMode="auto"/>
        <p:txBody>
          <a:bodyPr/>
          <a:lstStyle/>
          <a:p>
            <a:pPr>
              <a:defRPr/>
            </a:pPr>
            <a:r>
              <a:rPr lang="de-DE"/>
              <a:t>Hybrid kinetic-MHD simulations of runaway electron beam termination events</a:t>
            </a:r>
            <a:endParaRPr lang="en-US"/>
          </a:p>
        </p:txBody>
      </p:sp>
      <p:sp>
        <p:nvSpPr>
          <p:cNvPr id="3" name="Footer Placeholder 2"/>
          <p:cNvSpPr>
            <a:spLocks noGrp="1"/>
          </p:cNvSpPr>
          <p:nvPr>
            <p:ph type="ftr" idx="11"/>
          </p:nvPr>
        </p:nvSpPr>
        <p:spPr bwMode="auto"/>
        <p:txBody>
          <a:bodyPr/>
          <a:lstStyle/>
          <a:p>
            <a:pPr>
              <a:defRPr/>
            </a:pPr>
            <a:r>
              <a:rPr lang="de-DE"/>
              <a:t>MAX-PLANCK-INSTITUT FÜR PLASMAPHYSIK | Hannes Bergström | 14-06-2024</a:t>
            </a:r>
            <a:endParaRPr/>
          </a:p>
        </p:txBody>
      </p:sp>
      <p:sp>
        <p:nvSpPr>
          <p:cNvPr id="10" name="TextBox 9"/>
          <p:cNvSpPr txBox="1"/>
          <p:nvPr/>
        </p:nvSpPr>
        <p:spPr bwMode="auto">
          <a:xfrm>
            <a:off x="7667114" y="5941035"/>
            <a:ext cx="1791421" cy="261610"/>
          </a:xfrm>
          <a:prstGeom prst="rect">
            <a:avLst/>
          </a:prstGeom>
          <a:noFill/>
        </p:spPr>
        <p:txBody>
          <a:bodyPr wrap="square" rtlCol="0">
            <a:spAutoFit/>
          </a:bodyPr>
          <a:lstStyle/>
          <a:p>
            <a:pPr>
              <a:defRPr/>
            </a:pPr>
            <a:r>
              <a:rPr lang="en-US" sz="1100">
                <a:solidFill>
                  <a:schemeClr val="bg1">
                    <a:lumMod val="65000"/>
                  </a:schemeClr>
                </a:solidFill>
              </a:rPr>
              <a:t>Illustration taken from: [2]</a:t>
            </a:r>
            <a:endParaRPr lang="de-DE">
              <a:solidFill>
                <a:schemeClr val="bg1">
                  <a:lumMod val="65000"/>
                </a:schemeClr>
              </a:solidFill>
            </a:endParaRPr>
          </a:p>
        </p:txBody>
      </p:sp>
      <p:sp>
        <p:nvSpPr>
          <p:cNvPr id="11" name="TextBox 10"/>
          <p:cNvSpPr txBox="1"/>
          <p:nvPr/>
        </p:nvSpPr>
        <p:spPr bwMode="auto">
          <a:xfrm>
            <a:off x="1129121" y="5843690"/>
            <a:ext cx="4503519" cy="307777"/>
          </a:xfrm>
          <a:prstGeom prst="rect">
            <a:avLst/>
          </a:prstGeom>
          <a:noFill/>
        </p:spPr>
        <p:txBody>
          <a:bodyPr wrap="square" lIns="91440" tIns="45720" rIns="91440" bIns="45720" rtlCol="0" anchor="t">
            <a:spAutoFit/>
          </a:bodyPr>
          <a:lstStyle/>
          <a:p>
            <a:pPr>
              <a:defRPr/>
            </a:pPr>
            <a:r>
              <a:rPr lang="en-US" dirty="0">
                <a:solidFill>
                  <a:schemeClr val="bg1">
                    <a:lumMod val="65000"/>
                  </a:schemeClr>
                </a:solidFill>
              </a:rPr>
              <a:t>[2] </a:t>
            </a:r>
            <a:r>
              <a:rPr lang="en-US" i="1" dirty="0">
                <a:solidFill>
                  <a:schemeClr val="bg1">
                    <a:lumMod val="65000"/>
                  </a:schemeClr>
                </a:solidFill>
              </a:rPr>
              <a:t>V. Bandaru et al, </a:t>
            </a:r>
            <a:r>
              <a:rPr lang="en-US" i="1" dirty="0" err="1">
                <a:solidFill>
                  <a:schemeClr val="bg1">
                    <a:lumMod val="65000"/>
                  </a:schemeClr>
                </a:solidFill>
              </a:rPr>
              <a:t>Nucl</a:t>
            </a:r>
            <a:r>
              <a:rPr lang="en-US" i="1" dirty="0">
                <a:solidFill>
                  <a:schemeClr val="bg1">
                    <a:lumMod val="65000"/>
                  </a:schemeClr>
                </a:solidFill>
              </a:rPr>
              <a:t>. Fusion 64 076053 (2024)</a:t>
            </a:r>
            <a:endParaRPr lang="de-DE" sz="1800" dirty="0">
              <a:solidFill>
                <a:schemeClr val="bg1">
                  <a:lumMod val="65000"/>
                </a:schemeClr>
              </a:solidFill>
            </a:endParaRPr>
          </a:p>
        </p:txBody>
      </p:sp>
      <p:pic>
        <p:nvPicPr>
          <p:cNvPr id="4" name="Bildobjekt 3" descr="En bild som visar Teckensnitt, typografi, text, vit&#10;&#10;Automatiskt genererad beskrivning">
            <a:extLst>
              <a:ext uri="{FF2B5EF4-FFF2-40B4-BE49-F238E27FC236}">
                <a16:creationId xmlns:a16="http://schemas.microsoft.com/office/drawing/2014/main" id="{F29EB970-350E-60A7-869C-94B1062FC7B3}"/>
              </a:ext>
            </a:extLst>
          </p:cNvPr>
          <p:cNvPicPr>
            <a:picLocks noChangeAspect="1"/>
          </p:cNvPicPr>
          <p:nvPr/>
        </p:nvPicPr>
        <p:blipFill>
          <a:blip r:embed="rId5"/>
          <a:stretch>
            <a:fillRect/>
          </a:stretch>
        </p:blipFill>
        <p:spPr>
          <a:xfrm>
            <a:off x="2084834" y="5056277"/>
            <a:ext cx="1920236" cy="315376"/>
          </a:xfrm>
          <a:prstGeom prst="rect">
            <a:avLst/>
          </a:prstGeom>
        </p:spPr>
      </p:pic>
      <p:pic>
        <p:nvPicPr>
          <p:cNvPr id="5" name="Bildobjekt 4" descr="En bild som visar Teckensnitt, linje, typografi, kalligrafi&#10;&#10;Automatiskt genererad beskrivning">
            <a:extLst>
              <a:ext uri="{FF2B5EF4-FFF2-40B4-BE49-F238E27FC236}">
                <a16:creationId xmlns:a16="http://schemas.microsoft.com/office/drawing/2014/main" id="{4C6B5A38-CB31-56B7-DFF9-507662DF39D3}"/>
              </a:ext>
            </a:extLst>
          </p:cNvPr>
          <p:cNvPicPr>
            <a:picLocks noChangeAspect="1"/>
          </p:cNvPicPr>
          <p:nvPr/>
        </p:nvPicPr>
        <p:blipFill>
          <a:blip r:embed="rId6"/>
          <a:stretch>
            <a:fillRect/>
          </a:stretch>
        </p:blipFill>
        <p:spPr>
          <a:xfrm>
            <a:off x="1871473" y="5404800"/>
            <a:ext cx="2353053" cy="32640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12"/>
                                        </p:tgtEl>
                                        <p:attrNameLst>
                                          <p:attrName>style.visibility</p:attrName>
                                        </p:attrNameLst>
                                      </p:cBhvr>
                                      <p:to>
                                        <p:strVal val="visible"/>
                                      </p:to>
                                    </p:set>
                                  </p:childTnLst>
                                </p:cTn>
                              </p:par>
                              <p:par>
                                <p:cTn id="9" presetID="1" presetClass="exit" presetSubtype="0" fill="hold" nodeType="withEffect">
                                  <p:stCondLst>
                                    <p:cond delay="0"/>
                                  </p:stCondLst>
                                  <p:childTnLst>
                                    <p:set>
                                      <p:cBhvr>
                                        <p:cTn id="10" dur="1" fill="hold">
                                          <p:stCondLst>
                                            <p:cond delay="0"/>
                                          </p:stCondLst>
                                        </p:cTn>
                                        <p:tgtEl>
                                          <p:spTgt spid="311"/>
                                        </p:tgtEl>
                                        <p:attrNameLst>
                                          <p:attrName>style.visibility</p:attrName>
                                        </p:attrNameLst>
                                      </p:cBhvr>
                                      <p:to>
                                        <p:strVal val="hidden"/>
                                      </p:to>
                                    </p:set>
                                  </p:childTnLst>
                                </p:cTn>
                              </p:par>
                              <p:par>
                                <p:cTn id="11" presetID="1" presetClass="exit" presetSubtype="0" fill="hold" nodeType="withEffect">
                                  <p:stCondLst>
                                    <p:cond delay="0"/>
                                  </p:stCondLst>
                                  <p:childTnLst>
                                    <p:set>
                                      <p:cBhvr>
                                        <p:cTn id="12" dur="1" fill="hold">
                                          <p:stCondLst>
                                            <p:cond delay="0"/>
                                          </p:stCondLst>
                                        </p:cTn>
                                        <p:tgtEl>
                                          <p:spTgt spid="10"/>
                                        </p:tgtEl>
                                        <p:attrNameLst>
                                          <p:attrName>style.visibility</p:attrName>
                                        </p:attrNameLst>
                                      </p:cBhvr>
                                      <p:to>
                                        <p:strVal val="hidden"/>
                                      </p:to>
                                    </p:set>
                                  </p:childTnLst>
                                </p:cTn>
                              </p:par>
                              <p:par>
                                <p:cTn id="13" presetID="1" presetClass="exit" presetSubtype="0" fill="hold" nodeType="withEffect">
                                  <p:stCondLst>
                                    <p:cond delay="0"/>
                                  </p:stCondLst>
                                  <p:childTnLst>
                                    <p:set>
                                      <p:cBhvr>
                                        <p:cTn id="14" dur="1" fill="hold">
                                          <p:stCondLst>
                                            <p:cond delay="0"/>
                                          </p:stCondLst>
                                        </p:cTn>
                                        <p:tgtEl>
                                          <p:spTgt spid="11"/>
                                        </p:tgtEl>
                                        <p:attrNameLst>
                                          <p:attrName>style.visibility</p:attrName>
                                        </p:attrNameLst>
                                      </p:cBhvr>
                                      <p:to>
                                        <p:strVal val="hidden"/>
                                      </p:to>
                                    </p:set>
                                  </p:childTnLst>
                                </p:cTn>
                              </p:par>
                              <p:par>
                                <p:cTn id="15" presetID="1"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21" name="Google Shape;321;p37"/>
          <p:cNvSpPr txBox="1">
            <a:spLocks noGrp="1"/>
          </p:cNvSpPr>
          <p:nvPr>
            <p:ph type="sldNum" idx="12"/>
          </p:nvPr>
        </p:nvSpPr>
        <p:spPr bwMode="auto">
          <a:xfrm>
            <a:off x="11280774" y="6561601"/>
            <a:ext cx="217200" cy="144000"/>
          </a:xfrm>
          <a:prstGeom prst="rect">
            <a:avLst/>
          </a:prstGeom>
        </p:spPr>
        <p:txBody>
          <a:bodyPr spcFirstLastPara="1" wrap="square" lIns="0" tIns="0" rIns="0" bIns="0" anchor="b" anchorCtr="0">
            <a:noAutofit/>
          </a:bodyPr>
          <a:lstStyle/>
          <a:p>
            <a:pPr marL="0" lvl="0" indent="0" algn="r">
              <a:spcBef>
                <a:spcPts val="0"/>
              </a:spcBef>
              <a:spcAft>
                <a:spcPts val="0"/>
              </a:spcAft>
              <a:buClr>
                <a:srgbClr val="000000"/>
              </a:buClr>
              <a:buFont typeface="Arial"/>
              <a:buNone/>
              <a:defRPr/>
            </a:pPr>
            <a:fld id="{00000000-1234-1234-1234-123412341234}" type="slidenum">
              <a:rPr lang="en-GB" dirty="0"/>
              <a:t>22</a:t>
            </a:fld>
            <a:endParaRPr dirty="0"/>
          </a:p>
        </p:txBody>
      </p:sp>
      <p:sp>
        <p:nvSpPr>
          <p:cNvPr id="2" name="Date Placeholder 1"/>
          <p:cNvSpPr>
            <a:spLocks noGrp="1"/>
          </p:cNvSpPr>
          <p:nvPr>
            <p:ph type="dt" idx="10"/>
          </p:nvPr>
        </p:nvSpPr>
        <p:spPr bwMode="auto"/>
        <p:txBody>
          <a:bodyPr/>
          <a:lstStyle/>
          <a:p>
            <a:pPr>
              <a:defRPr/>
            </a:pPr>
            <a:r>
              <a:rPr lang="de-DE"/>
              <a:t>Hybrid kinetic-MHD simulations of runaway electron beam termination events</a:t>
            </a:r>
            <a:endParaRPr lang="en-US"/>
          </a:p>
        </p:txBody>
      </p:sp>
      <p:sp>
        <p:nvSpPr>
          <p:cNvPr id="4" name="Footer Placeholder 3"/>
          <p:cNvSpPr>
            <a:spLocks noGrp="1"/>
          </p:cNvSpPr>
          <p:nvPr>
            <p:ph type="ftr" idx="11"/>
          </p:nvPr>
        </p:nvSpPr>
        <p:spPr bwMode="auto"/>
        <p:txBody>
          <a:bodyPr/>
          <a:lstStyle/>
          <a:p>
            <a:pPr>
              <a:defRPr/>
            </a:pPr>
            <a:r>
              <a:rPr lang="de-DE" dirty="0"/>
              <a:t>MAX-PLANCK-INSTITUT FÜR PLASMAPHYSIK | Hannes Bergström | 14-06-2024</a:t>
            </a:r>
            <a:endParaRPr dirty="0"/>
          </a:p>
        </p:txBody>
      </p:sp>
      <p:pic>
        <p:nvPicPr>
          <p:cNvPr id="5" name="heatflux_baseline_neg_xi_updated">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p:blipFill>
        <p:spPr bwMode="auto">
          <a:xfrm>
            <a:off x="2083809" y="422988"/>
            <a:ext cx="8024382" cy="601202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78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30" name="Google Shape;330;p38"/>
          <p:cNvSpPr txBox="1">
            <a:spLocks noGrp="1"/>
          </p:cNvSpPr>
          <p:nvPr>
            <p:ph type="title"/>
          </p:nvPr>
        </p:nvSpPr>
        <p:spPr bwMode="auto">
          <a:xfrm>
            <a:off x="658813" y="441325"/>
            <a:ext cx="9612900" cy="782700"/>
          </a:xfrm>
          <a:prstGeom prst="rect">
            <a:avLst/>
          </a:prstGeom>
        </p:spPr>
        <p:txBody>
          <a:bodyPr spcFirstLastPara="1" wrap="square" lIns="0" tIns="0" rIns="0" bIns="0" anchor="t" anchorCtr="0">
            <a:noAutofit/>
          </a:bodyPr>
          <a:lstStyle/>
          <a:p>
            <a:pPr marL="0" lvl="0" indent="0" algn="l">
              <a:spcBef>
                <a:spcPts val="0"/>
              </a:spcBef>
              <a:spcAft>
                <a:spcPts val="1800"/>
              </a:spcAft>
              <a:buNone/>
              <a:defRPr/>
            </a:pPr>
            <a:r>
              <a:rPr lang="en-GB"/>
              <a:t>Beam termination in ITER</a:t>
            </a:r>
            <a:endParaRPr/>
          </a:p>
        </p:txBody>
      </p:sp>
      <p:sp>
        <p:nvSpPr>
          <p:cNvPr id="331" name="Google Shape;331;p38"/>
          <p:cNvSpPr txBox="1">
            <a:spLocks noGrp="1"/>
          </p:cNvSpPr>
          <p:nvPr>
            <p:ph type="sldNum" idx="12"/>
          </p:nvPr>
        </p:nvSpPr>
        <p:spPr bwMode="auto">
          <a:xfrm>
            <a:off x="11280774" y="6561601"/>
            <a:ext cx="217200" cy="144000"/>
          </a:xfrm>
          <a:prstGeom prst="rect">
            <a:avLst/>
          </a:prstGeom>
        </p:spPr>
        <p:txBody>
          <a:bodyPr spcFirstLastPara="1" wrap="square" lIns="0" tIns="0" rIns="0" bIns="0" anchor="b" anchorCtr="0">
            <a:noAutofit/>
          </a:bodyPr>
          <a:lstStyle/>
          <a:p>
            <a:pPr marL="0" lvl="0" indent="0" algn="r">
              <a:spcBef>
                <a:spcPts val="0"/>
              </a:spcBef>
              <a:spcAft>
                <a:spcPts val="0"/>
              </a:spcAft>
              <a:buClr>
                <a:srgbClr val="000000"/>
              </a:buClr>
              <a:buFont typeface="Arial"/>
              <a:buNone/>
              <a:defRPr/>
            </a:pPr>
            <a:fld id="{00000000-1234-1234-1234-123412341234}" type="slidenum">
              <a:rPr lang="en-GB"/>
              <a:t>23</a:t>
            </a:fld>
            <a:endParaRPr/>
          </a:p>
        </p:txBody>
      </p:sp>
      <p:sp>
        <p:nvSpPr>
          <p:cNvPr id="2" name="Date Placeholder 1"/>
          <p:cNvSpPr>
            <a:spLocks noGrp="1"/>
          </p:cNvSpPr>
          <p:nvPr>
            <p:ph type="dt" idx="10"/>
          </p:nvPr>
        </p:nvSpPr>
        <p:spPr bwMode="auto"/>
        <p:txBody>
          <a:bodyPr/>
          <a:lstStyle/>
          <a:p>
            <a:pPr>
              <a:defRPr/>
            </a:pPr>
            <a:r>
              <a:rPr lang="de-DE"/>
              <a:t>Hybrid kinetic-MHD simulations of runaway electron beam termination events</a:t>
            </a:r>
            <a:endParaRPr lang="en-US"/>
          </a:p>
        </p:txBody>
      </p:sp>
      <p:sp>
        <p:nvSpPr>
          <p:cNvPr id="3" name="Footer Placeholder 2"/>
          <p:cNvSpPr>
            <a:spLocks noGrp="1"/>
          </p:cNvSpPr>
          <p:nvPr>
            <p:ph type="ftr" idx="11"/>
          </p:nvPr>
        </p:nvSpPr>
        <p:spPr bwMode="auto"/>
        <p:txBody>
          <a:bodyPr/>
          <a:lstStyle/>
          <a:p>
            <a:pPr>
              <a:defRPr/>
            </a:pPr>
            <a:r>
              <a:rPr lang="de-DE"/>
              <a:t>MAX-PLANCK-INSTITUT FÜR PLASMAPHYSIK | Hannes Bergström | 14-06-2024</a:t>
            </a:r>
            <a:endParaRPr/>
          </a:p>
        </p:txBody>
      </p:sp>
      <p:pic>
        <p:nvPicPr>
          <p:cNvPr id="7" name="Picture 6"/>
          <p:cNvPicPr>
            <a:picLocks noChangeAspect="1"/>
          </p:cNvPicPr>
          <p:nvPr/>
        </p:nvPicPr>
        <p:blipFill>
          <a:blip r:embed="rId3"/>
          <a:stretch/>
        </p:blipFill>
        <p:spPr bwMode="auto">
          <a:xfrm>
            <a:off x="6064900" y="2414440"/>
            <a:ext cx="4516012" cy="3759195"/>
          </a:xfrm>
          <a:prstGeom prst="rect">
            <a:avLst/>
          </a:prstGeom>
        </p:spPr>
      </p:pic>
      <p:pic>
        <p:nvPicPr>
          <p:cNvPr id="9" name="Picture 8"/>
          <p:cNvPicPr>
            <a:picLocks noChangeAspect="1"/>
          </p:cNvPicPr>
          <p:nvPr/>
        </p:nvPicPr>
        <p:blipFill>
          <a:blip r:embed="rId4"/>
          <a:stretch/>
        </p:blipFill>
        <p:spPr bwMode="auto">
          <a:xfrm>
            <a:off x="615272" y="2017521"/>
            <a:ext cx="4998553" cy="4332374"/>
          </a:xfrm>
          <a:prstGeom prst="rect">
            <a:avLst/>
          </a:prstGeom>
        </p:spPr>
      </p:pic>
      <p:sp>
        <p:nvSpPr>
          <p:cNvPr id="10" name="TextBox 9"/>
          <p:cNvSpPr txBox="1"/>
          <p:nvPr/>
        </p:nvSpPr>
        <p:spPr bwMode="auto">
          <a:xfrm>
            <a:off x="933061" y="1411285"/>
            <a:ext cx="4724305" cy="523220"/>
          </a:xfrm>
          <a:prstGeom prst="rect">
            <a:avLst/>
          </a:prstGeom>
          <a:noFill/>
        </p:spPr>
        <p:txBody>
          <a:bodyPr wrap="square" rtlCol="0">
            <a:spAutoFit/>
          </a:bodyPr>
          <a:lstStyle/>
          <a:p>
            <a:pPr marL="285750" indent="-285750">
              <a:buFont typeface="Arial"/>
              <a:buChar char="•"/>
              <a:defRPr/>
            </a:pPr>
            <a:r>
              <a:rPr lang="en-US"/>
              <a:t>Periodicity of heat flux related to relative mode amplitudes at the time</a:t>
            </a:r>
            <a:endParaRPr lang="de-DE"/>
          </a:p>
        </p:txBody>
      </p:sp>
      <p:sp>
        <p:nvSpPr>
          <p:cNvPr id="16" name="TextBox 15"/>
          <p:cNvSpPr txBox="1"/>
          <p:nvPr/>
        </p:nvSpPr>
        <p:spPr bwMode="auto">
          <a:xfrm>
            <a:off x="5918623" y="1411285"/>
            <a:ext cx="4724305" cy="738664"/>
          </a:xfrm>
          <a:prstGeom prst="rect">
            <a:avLst/>
          </a:prstGeom>
          <a:noFill/>
        </p:spPr>
        <p:txBody>
          <a:bodyPr wrap="square" rtlCol="0">
            <a:spAutoFit/>
          </a:bodyPr>
          <a:lstStyle/>
          <a:p>
            <a:pPr marL="285750" indent="-285750">
              <a:buFont typeface="Arial"/>
              <a:buChar char="•"/>
              <a:defRPr/>
            </a:pPr>
            <a:r>
              <a:rPr lang="en-US"/>
              <a:t>Magnetic footprint: starting along the contour of the wall, field lines are traced to determine “wall to wall” connection length and minimal flux.</a:t>
            </a:r>
            <a:endParaRPr lang="de-DE"/>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30" name="Google Shape;330;p38"/>
          <p:cNvSpPr txBox="1">
            <a:spLocks noGrp="1"/>
          </p:cNvSpPr>
          <p:nvPr>
            <p:ph type="title"/>
          </p:nvPr>
        </p:nvSpPr>
        <p:spPr bwMode="auto">
          <a:xfrm>
            <a:off x="658813" y="441325"/>
            <a:ext cx="9612900" cy="782700"/>
          </a:xfrm>
          <a:prstGeom prst="rect">
            <a:avLst/>
          </a:prstGeom>
        </p:spPr>
        <p:txBody>
          <a:bodyPr spcFirstLastPara="1" wrap="square" lIns="0" tIns="0" rIns="0" bIns="0" anchor="t" anchorCtr="0">
            <a:noAutofit/>
          </a:bodyPr>
          <a:lstStyle/>
          <a:p>
            <a:pPr marL="0" lvl="0" indent="0" algn="l">
              <a:spcBef>
                <a:spcPts val="0"/>
              </a:spcBef>
              <a:spcAft>
                <a:spcPts val="1800"/>
              </a:spcAft>
              <a:buNone/>
              <a:defRPr/>
            </a:pPr>
            <a:r>
              <a:rPr lang="en-GB"/>
              <a:t>Beam termination in ITER</a:t>
            </a:r>
            <a:endParaRPr/>
          </a:p>
        </p:txBody>
      </p:sp>
      <p:sp>
        <p:nvSpPr>
          <p:cNvPr id="331" name="Google Shape;331;p38"/>
          <p:cNvSpPr txBox="1">
            <a:spLocks noGrp="1"/>
          </p:cNvSpPr>
          <p:nvPr>
            <p:ph type="sldNum" idx="12"/>
          </p:nvPr>
        </p:nvSpPr>
        <p:spPr bwMode="auto">
          <a:xfrm>
            <a:off x="11280774" y="6561601"/>
            <a:ext cx="217200" cy="144000"/>
          </a:xfrm>
          <a:prstGeom prst="rect">
            <a:avLst/>
          </a:prstGeom>
        </p:spPr>
        <p:txBody>
          <a:bodyPr spcFirstLastPara="1" wrap="square" lIns="0" tIns="0" rIns="0" bIns="0" anchor="b" anchorCtr="0">
            <a:noAutofit/>
          </a:bodyPr>
          <a:lstStyle/>
          <a:p>
            <a:pPr marL="0" lvl="0" indent="0" algn="r">
              <a:spcBef>
                <a:spcPts val="0"/>
              </a:spcBef>
              <a:spcAft>
                <a:spcPts val="0"/>
              </a:spcAft>
              <a:buClr>
                <a:srgbClr val="000000"/>
              </a:buClr>
              <a:buFont typeface="Arial"/>
              <a:buNone/>
              <a:defRPr/>
            </a:pPr>
            <a:fld id="{00000000-1234-1234-1234-123412341234}" type="slidenum">
              <a:rPr lang="en-GB"/>
              <a:t>24</a:t>
            </a:fld>
            <a:endParaRPr/>
          </a:p>
        </p:txBody>
      </p:sp>
      <p:sp>
        <p:nvSpPr>
          <p:cNvPr id="2" name="Date Placeholder 1"/>
          <p:cNvSpPr>
            <a:spLocks noGrp="1"/>
          </p:cNvSpPr>
          <p:nvPr>
            <p:ph type="dt" idx="10"/>
          </p:nvPr>
        </p:nvSpPr>
        <p:spPr bwMode="auto"/>
        <p:txBody>
          <a:bodyPr/>
          <a:lstStyle/>
          <a:p>
            <a:pPr>
              <a:defRPr/>
            </a:pPr>
            <a:r>
              <a:rPr lang="de-DE"/>
              <a:t>Hybrid kinetic-MHD simulations of runaway electron beam termination events</a:t>
            </a:r>
            <a:endParaRPr lang="en-US"/>
          </a:p>
        </p:txBody>
      </p:sp>
      <p:sp>
        <p:nvSpPr>
          <p:cNvPr id="3" name="Footer Placeholder 2"/>
          <p:cNvSpPr>
            <a:spLocks noGrp="1"/>
          </p:cNvSpPr>
          <p:nvPr>
            <p:ph type="ftr" idx="11"/>
          </p:nvPr>
        </p:nvSpPr>
        <p:spPr bwMode="auto"/>
        <p:txBody>
          <a:bodyPr/>
          <a:lstStyle/>
          <a:p>
            <a:pPr>
              <a:defRPr/>
            </a:pPr>
            <a:r>
              <a:rPr lang="de-DE"/>
              <a:t>MAX-PLANCK-INSTITUT FÜR PLASMAPHYSIK | Hannes Bergström | 14-06-2024</a:t>
            </a:r>
            <a:endParaRPr/>
          </a:p>
        </p:txBody>
      </p:sp>
      <p:pic>
        <p:nvPicPr>
          <p:cNvPr id="9" name="Picture 8"/>
          <p:cNvPicPr>
            <a:picLocks noChangeAspect="1"/>
          </p:cNvPicPr>
          <p:nvPr/>
        </p:nvPicPr>
        <p:blipFill>
          <a:blip r:embed="rId3"/>
          <a:stretch/>
        </p:blipFill>
        <p:spPr bwMode="auto">
          <a:xfrm>
            <a:off x="615272" y="2017521"/>
            <a:ext cx="4998553" cy="4332374"/>
          </a:xfrm>
          <a:prstGeom prst="rect">
            <a:avLst/>
          </a:prstGeom>
        </p:spPr>
      </p:pic>
      <p:sp>
        <p:nvSpPr>
          <p:cNvPr id="10" name="TextBox 9"/>
          <p:cNvSpPr txBox="1"/>
          <p:nvPr/>
        </p:nvSpPr>
        <p:spPr bwMode="auto">
          <a:xfrm>
            <a:off x="933061" y="1411285"/>
            <a:ext cx="4724305" cy="523220"/>
          </a:xfrm>
          <a:prstGeom prst="rect">
            <a:avLst/>
          </a:prstGeom>
          <a:noFill/>
        </p:spPr>
        <p:txBody>
          <a:bodyPr wrap="square" rtlCol="0">
            <a:spAutoFit/>
          </a:bodyPr>
          <a:lstStyle/>
          <a:p>
            <a:pPr marL="285750" indent="-285750">
              <a:buFont typeface="Arial"/>
              <a:buChar char="•"/>
              <a:defRPr/>
            </a:pPr>
            <a:r>
              <a:rPr lang="en-US"/>
              <a:t>Periodicity of heat flux related to relative mode amplitudes at the time.</a:t>
            </a:r>
            <a:endParaRPr lang="de-DE"/>
          </a:p>
        </p:txBody>
      </p:sp>
      <p:sp>
        <p:nvSpPr>
          <p:cNvPr id="16" name="TextBox 15"/>
          <p:cNvSpPr txBox="1"/>
          <p:nvPr/>
        </p:nvSpPr>
        <p:spPr bwMode="auto">
          <a:xfrm>
            <a:off x="5918623" y="1411285"/>
            <a:ext cx="4724305" cy="1169551"/>
          </a:xfrm>
          <a:prstGeom prst="rect">
            <a:avLst/>
          </a:prstGeom>
          <a:noFill/>
        </p:spPr>
        <p:txBody>
          <a:bodyPr wrap="square" rtlCol="0">
            <a:spAutoFit/>
          </a:bodyPr>
          <a:lstStyle/>
          <a:p>
            <a:pPr marL="285750" indent="-285750">
              <a:buFont typeface="Arial"/>
              <a:buChar char="•"/>
              <a:defRPr/>
            </a:pPr>
            <a:r>
              <a:rPr lang="en-US"/>
              <a:t>Magnetic footprint: starting along the contour of the wall, field lines are traced to determine “wall to wall” connection length and minimal flux.</a:t>
            </a:r>
            <a:endParaRPr/>
          </a:p>
          <a:p>
            <a:pPr marL="285750" indent="-285750">
              <a:buFont typeface="Arial"/>
              <a:buChar char="•"/>
              <a:defRPr/>
            </a:pPr>
            <a:r>
              <a:rPr lang="en-US"/>
              <a:t>For a fixed field (~52.45 ms) no apparent dependence on starting position of particle.</a:t>
            </a:r>
            <a:endParaRPr lang="de-DE"/>
          </a:p>
        </p:txBody>
      </p:sp>
      <p:pic>
        <p:nvPicPr>
          <p:cNvPr id="5" name="Picture 4"/>
          <p:cNvPicPr>
            <a:picLocks noChangeAspect="1"/>
          </p:cNvPicPr>
          <p:nvPr/>
        </p:nvPicPr>
        <p:blipFill>
          <a:blip r:embed="rId4"/>
          <a:stretch/>
        </p:blipFill>
        <p:spPr bwMode="auto">
          <a:xfrm>
            <a:off x="5532013" y="3527475"/>
            <a:ext cx="6635107" cy="2007347"/>
          </a:xfrm>
          <a:prstGeom prst="rect">
            <a:avLst/>
          </a:prstGeom>
        </p:spPr>
      </p:pic>
      <p:cxnSp>
        <p:nvCxnSpPr>
          <p:cNvPr id="12" name="Straight Arrow Connector 11"/>
          <p:cNvCxnSpPr>
            <a:cxnSpLocks/>
          </p:cNvCxnSpPr>
          <p:nvPr/>
        </p:nvCxnSpPr>
        <p:spPr bwMode="auto">
          <a:xfrm>
            <a:off x="7402286" y="3429000"/>
            <a:ext cx="403082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3" name="TextBox 12"/>
              <p:cNvSpPr txBox="1"/>
              <p:nvPr/>
            </p:nvSpPr>
            <p:spPr bwMode="auto">
              <a:xfrm>
                <a:off x="9222145" y="3053527"/>
                <a:ext cx="494132" cy="276999"/>
              </a:xfrm>
              <a:prstGeom prst="rect">
                <a:avLst/>
              </a:prstGeom>
              <a:noFill/>
            </p:spPr>
            <p:txBody>
              <a:bodyPr wrap="square" lIns="0" tIns="0" rIns="0" bIns="0" rtlCol="0">
                <a:spAutoFit/>
              </a:bodyPr>
              <a:lstStyle/>
              <a:p>
                <a:pPr>
                  <a:defRPr/>
                </a:pPr>
                <mc:AlternateContent>
                  <mc:Choice Requires="a14">
                    <a14:m>
                      <m:oMathPara xmlns:m="http://schemas.openxmlformats.org/officeDocument/2006/math">
                        <m:oMathParaPr>
                          <m:jc m:val="centerGroup"/>
                        </m:oMathParaPr>
                        <m:oMath xmlns:m="http://schemas.openxmlformats.org/officeDocument/2006/math">
                          <m:sSub>
                            <m:sSubPr>
                              <m:ctrlPr>
                                <a:rPr lang="en-US" sz="1800" b="0" i="1">
                                  <a:latin typeface="Cambria Math" panose="02040503050406030204" pitchFamily="18" charset="0"/>
                                  <a:ea typeface="Cambria Math"/>
                                  <a:cs typeface="Cambria Math"/>
                                </a:rPr>
                              </m:ctrlPr>
                            </m:sSubPr>
                            <m:e>
                              <m:r>
                                <a:rPr lang="en-US" sz="1800" b="0" i="1">
                                  <a:latin typeface="Cambria Math"/>
                                </a:rPr>
                                <m:t>𝜓</m:t>
                              </m:r>
                            </m:e>
                            <m:sub>
                              <m:r>
                                <a:rPr lang="en-US" sz="1800" b="0" i="1">
                                  <a:latin typeface="Cambria Math"/>
                                </a:rPr>
                                <m:t>𝑛</m:t>
                              </m:r>
                            </m:sub>
                          </m:sSub>
                        </m:oMath>
                      </m:oMathPara>
                    </a14:m>
                  </mc:Choice>
                  <mc:Fallback xmlns:m="http://schemas.openxmlformats.org/officeDocument/2006/math" xmlns:w="http://schemas.openxmlformats.org/wordprocessingml/2006/main" xmlns=""/>
                </mc:AlternateContent>
                <a:endParaRPr lang="de-DE"/>
              </a:p>
            </p:txBody>
          </p:sp>
        </mc:Choice>
        <mc:Fallback xmlns="">
          <p:sp>
            <p:nvSpPr>
              <p:cNvPr id="13" name="TextBox 12"/>
              <p:cNvSpPr txBox="1">
                <a:spLocks noRot="1" noChangeAspect="1" noMove="1" noResize="1" noEditPoints="1" noAdjustHandles="1" noChangeArrowheads="1" noChangeShapeType="1" noTextEdit="1"/>
              </p:cNvSpPr>
              <p:nvPr/>
            </p:nvSpPr>
            <p:spPr bwMode="auto">
              <a:xfrm>
                <a:off x="9222145" y="3053527"/>
                <a:ext cx="494132" cy="276999"/>
              </a:xfrm>
              <a:prstGeom prst="rect">
                <a:avLst/>
              </a:prstGeom>
              <a:blipFill>
                <a:blip r:embed="rId5"/>
                <a:stretch>
                  <a:fillRect b="-37778"/>
                </a:stretch>
              </a:blipFill>
            </p:spPr>
            <p:txBody>
              <a:bodyPr/>
              <a:lstStyle/>
              <a:p>
                <a:r>
                  <a:rPr lang="en-US">
                    <a:noFill/>
                  </a:rPr>
                  <a:t> </a:t>
                </a:r>
              </a:p>
            </p:txBody>
          </p:sp>
        </mc:Fallback>
      </mc:AlternateContent>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A6A24426-50FF-AE10-99F7-CB3ADAD7F107}"/>
              </a:ext>
            </a:extLst>
          </p:cNvPr>
          <p:cNvSpPr>
            <a:spLocks noGrp="1"/>
          </p:cNvSpPr>
          <p:nvPr>
            <p:ph type="title"/>
          </p:nvPr>
        </p:nvSpPr>
        <p:spPr/>
        <p:txBody>
          <a:bodyPr/>
          <a:lstStyle/>
          <a:p>
            <a:r>
              <a:rPr lang="sv-SE" dirty="0" err="1"/>
              <a:t>Beam</a:t>
            </a:r>
            <a:r>
              <a:rPr lang="sv-SE" dirty="0"/>
              <a:t> termination in ITER</a:t>
            </a:r>
          </a:p>
        </p:txBody>
      </p:sp>
      <p:sp>
        <p:nvSpPr>
          <p:cNvPr id="5" name="Platshållare för datum 4">
            <a:extLst>
              <a:ext uri="{FF2B5EF4-FFF2-40B4-BE49-F238E27FC236}">
                <a16:creationId xmlns:a16="http://schemas.microsoft.com/office/drawing/2014/main" id="{172A06CE-6A09-8834-9AE3-BCF5BF42DD41}"/>
              </a:ext>
            </a:extLst>
          </p:cNvPr>
          <p:cNvSpPr>
            <a:spLocks noGrp="1"/>
          </p:cNvSpPr>
          <p:nvPr>
            <p:ph type="dt" idx="10"/>
          </p:nvPr>
        </p:nvSpPr>
        <p:spPr/>
        <p:txBody>
          <a:bodyPr/>
          <a:lstStyle/>
          <a:p>
            <a:pPr>
              <a:defRPr/>
            </a:pPr>
            <a:r>
              <a:rPr lang="de-DE"/>
              <a:t>Hybrid kinetic-MHD simulations of runaway electron beam termination events</a:t>
            </a:r>
          </a:p>
        </p:txBody>
      </p:sp>
      <p:sp>
        <p:nvSpPr>
          <p:cNvPr id="6" name="Platshållare för sidfot 5">
            <a:extLst>
              <a:ext uri="{FF2B5EF4-FFF2-40B4-BE49-F238E27FC236}">
                <a16:creationId xmlns:a16="http://schemas.microsoft.com/office/drawing/2014/main" id="{A5A2F301-C858-F235-1E41-6F3ACC287430}"/>
              </a:ext>
            </a:extLst>
          </p:cNvPr>
          <p:cNvSpPr>
            <a:spLocks noGrp="1"/>
          </p:cNvSpPr>
          <p:nvPr>
            <p:ph type="ftr" idx="11"/>
          </p:nvPr>
        </p:nvSpPr>
        <p:spPr/>
        <p:txBody>
          <a:bodyPr/>
          <a:lstStyle/>
          <a:p>
            <a:pPr>
              <a:defRPr/>
            </a:pPr>
            <a:r>
              <a:rPr lang="de-DE"/>
              <a:t>MAX-PLANCK-INSTITUT FÜR PLASMAPHYSIK | Hannes Bergström | 14-06-2024</a:t>
            </a:r>
          </a:p>
        </p:txBody>
      </p:sp>
      <p:sp>
        <p:nvSpPr>
          <p:cNvPr id="7" name="Platshållare för bildnummer 6">
            <a:extLst>
              <a:ext uri="{FF2B5EF4-FFF2-40B4-BE49-F238E27FC236}">
                <a16:creationId xmlns:a16="http://schemas.microsoft.com/office/drawing/2014/main" id="{4A05D8C6-D87D-FE6E-60F1-393C273C0849}"/>
              </a:ext>
            </a:extLst>
          </p:cNvPr>
          <p:cNvSpPr>
            <a:spLocks noGrp="1"/>
          </p:cNvSpPr>
          <p:nvPr>
            <p:ph type="sldNum" idx="12"/>
          </p:nvPr>
        </p:nvSpPr>
        <p:spPr/>
        <p:txBody>
          <a:bodyPr/>
          <a:lstStyle/>
          <a:p>
            <a:pPr marL="0" lvl="0" indent="0" algn="r">
              <a:spcBef>
                <a:spcPts val="0"/>
              </a:spcBef>
              <a:spcAft>
                <a:spcPts val="0"/>
              </a:spcAft>
              <a:buNone/>
              <a:defRPr/>
            </a:pPr>
            <a:fld id="{00000000-1234-1234-1234-123412341234}" type="slidenum">
              <a:rPr lang="en-GB"/>
              <a:t>25</a:t>
            </a:fld>
            <a:endParaRPr lang="en-GB"/>
          </a:p>
        </p:txBody>
      </p:sp>
      <p:sp>
        <p:nvSpPr>
          <p:cNvPr id="9" name="TextBox 7">
            <a:extLst>
              <a:ext uri="{FF2B5EF4-FFF2-40B4-BE49-F238E27FC236}">
                <a16:creationId xmlns:a16="http://schemas.microsoft.com/office/drawing/2014/main" id="{DEFF5177-9C2F-7BC9-1E71-A6599DE86024}"/>
              </a:ext>
            </a:extLst>
          </p:cNvPr>
          <p:cNvSpPr txBox="1"/>
          <p:nvPr/>
        </p:nvSpPr>
        <p:spPr bwMode="auto">
          <a:xfrm>
            <a:off x="634609" y="6260274"/>
            <a:ext cx="6334327" cy="584775"/>
          </a:xfrm>
          <a:prstGeom prst="rect">
            <a:avLst/>
          </a:prstGeom>
          <a:noFill/>
        </p:spPr>
        <p:txBody>
          <a:bodyPr wrap="square" lIns="91440" tIns="45720" rIns="91440" bIns="45720" rtlCol="0" anchor="t">
            <a:spAutoFit/>
          </a:bodyPr>
          <a:lstStyle/>
          <a:p>
            <a:pPr>
              <a:defRPr/>
            </a:pPr>
            <a:r>
              <a:rPr lang="en-US" dirty="0">
                <a:solidFill>
                  <a:schemeClr val="bg1">
                    <a:lumMod val="65000"/>
                  </a:schemeClr>
                </a:solidFill>
              </a:rPr>
              <a:t>[1] </a:t>
            </a:r>
            <a:r>
              <a:rPr lang="en-US" i="1" dirty="0">
                <a:solidFill>
                  <a:schemeClr val="bg1">
                    <a:lumMod val="65000"/>
                  </a:schemeClr>
                </a:solidFill>
              </a:rPr>
              <a:t>O. </a:t>
            </a:r>
            <a:r>
              <a:rPr lang="en-US" i="1" dirty="0" err="1">
                <a:solidFill>
                  <a:schemeClr val="bg1">
                    <a:lumMod val="65000"/>
                  </a:schemeClr>
                </a:solidFill>
              </a:rPr>
              <a:t>Embréus</a:t>
            </a:r>
            <a:r>
              <a:rPr lang="en-US" i="1" dirty="0">
                <a:solidFill>
                  <a:schemeClr val="bg1">
                    <a:lumMod val="65000"/>
                  </a:schemeClr>
                </a:solidFill>
              </a:rPr>
              <a:t> et al, </a:t>
            </a:r>
            <a:r>
              <a:rPr lang="en-GB" i="1" dirty="0">
                <a:solidFill>
                  <a:schemeClr val="bg1">
                    <a:lumMod val="65000"/>
                  </a:schemeClr>
                </a:solidFill>
              </a:rPr>
              <a:t>Journal of Plasma Physics 84(5) 905840506 (2018)</a:t>
            </a:r>
          </a:p>
          <a:p>
            <a:pPr>
              <a:defRPr/>
            </a:pPr>
            <a:endParaRPr lang="de-DE" sz="1800">
              <a:solidFill>
                <a:schemeClr val="bg1">
                  <a:lumMod val="65000"/>
                </a:schemeClr>
              </a:solidFill>
            </a:endParaRPr>
          </a:p>
        </p:txBody>
      </p:sp>
      <p:pic>
        <p:nvPicPr>
          <p:cNvPr id="13" name="Bildobjekt 12" descr="En bild som visar text, diagram, linje, Graf&#10;&#10;Automatiskt genererad beskrivning">
            <a:extLst>
              <a:ext uri="{FF2B5EF4-FFF2-40B4-BE49-F238E27FC236}">
                <a16:creationId xmlns:a16="http://schemas.microsoft.com/office/drawing/2014/main" id="{89B77255-1966-6114-D10B-B66C9B7A9DCB}"/>
              </a:ext>
            </a:extLst>
          </p:cNvPr>
          <p:cNvPicPr>
            <a:picLocks noChangeAspect="1"/>
          </p:cNvPicPr>
          <p:nvPr/>
        </p:nvPicPr>
        <p:blipFill>
          <a:blip r:embed="rId2"/>
          <a:stretch>
            <a:fillRect/>
          </a:stretch>
        </p:blipFill>
        <p:spPr>
          <a:xfrm>
            <a:off x="6297168" y="1163759"/>
            <a:ext cx="4791456" cy="5097409"/>
          </a:xfrm>
          <a:prstGeom prst="rect">
            <a:avLst/>
          </a:prstGeom>
        </p:spPr>
      </p:pic>
      <p:sp>
        <p:nvSpPr>
          <p:cNvPr id="29" name="Platshållare för text 1">
            <a:extLst>
              <a:ext uri="{FF2B5EF4-FFF2-40B4-BE49-F238E27FC236}">
                <a16:creationId xmlns:a16="http://schemas.microsoft.com/office/drawing/2014/main" id="{2279EF28-8AAF-2729-DCB2-25A79C4C4989}"/>
              </a:ext>
            </a:extLst>
          </p:cNvPr>
          <p:cNvSpPr txBox="1">
            <a:spLocks/>
          </p:cNvSpPr>
          <p:nvPr/>
        </p:nvSpPr>
        <p:spPr bwMode="auto">
          <a:xfrm>
            <a:off x="658812" y="1277054"/>
            <a:ext cx="5265737" cy="4900448"/>
          </a:xfrm>
          <a:prstGeom prst="rect">
            <a:avLst/>
          </a:prstGeom>
          <a:noFill/>
          <a:ln>
            <a:noFill/>
          </a:ln>
        </p:spPr>
        <p:txBody>
          <a:bodyPr spcFirstLastPara="1" wrap="square" lIns="0" tIns="45700" rIns="0" bIns="45700" anchor="t" anchorCtr="0">
            <a:normAutofit/>
          </a:bodyPr>
          <a:lstStyle>
            <a:defPPr marR="0" lvl="0" algn="l">
              <a:lnSpc>
                <a:spcPct val="100000"/>
              </a:lnSpc>
              <a:spcBef>
                <a:spcPts val="0"/>
              </a:spcBef>
              <a:spcAft>
                <a:spcPts val="0"/>
              </a:spcAft>
            </a:defPPr>
            <a:lvl1pPr marL="457200" marR="0" lvl="0" indent="-228600" algn="l">
              <a:lnSpc>
                <a:spcPct val="120000"/>
              </a:lnSpc>
              <a:spcBef>
                <a:spcPts val="600"/>
              </a:spcBef>
              <a:spcAft>
                <a:spcPts val="0"/>
              </a:spcAft>
              <a:buClr>
                <a:schemeClr val="dk1"/>
              </a:buClr>
              <a:buSzPts val="1800"/>
              <a:buFont typeface="Arial"/>
              <a:buNone/>
              <a:defRPr sz="1800" b="0" i="0" u="none" strike="noStrike" cap="none">
                <a:solidFill>
                  <a:schemeClr val="dk1"/>
                </a:solidFill>
                <a:latin typeface="Arial"/>
                <a:ea typeface="Arial"/>
                <a:cs typeface="Arial"/>
              </a:defRPr>
            </a:lvl1pPr>
            <a:lvl2pPr marL="914400" marR="0" lvl="1" indent="-228600" algn="l">
              <a:lnSpc>
                <a:spcPct val="120000"/>
              </a:lnSpc>
              <a:spcBef>
                <a:spcPts val="600"/>
              </a:spcBef>
              <a:spcAft>
                <a:spcPts val="0"/>
              </a:spcAft>
              <a:buClr>
                <a:schemeClr val="dk2"/>
              </a:buClr>
              <a:buSzPts val="1800"/>
              <a:buFont typeface="Arial"/>
              <a:buNone/>
              <a:defRPr sz="1800" b="1" i="0" u="none" strike="noStrike" cap="none">
                <a:solidFill>
                  <a:schemeClr val="dk2"/>
                </a:solidFill>
                <a:latin typeface="Arial"/>
                <a:ea typeface="Arial"/>
                <a:cs typeface="Arial"/>
              </a:defRPr>
            </a:lvl2pPr>
            <a:lvl3pPr marL="1371600" marR="0" lvl="2" indent="-342900" algn="l">
              <a:lnSpc>
                <a:spcPct val="120000"/>
              </a:lnSpc>
              <a:spcBef>
                <a:spcPts val="600"/>
              </a:spcBef>
              <a:spcAft>
                <a:spcPts val="0"/>
              </a:spcAft>
              <a:buClr>
                <a:schemeClr val="dk1"/>
              </a:buClr>
              <a:buSzPts val="1800"/>
              <a:buFont typeface="Arial"/>
              <a:buChar char="•"/>
              <a:defRPr sz="1800" b="0" i="0" u="none" strike="noStrike" cap="none">
                <a:solidFill>
                  <a:schemeClr val="dk1"/>
                </a:solidFill>
                <a:latin typeface="Arial"/>
                <a:ea typeface="Arial"/>
                <a:cs typeface="Arial"/>
              </a:defRPr>
            </a:lvl3pPr>
            <a:lvl4pPr marL="1828800" marR="0" lvl="3" indent="-342900" algn="l">
              <a:lnSpc>
                <a:spcPct val="120000"/>
              </a:lnSpc>
              <a:spcBef>
                <a:spcPts val="600"/>
              </a:spcBef>
              <a:spcAft>
                <a:spcPts val="0"/>
              </a:spcAft>
              <a:buClr>
                <a:schemeClr val="dk2"/>
              </a:buClr>
              <a:buSzPts val="1800"/>
              <a:buFont typeface="Arial"/>
              <a:buChar char="•"/>
              <a:defRPr sz="1800" b="1" i="0" u="none" strike="noStrike" cap="none">
                <a:solidFill>
                  <a:schemeClr val="dk2"/>
                </a:solidFill>
                <a:latin typeface="Arial"/>
                <a:ea typeface="Arial"/>
                <a:cs typeface="Arial"/>
              </a:defRPr>
            </a:lvl4pPr>
            <a:lvl5pPr marL="2286000" marR="0" lvl="4" indent="-342900" algn="l">
              <a:lnSpc>
                <a:spcPct val="120000"/>
              </a:lnSpc>
              <a:spcBef>
                <a:spcPts val="600"/>
              </a:spcBef>
              <a:spcAft>
                <a:spcPts val="0"/>
              </a:spcAft>
              <a:buClr>
                <a:schemeClr val="dk1"/>
              </a:buClr>
              <a:buSzPts val="1800"/>
              <a:buFont typeface="Arial"/>
              <a:buChar char="•"/>
              <a:defRPr sz="1800" b="0" i="0" u="none" strike="noStrike" cap="none">
                <a:solidFill>
                  <a:schemeClr val="dk1"/>
                </a:solidFill>
                <a:latin typeface="Arial"/>
                <a:ea typeface="Arial"/>
                <a:cs typeface="Arial"/>
              </a:defRPr>
            </a:lvl5pPr>
            <a:lvl6pPr marL="2743200" marR="0" lvl="5" indent="-354329" algn="l">
              <a:lnSpc>
                <a:spcPct val="100000"/>
              </a:lnSpc>
              <a:spcBef>
                <a:spcPts val="300"/>
              </a:spcBef>
              <a:spcAft>
                <a:spcPts val="0"/>
              </a:spcAft>
              <a:buClr>
                <a:schemeClr val="dk1"/>
              </a:buClr>
              <a:buSzPts val="1980"/>
              <a:buFont typeface="Noto Sans Symbols"/>
              <a:buChar char="−"/>
              <a:defRPr sz="1800" b="0" i="0" u="none" strike="noStrike" cap="none">
                <a:solidFill>
                  <a:schemeClr val="dk1"/>
                </a:solidFill>
                <a:latin typeface="Arial"/>
                <a:ea typeface="Arial"/>
                <a:cs typeface="Arial"/>
              </a:defRPr>
            </a:lvl6pPr>
            <a:lvl7pPr marL="3200400" marR="0" lvl="6" indent="-342900" algn="l">
              <a:lnSpc>
                <a:spcPct val="100000"/>
              </a:lnSpc>
              <a:spcBef>
                <a:spcPts val="600"/>
              </a:spcBef>
              <a:spcAft>
                <a:spcPts val="0"/>
              </a:spcAft>
              <a:buClr>
                <a:schemeClr val="dk2"/>
              </a:buClr>
              <a:buSzPts val="1800"/>
              <a:buFont typeface="Noto Sans Symbols"/>
              <a:buChar char="🡦"/>
              <a:defRPr sz="1500" b="0" i="1" u="none" strike="noStrike" cap="none">
                <a:solidFill>
                  <a:schemeClr val="dk2"/>
                </a:solidFill>
                <a:latin typeface="Arial"/>
                <a:ea typeface="Arial"/>
                <a:cs typeface="Arial"/>
              </a:defRPr>
            </a:lvl7pPr>
            <a:lvl8pPr marL="3657600" marR="0" lvl="7" indent="-228600" algn="l">
              <a:lnSpc>
                <a:spcPct val="100000"/>
              </a:lnSpc>
              <a:spcBef>
                <a:spcPts val="525"/>
              </a:spcBef>
              <a:spcAft>
                <a:spcPts val="0"/>
              </a:spcAft>
              <a:buClr>
                <a:srgbClr val="7F7F7F"/>
              </a:buClr>
              <a:buSzPts val="1980"/>
              <a:buFont typeface="Noto Sans Symbols"/>
              <a:buNone/>
              <a:defRPr sz="1000" b="0" i="1" u="none" strike="noStrike" cap="none">
                <a:solidFill>
                  <a:srgbClr val="7F7F7F"/>
                </a:solidFill>
                <a:latin typeface="Arial"/>
                <a:ea typeface="Arial"/>
                <a:cs typeface="Arial"/>
              </a:defRPr>
            </a:lvl8pPr>
            <a:lvl9pPr marL="4114800" marR="0" lvl="8" indent="-228600" algn="l">
              <a:lnSpc>
                <a:spcPct val="61111"/>
              </a:lnSpc>
              <a:spcBef>
                <a:spcPts val="525"/>
              </a:spcBef>
              <a:spcAft>
                <a:spcPts val="0"/>
              </a:spcAft>
              <a:buClr>
                <a:srgbClr val="7F7F7F"/>
              </a:buClr>
              <a:buSzPts val="1800"/>
              <a:buFont typeface="Arial"/>
              <a:buNone/>
              <a:defRPr sz="800" b="0" i="1" u="none" strike="noStrike" cap="none">
                <a:solidFill>
                  <a:srgbClr val="7F7F7F"/>
                </a:solidFill>
                <a:latin typeface="Arial"/>
                <a:ea typeface="Arial"/>
                <a:cs typeface="Arial"/>
              </a:defRPr>
            </a:lvl9pPr>
          </a:lstStyle>
          <a:p>
            <a:pPr marL="514350" indent="-285750">
              <a:buFont typeface="Arial"/>
              <a:buChar char="•"/>
            </a:pPr>
            <a:r>
              <a:rPr lang="sv-SE" dirty="0" err="1"/>
              <a:t>Dependence</a:t>
            </a:r>
            <a:r>
              <a:rPr lang="sv-SE" dirty="0"/>
              <a:t> on </a:t>
            </a:r>
            <a:r>
              <a:rPr lang="sv-SE" dirty="0" err="1"/>
              <a:t>momentum</a:t>
            </a:r>
            <a:r>
              <a:rPr lang="sv-SE" dirty="0"/>
              <a:t> space distribution </a:t>
            </a:r>
            <a:r>
              <a:rPr lang="sv-SE" dirty="0" err="1"/>
              <a:t>studied</a:t>
            </a:r>
            <a:r>
              <a:rPr lang="sv-SE" dirty="0"/>
              <a:t> by </a:t>
            </a:r>
            <a:r>
              <a:rPr lang="sv-SE" dirty="0" err="1"/>
              <a:t>assuming</a:t>
            </a:r>
            <a:r>
              <a:rPr lang="sv-SE" dirty="0"/>
              <a:t> </a:t>
            </a:r>
            <a:r>
              <a:rPr lang="sv-SE" dirty="0" err="1"/>
              <a:t>avalanche</a:t>
            </a:r>
            <a:r>
              <a:rPr lang="sv-SE" dirty="0"/>
              <a:t> </a:t>
            </a:r>
            <a:r>
              <a:rPr lang="sv-SE" dirty="0" err="1"/>
              <a:t>dominated</a:t>
            </a:r>
            <a:r>
              <a:rPr lang="sv-SE" dirty="0"/>
              <a:t> distribution from </a:t>
            </a:r>
            <a:r>
              <a:rPr lang="en-GB" i="1" dirty="0"/>
              <a:t>O. </a:t>
            </a:r>
            <a:r>
              <a:rPr lang="en-GB" i="1" dirty="0" err="1"/>
              <a:t>Embréus</a:t>
            </a:r>
            <a:r>
              <a:rPr lang="en-GB" i="1" dirty="0"/>
              <a:t> et al </a:t>
            </a:r>
            <a:r>
              <a:rPr lang="en-GB" dirty="0"/>
              <a:t>[3]:</a:t>
            </a:r>
            <a:endParaRPr lang="sv-SE" dirty="0"/>
          </a:p>
          <a:p>
            <a:pPr marL="514350" indent="-285750">
              <a:buFont typeface="Arial"/>
              <a:buChar char="•"/>
            </a:pPr>
            <a:endParaRPr lang="sv-SE" dirty="0"/>
          </a:p>
          <a:p>
            <a:pPr marL="514350" indent="-285750">
              <a:buFont typeface="Arial"/>
              <a:buChar char="•"/>
            </a:pPr>
            <a:endParaRPr lang="sv-SE" dirty="0"/>
          </a:p>
          <a:p>
            <a:pPr marL="514350" indent="-285750">
              <a:buFont typeface="Arial"/>
              <a:buChar char="•"/>
            </a:pPr>
            <a:endParaRPr lang="sv-SE" dirty="0"/>
          </a:p>
          <a:p>
            <a:pPr marL="514350" indent="-285750">
              <a:buFont typeface="Arial"/>
              <a:buChar char="•"/>
            </a:pPr>
            <a:endParaRPr lang="sv-SE" dirty="0"/>
          </a:p>
          <a:p>
            <a:pPr marL="514350" indent="-285750">
              <a:buFont typeface="Arial"/>
              <a:buChar char="•"/>
            </a:pPr>
            <a:endParaRPr lang="sv-SE" dirty="0"/>
          </a:p>
          <a:p>
            <a:pPr marL="514350" indent="-285750">
              <a:buFont typeface="Arial"/>
              <a:buChar char="•"/>
            </a:pPr>
            <a:r>
              <a:rPr lang="sv-SE" dirty="0" err="1"/>
              <a:t>Higher</a:t>
            </a:r>
            <a:r>
              <a:rPr lang="sv-SE" dirty="0"/>
              <a:t> pitch </a:t>
            </a:r>
            <a:r>
              <a:rPr lang="sv-SE" dirty="0" err="1"/>
              <a:t>angle</a:t>
            </a:r>
            <a:r>
              <a:rPr lang="sv-SE" dirty="0"/>
              <a:t> </a:t>
            </a:r>
            <a:r>
              <a:rPr lang="sv-SE" dirty="0" err="1"/>
              <a:t>case</a:t>
            </a:r>
            <a:r>
              <a:rPr lang="sv-SE" dirty="0"/>
              <a:t> </a:t>
            </a:r>
            <a:r>
              <a:rPr lang="sv-SE" dirty="0" err="1"/>
              <a:t>studied</a:t>
            </a:r>
            <a:r>
              <a:rPr lang="sv-SE" dirty="0"/>
              <a:t> by </a:t>
            </a:r>
            <a:r>
              <a:rPr lang="sv-SE" dirty="0" err="1"/>
              <a:t>letting</a:t>
            </a:r>
            <a:endParaRPr lang="sv-SE" dirty="0"/>
          </a:p>
          <a:p>
            <a:pPr marL="514350" indent="-285750">
              <a:buFont typeface="Arial"/>
              <a:buChar char="•"/>
            </a:pPr>
            <a:endParaRPr lang="sv-SE" dirty="0"/>
          </a:p>
          <a:p>
            <a:pPr marL="228600" indent="0"/>
            <a:br>
              <a:rPr lang="sv-SE" dirty="0"/>
            </a:br>
            <a:endParaRPr lang="sv-SE"/>
          </a:p>
          <a:p>
            <a:pPr marL="514350" indent="-285750">
              <a:buFont typeface="Arial"/>
              <a:buChar char="•"/>
            </a:pPr>
            <a:endParaRPr lang="sv-SE" dirty="0"/>
          </a:p>
          <a:p>
            <a:pPr marL="228600" indent="0"/>
            <a:endParaRPr lang="sv-SE" dirty="0"/>
          </a:p>
        </p:txBody>
      </p:sp>
      <p:pic>
        <p:nvPicPr>
          <p:cNvPr id="31" name="Bildobjekt 30" descr="En bild som visar text, Teckensnitt, linje, vit&#10;&#10;Automatiskt genererad beskrivning">
            <a:extLst>
              <a:ext uri="{FF2B5EF4-FFF2-40B4-BE49-F238E27FC236}">
                <a16:creationId xmlns:a16="http://schemas.microsoft.com/office/drawing/2014/main" id="{613A3934-3EC7-3D06-596D-1C17EF36906C}"/>
              </a:ext>
            </a:extLst>
          </p:cNvPr>
          <p:cNvPicPr>
            <a:picLocks noChangeAspect="1"/>
          </p:cNvPicPr>
          <p:nvPr/>
        </p:nvPicPr>
        <p:blipFill>
          <a:blip r:embed="rId3"/>
          <a:stretch>
            <a:fillRect/>
          </a:stretch>
        </p:blipFill>
        <p:spPr>
          <a:xfrm>
            <a:off x="1432560" y="2470382"/>
            <a:ext cx="3718559" cy="861839"/>
          </a:xfrm>
          <a:prstGeom prst="rect">
            <a:avLst/>
          </a:prstGeom>
        </p:spPr>
      </p:pic>
      <p:pic>
        <p:nvPicPr>
          <p:cNvPr id="33" name="Bildobjekt 32" descr="En bild som visar Teckensnitt, text, vit, linje&#10;&#10;Automatiskt genererad beskrivning">
            <a:extLst>
              <a:ext uri="{FF2B5EF4-FFF2-40B4-BE49-F238E27FC236}">
                <a16:creationId xmlns:a16="http://schemas.microsoft.com/office/drawing/2014/main" id="{C757484D-C8DB-A465-5C84-9FC08246102F}"/>
              </a:ext>
            </a:extLst>
          </p:cNvPr>
          <p:cNvPicPr>
            <a:picLocks noChangeAspect="1"/>
          </p:cNvPicPr>
          <p:nvPr/>
        </p:nvPicPr>
        <p:blipFill>
          <a:blip r:embed="rId4"/>
          <a:stretch>
            <a:fillRect/>
          </a:stretch>
        </p:blipFill>
        <p:spPr>
          <a:xfrm>
            <a:off x="1432561" y="3193369"/>
            <a:ext cx="1981198" cy="609262"/>
          </a:xfrm>
          <a:prstGeom prst="rect">
            <a:avLst/>
          </a:prstGeom>
        </p:spPr>
      </p:pic>
      <p:pic>
        <p:nvPicPr>
          <p:cNvPr id="35" name="Bildobjekt 34" descr="En bild som visar Teckensnitt, typografi, vit, Grafik&#10;&#10;Automatiskt genererad beskrivning">
            <a:extLst>
              <a:ext uri="{FF2B5EF4-FFF2-40B4-BE49-F238E27FC236}">
                <a16:creationId xmlns:a16="http://schemas.microsoft.com/office/drawing/2014/main" id="{20036BDC-60DB-2DB9-F4BF-9AB031E9335A}"/>
              </a:ext>
            </a:extLst>
          </p:cNvPr>
          <p:cNvPicPr>
            <a:picLocks noChangeAspect="1"/>
          </p:cNvPicPr>
          <p:nvPr/>
        </p:nvPicPr>
        <p:blipFill>
          <a:blip r:embed="rId5"/>
          <a:stretch>
            <a:fillRect/>
          </a:stretch>
        </p:blipFill>
        <p:spPr>
          <a:xfrm>
            <a:off x="1443417" y="3781046"/>
            <a:ext cx="1343789" cy="322503"/>
          </a:xfrm>
          <a:prstGeom prst="rect">
            <a:avLst/>
          </a:prstGeom>
        </p:spPr>
      </p:pic>
      <p:pic>
        <p:nvPicPr>
          <p:cNvPr id="37" name="Bildobjekt 36" descr="En bild som visar Teckensnitt, vit, symbol, Grafik&#10;&#10;Automatiskt genererad beskrivning">
            <a:extLst>
              <a:ext uri="{FF2B5EF4-FFF2-40B4-BE49-F238E27FC236}">
                <a16:creationId xmlns:a16="http://schemas.microsoft.com/office/drawing/2014/main" id="{B93112D9-77CD-005E-DAED-0EE9365E54B7}"/>
              </a:ext>
            </a:extLst>
          </p:cNvPr>
          <p:cNvPicPr>
            <a:picLocks noChangeAspect="1"/>
          </p:cNvPicPr>
          <p:nvPr/>
        </p:nvPicPr>
        <p:blipFill>
          <a:blip r:embed="rId6"/>
          <a:stretch>
            <a:fillRect/>
          </a:stretch>
        </p:blipFill>
        <p:spPr>
          <a:xfrm>
            <a:off x="2588209" y="4793492"/>
            <a:ext cx="1224381" cy="364630"/>
          </a:xfrm>
          <a:prstGeom prst="rect">
            <a:avLst/>
          </a:prstGeom>
        </p:spPr>
      </p:pic>
    </p:spTree>
    <p:extLst>
      <p:ext uri="{BB962C8B-B14F-4D97-AF65-F5344CB8AC3E}">
        <p14:creationId xmlns:p14="http://schemas.microsoft.com/office/powerpoint/2010/main" val="5943595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6A4D3584-0955-0EB7-A3A5-9EF840C19F0D}"/>
              </a:ext>
            </a:extLst>
          </p:cNvPr>
          <p:cNvSpPr>
            <a:spLocks noGrp="1"/>
          </p:cNvSpPr>
          <p:nvPr>
            <p:ph type="body" idx="1"/>
          </p:nvPr>
        </p:nvSpPr>
        <p:spPr>
          <a:xfrm>
            <a:off x="658812" y="1277054"/>
            <a:ext cx="5265737" cy="4900448"/>
          </a:xfrm>
        </p:spPr>
        <p:txBody>
          <a:bodyPr>
            <a:normAutofit/>
          </a:bodyPr>
          <a:lstStyle/>
          <a:p>
            <a:pPr marL="514350" indent="-285750">
              <a:buChar char="•"/>
            </a:pPr>
            <a:r>
              <a:rPr lang="sv-SE" dirty="0" err="1"/>
              <a:t>Dependence</a:t>
            </a:r>
            <a:r>
              <a:rPr lang="sv-SE" dirty="0"/>
              <a:t> on </a:t>
            </a:r>
            <a:r>
              <a:rPr lang="sv-SE" dirty="0" err="1"/>
              <a:t>momentum</a:t>
            </a:r>
            <a:r>
              <a:rPr lang="sv-SE" dirty="0"/>
              <a:t> space distribution </a:t>
            </a:r>
            <a:r>
              <a:rPr lang="sv-SE" dirty="0" err="1"/>
              <a:t>studied</a:t>
            </a:r>
            <a:r>
              <a:rPr lang="sv-SE" dirty="0"/>
              <a:t> by </a:t>
            </a:r>
            <a:r>
              <a:rPr lang="sv-SE" dirty="0" err="1"/>
              <a:t>assuming</a:t>
            </a:r>
            <a:r>
              <a:rPr lang="sv-SE" dirty="0"/>
              <a:t> </a:t>
            </a:r>
            <a:r>
              <a:rPr lang="sv-SE" dirty="0" err="1"/>
              <a:t>avalanche</a:t>
            </a:r>
            <a:r>
              <a:rPr lang="sv-SE" dirty="0"/>
              <a:t> </a:t>
            </a:r>
            <a:r>
              <a:rPr lang="sv-SE" dirty="0" err="1"/>
              <a:t>dominated</a:t>
            </a:r>
            <a:r>
              <a:rPr lang="sv-SE" dirty="0"/>
              <a:t> distribution from </a:t>
            </a:r>
            <a:r>
              <a:rPr lang="en-GB" i="1" dirty="0"/>
              <a:t>O. </a:t>
            </a:r>
            <a:r>
              <a:rPr lang="en-GB" i="1" dirty="0" err="1"/>
              <a:t>Embréus</a:t>
            </a:r>
            <a:r>
              <a:rPr lang="en-GB" i="1" dirty="0"/>
              <a:t> et al </a:t>
            </a:r>
            <a:r>
              <a:rPr lang="en-GB" dirty="0"/>
              <a:t>[3]:</a:t>
            </a:r>
            <a:endParaRPr lang="sv-SE" dirty="0"/>
          </a:p>
          <a:p>
            <a:pPr marL="514350" indent="-285750">
              <a:buChar char="•"/>
            </a:pPr>
            <a:endParaRPr lang="sv-SE" dirty="0"/>
          </a:p>
          <a:p>
            <a:pPr marL="514350" indent="-285750">
              <a:buChar char="•"/>
            </a:pPr>
            <a:endParaRPr lang="sv-SE" dirty="0"/>
          </a:p>
          <a:p>
            <a:pPr marL="514350" indent="-285750">
              <a:buChar char="•"/>
            </a:pPr>
            <a:endParaRPr lang="sv-SE" dirty="0"/>
          </a:p>
          <a:p>
            <a:pPr marL="514350" indent="-285750">
              <a:buChar char="•"/>
            </a:pPr>
            <a:endParaRPr lang="sv-SE" dirty="0"/>
          </a:p>
          <a:p>
            <a:pPr marL="514350" indent="-285750">
              <a:buChar char="•"/>
            </a:pPr>
            <a:endParaRPr lang="sv-SE" dirty="0"/>
          </a:p>
          <a:p>
            <a:pPr marL="514350" indent="-285750">
              <a:buChar char="•"/>
            </a:pPr>
            <a:r>
              <a:rPr lang="sv-SE" dirty="0" err="1"/>
              <a:t>Higher</a:t>
            </a:r>
            <a:r>
              <a:rPr lang="sv-SE" dirty="0"/>
              <a:t> pitch </a:t>
            </a:r>
            <a:r>
              <a:rPr lang="sv-SE" dirty="0" err="1"/>
              <a:t>angle</a:t>
            </a:r>
            <a:r>
              <a:rPr lang="sv-SE" dirty="0"/>
              <a:t> </a:t>
            </a:r>
            <a:r>
              <a:rPr lang="sv-SE" dirty="0" err="1"/>
              <a:t>case</a:t>
            </a:r>
            <a:r>
              <a:rPr lang="sv-SE" dirty="0"/>
              <a:t> </a:t>
            </a:r>
            <a:r>
              <a:rPr lang="sv-SE" dirty="0" err="1"/>
              <a:t>studied</a:t>
            </a:r>
            <a:r>
              <a:rPr lang="sv-SE" dirty="0"/>
              <a:t> by </a:t>
            </a:r>
            <a:r>
              <a:rPr lang="sv-SE" dirty="0" err="1"/>
              <a:t>letting</a:t>
            </a:r>
            <a:endParaRPr lang="sv-SE" dirty="0"/>
          </a:p>
          <a:p>
            <a:pPr marL="514350" indent="-285750">
              <a:buChar char="•"/>
            </a:pPr>
            <a:endParaRPr lang="sv-SE" dirty="0"/>
          </a:p>
          <a:p>
            <a:pPr marL="514350" indent="-285750">
              <a:buChar char="•"/>
            </a:pPr>
            <a:r>
              <a:rPr lang="sv-SE" u="sng" err="1"/>
              <a:t>Only</a:t>
            </a:r>
            <a:r>
              <a:rPr lang="sv-SE" u="sng" dirty="0"/>
              <a:t> minor </a:t>
            </a:r>
            <a:r>
              <a:rPr lang="sv-SE" u="sng" err="1"/>
              <a:t>change</a:t>
            </a:r>
            <a:r>
              <a:rPr lang="sv-SE" u="sng" dirty="0"/>
              <a:t> in deposition </a:t>
            </a:r>
            <a:r>
              <a:rPr lang="sv-SE" u="sng" err="1"/>
              <a:t>observed</a:t>
            </a:r>
            <a:r>
              <a:rPr lang="sv-SE" dirty="0"/>
              <a:t>.</a:t>
            </a:r>
            <a:br>
              <a:rPr lang="sv-SE" dirty="0"/>
            </a:br>
            <a:endParaRPr lang="sv-SE"/>
          </a:p>
          <a:p>
            <a:pPr marL="514350" indent="-285750">
              <a:buChar char="•"/>
            </a:pPr>
            <a:endParaRPr lang="sv-SE" dirty="0"/>
          </a:p>
          <a:p>
            <a:pPr marL="228600" indent="0"/>
            <a:endParaRPr lang="sv-SE" dirty="0"/>
          </a:p>
        </p:txBody>
      </p:sp>
      <p:sp>
        <p:nvSpPr>
          <p:cNvPr id="4" name="Rubrik 3">
            <a:extLst>
              <a:ext uri="{FF2B5EF4-FFF2-40B4-BE49-F238E27FC236}">
                <a16:creationId xmlns:a16="http://schemas.microsoft.com/office/drawing/2014/main" id="{A6A24426-50FF-AE10-99F7-CB3ADAD7F107}"/>
              </a:ext>
            </a:extLst>
          </p:cNvPr>
          <p:cNvSpPr>
            <a:spLocks noGrp="1"/>
          </p:cNvSpPr>
          <p:nvPr>
            <p:ph type="title"/>
          </p:nvPr>
        </p:nvSpPr>
        <p:spPr/>
        <p:txBody>
          <a:bodyPr/>
          <a:lstStyle/>
          <a:p>
            <a:r>
              <a:rPr lang="sv-SE" dirty="0" err="1"/>
              <a:t>Beam</a:t>
            </a:r>
            <a:r>
              <a:rPr lang="sv-SE" dirty="0"/>
              <a:t> termination in ITER</a:t>
            </a:r>
          </a:p>
        </p:txBody>
      </p:sp>
      <p:sp>
        <p:nvSpPr>
          <p:cNvPr id="5" name="Platshållare för datum 4">
            <a:extLst>
              <a:ext uri="{FF2B5EF4-FFF2-40B4-BE49-F238E27FC236}">
                <a16:creationId xmlns:a16="http://schemas.microsoft.com/office/drawing/2014/main" id="{172A06CE-6A09-8834-9AE3-BCF5BF42DD41}"/>
              </a:ext>
            </a:extLst>
          </p:cNvPr>
          <p:cNvSpPr>
            <a:spLocks noGrp="1"/>
          </p:cNvSpPr>
          <p:nvPr>
            <p:ph type="dt" idx="10"/>
          </p:nvPr>
        </p:nvSpPr>
        <p:spPr/>
        <p:txBody>
          <a:bodyPr/>
          <a:lstStyle/>
          <a:p>
            <a:pPr>
              <a:defRPr/>
            </a:pPr>
            <a:r>
              <a:rPr lang="de-DE"/>
              <a:t>Hybrid kinetic-MHD simulations of runaway electron beam termination events</a:t>
            </a:r>
          </a:p>
        </p:txBody>
      </p:sp>
      <p:sp>
        <p:nvSpPr>
          <p:cNvPr id="6" name="Platshållare för sidfot 5">
            <a:extLst>
              <a:ext uri="{FF2B5EF4-FFF2-40B4-BE49-F238E27FC236}">
                <a16:creationId xmlns:a16="http://schemas.microsoft.com/office/drawing/2014/main" id="{A5A2F301-C858-F235-1E41-6F3ACC287430}"/>
              </a:ext>
            </a:extLst>
          </p:cNvPr>
          <p:cNvSpPr>
            <a:spLocks noGrp="1"/>
          </p:cNvSpPr>
          <p:nvPr>
            <p:ph type="ftr" idx="11"/>
          </p:nvPr>
        </p:nvSpPr>
        <p:spPr/>
        <p:txBody>
          <a:bodyPr/>
          <a:lstStyle/>
          <a:p>
            <a:pPr>
              <a:defRPr/>
            </a:pPr>
            <a:r>
              <a:rPr lang="de-DE"/>
              <a:t>MAX-PLANCK-INSTITUT FÜR PLASMAPHYSIK | Hannes Bergström | 14-06-2024</a:t>
            </a:r>
          </a:p>
        </p:txBody>
      </p:sp>
      <p:sp>
        <p:nvSpPr>
          <p:cNvPr id="7" name="Platshållare för bildnummer 6">
            <a:extLst>
              <a:ext uri="{FF2B5EF4-FFF2-40B4-BE49-F238E27FC236}">
                <a16:creationId xmlns:a16="http://schemas.microsoft.com/office/drawing/2014/main" id="{4A05D8C6-D87D-FE6E-60F1-393C273C0849}"/>
              </a:ext>
            </a:extLst>
          </p:cNvPr>
          <p:cNvSpPr>
            <a:spLocks noGrp="1"/>
          </p:cNvSpPr>
          <p:nvPr>
            <p:ph type="sldNum" idx="12"/>
          </p:nvPr>
        </p:nvSpPr>
        <p:spPr/>
        <p:txBody>
          <a:bodyPr/>
          <a:lstStyle/>
          <a:p>
            <a:pPr marL="0" lvl="0" indent="0" algn="r">
              <a:spcBef>
                <a:spcPts val="0"/>
              </a:spcBef>
              <a:spcAft>
                <a:spcPts val="0"/>
              </a:spcAft>
              <a:buNone/>
              <a:defRPr/>
            </a:pPr>
            <a:fld id="{00000000-1234-1234-1234-123412341234}" type="slidenum">
              <a:rPr lang="en-GB"/>
              <a:t>26</a:t>
            </a:fld>
            <a:endParaRPr lang="en-GB"/>
          </a:p>
        </p:txBody>
      </p:sp>
      <p:sp>
        <p:nvSpPr>
          <p:cNvPr id="9" name="TextBox 7">
            <a:extLst>
              <a:ext uri="{FF2B5EF4-FFF2-40B4-BE49-F238E27FC236}">
                <a16:creationId xmlns:a16="http://schemas.microsoft.com/office/drawing/2014/main" id="{DEFF5177-9C2F-7BC9-1E71-A6599DE86024}"/>
              </a:ext>
            </a:extLst>
          </p:cNvPr>
          <p:cNvSpPr txBox="1"/>
          <p:nvPr/>
        </p:nvSpPr>
        <p:spPr bwMode="auto">
          <a:xfrm>
            <a:off x="634609" y="6260274"/>
            <a:ext cx="6334327" cy="584775"/>
          </a:xfrm>
          <a:prstGeom prst="rect">
            <a:avLst/>
          </a:prstGeom>
          <a:noFill/>
        </p:spPr>
        <p:txBody>
          <a:bodyPr wrap="square" lIns="91440" tIns="45720" rIns="91440" bIns="45720" rtlCol="0" anchor="t">
            <a:spAutoFit/>
          </a:bodyPr>
          <a:lstStyle/>
          <a:p>
            <a:pPr>
              <a:defRPr/>
            </a:pPr>
            <a:r>
              <a:rPr lang="en-US" dirty="0">
                <a:solidFill>
                  <a:schemeClr val="bg1">
                    <a:lumMod val="65000"/>
                  </a:schemeClr>
                </a:solidFill>
              </a:rPr>
              <a:t>[1] </a:t>
            </a:r>
            <a:r>
              <a:rPr lang="en-US" i="1" dirty="0">
                <a:solidFill>
                  <a:schemeClr val="bg1">
                    <a:lumMod val="65000"/>
                  </a:schemeClr>
                </a:solidFill>
              </a:rPr>
              <a:t>O. </a:t>
            </a:r>
            <a:r>
              <a:rPr lang="en-US" i="1" dirty="0" err="1">
                <a:solidFill>
                  <a:schemeClr val="bg1">
                    <a:lumMod val="65000"/>
                  </a:schemeClr>
                </a:solidFill>
              </a:rPr>
              <a:t>Embréus</a:t>
            </a:r>
            <a:r>
              <a:rPr lang="en-US" i="1" dirty="0">
                <a:solidFill>
                  <a:schemeClr val="bg1">
                    <a:lumMod val="65000"/>
                  </a:schemeClr>
                </a:solidFill>
              </a:rPr>
              <a:t> et al, </a:t>
            </a:r>
            <a:r>
              <a:rPr lang="en-GB" i="1" dirty="0">
                <a:solidFill>
                  <a:schemeClr val="bg1">
                    <a:lumMod val="65000"/>
                  </a:schemeClr>
                </a:solidFill>
              </a:rPr>
              <a:t>Journal of Plasma Physics 84(5) 905840506 (2018)</a:t>
            </a:r>
          </a:p>
          <a:p>
            <a:pPr>
              <a:defRPr/>
            </a:pPr>
            <a:endParaRPr lang="de-DE" sz="1800">
              <a:solidFill>
                <a:schemeClr val="bg1">
                  <a:lumMod val="65000"/>
                </a:schemeClr>
              </a:solidFill>
            </a:endParaRPr>
          </a:p>
        </p:txBody>
      </p:sp>
      <p:pic>
        <p:nvPicPr>
          <p:cNvPr id="10" name="Bildobjekt 9" descr="En bild som visar text, Teckensnitt, linje, vit&#10;&#10;Automatiskt genererad beskrivning">
            <a:extLst>
              <a:ext uri="{FF2B5EF4-FFF2-40B4-BE49-F238E27FC236}">
                <a16:creationId xmlns:a16="http://schemas.microsoft.com/office/drawing/2014/main" id="{66168903-EA1B-D2FA-8169-97AA66275E06}"/>
              </a:ext>
            </a:extLst>
          </p:cNvPr>
          <p:cNvPicPr>
            <a:picLocks noChangeAspect="1"/>
          </p:cNvPicPr>
          <p:nvPr/>
        </p:nvPicPr>
        <p:blipFill>
          <a:blip r:embed="rId2"/>
          <a:stretch>
            <a:fillRect/>
          </a:stretch>
        </p:blipFill>
        <p:spPr>
          <a:xfrm>
            <a:off x="1432560" y="2470382"/>
            <a:ext cx="3718559" cy="861839"/>
          </a:xfrm>
          <a:prstGeom prst="rect">
            <a:avLst/>
          </a:prstGeom>
        </p:spPr>
      </p:pic>
      <p:pic>
        <p:nvPicPr>
          <p:cNvPr id="11" name="Bildobjekt 10" descr="En bild som visar Teckensnitt, text, vit, linje&#10;&#10;Automatiskt genererad beskrivning">
            <a:extLst>
              <a:ext uri="{FF2B5EF4-FFF2-40B4-BE49-F238E27FC236}">
                <a16:creationId xmlns:a16="http://schemas.microsoft.com/office/drawing/2014/main" id="{1E98B92D-DC2A-936C-5133-265287968E5B}"/>
              </a:ext>
            </a:extLst>
          </p:cNvPr>
          <p:cNvPicPr>
            <a:picLocks noChangeAspect="1"/>
          </p:cNvPicPr>
          <p:nvPr/>
        </p:nvPicPr>
        <p:blipFill>
          <a:blip r:embed="rId3"/>
          <a:stretch>
            <a:fillRect/>
          </a:stretch>
        </p:blipFill>
        <p:spPr>
          <a:xfrm>
            <a:off x="1432561" y="3193369"/>
            <a:ext cx="1981198" cy="609262"/>
          </a:xfrm>
          <a:prstGeom prst="rect">
            <a:avLst/>
          </a:prstGeom>
        </p:spPr>
      </p:pic>
      <p:pic>
        <p:nvPicPr>
          <p:cNvPr id="12" name="Bildobjekt 11" descr="En bild som visar Teckensnitt, typografi, vit, Grafik&#10;&#10;Automatiskt genererad beskrivning">
            <a:extLst>
              <a:ext uri="{FF2B5EF4-FFF2-40B4-BE49-F238E27FC236}">
                <a16:creationId xmlns:a16="http://schemas.microsoft.com/office/drawing/2014/main" id="{86D41C85-81A9-35C4-94F4-0DE43094A327}"/>
              </a:ext>
            </a:extLst>
          </p:cNvPr>
          <p:cNvPicPr>
            <a:picLocks noChangeAspect="1"/>
          </p:cNvPicPr>
          <p:nvPr/>
        </p:nvPicPr>
        <p:blipFill>
          <a:blip r:embed="rId4"/>
          <a:stretch>
            <a:fillRect/>
          </a:stretch>
        </p:blipFill>
        <p:spPr>
          <a:xfrm>
            <a:off x="1443417" y="3781046"/>
            <a:ext cx="1343789" cy="322503"/>
          </a:xfrm>
          <a:prstGeom prst="rect">
            <a:avLst/>
          </a:prstGeom>
        </p:spPr>
      </p:pic>
      <p:pic>
        <p:nvPicPr>
          <p:cNvPr id="14" name="Bildobjekt 13" descr="En bild som visar Teckensnitt, vit, symbol, Grafik&#10;&#10;Automatiskt genererad beskrivning">
            <a:extLst>
              <a:ext uri="{FF2B5EF4-FFF2-40B4-BE49-F238E27FC236}">
                <a16:creationId xmlns:a16="http://schemas.microsoft.com/office/drawing/2014/main" id="{BA73C6F2-D397-1AF7-94DF-7C1B2C8D94FF}"/>
              </a:ext>
            </a:extLst>
          </p:cNvPr>
          <p:cNvPicPr>
            <a:picLocks noChangeAspect="1"/>
          </p:cNvPicPr>
          <p:nvPr/>
        </p:nvPicPr>
        <p:blipFill>
          <a:blip r:embed="rId5"/>
          <a:stretch>
            <a:fillRect/>
          </a:stretch>
        </p:blipFill>
        <p:spPr>
          <a:xfrm>
            <a:off x="2588209" y="4793492"/>
            <a:ext cx="1224381" cy="364630"/>
          </a:xfrm>
          <a:prstGeom prst="rect">
            <a:avLst/>
          </a:prstGeom>
        </p:spPr>
      </p:pic>
      <p:pic>
        <p:nvPicPr>
          <p:cNvPr id="15" name="Bildobjekt 14" descr="En bild som visar text, linje, diagram, Teckensnitt&#10;&#10;Automatiskt genererad beskrivning">
            <a:extLst>
              <a:ext uri="{FF2B5EF4-FFF2-40B4-BE49-F238E27FC236}">
                <a16:creationId xmlns:a16="http://schemas.microsoft.com/office/drawing/2014/main" id="{E8096AAB-14D9-EC17-4C05-8E1A4356E682}"/>
              </a:ext>
            </a:extLst>
          </p:cNvPr>
          <p:cNvPicPr>
            <a:picLocks noChangeAspect="1"/>
          </p:cNvPicPr>
          <p:nvPr/>
        </p:nvPicPr>
        <p:blipFill>
          <a:blip r:embed="rId6"/>
          <a:stretch>
            <a:fillRect/>
          </a:stretch>
        </p:blipFill>
        <p:spPr>
          <a:xfrm>
            <a:off x="6187440" y="1921675"/>
            <a:ext cx="5650991" cy="3496233"/>
          </a:xfrm>
          <a:prstGeom prst="rect">
            <a:avLst/>
          </a:prstGeom>
        </p:spPr>
      </p:pic>
    </p:spTree>
    <p:extLst>
      <p:ext uri="{BB962C8B-B14F-4D97-AF65-F5344CB8AC3E}">
        <p14:creationId xmlns:p14="http://schemas.microsoft.com/office/powerpoint/2010/main" val="12066952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28" name="Google Shape;328;p38"/>
          <p:cNvSpPr txBox="1">
            <a:spLocks noGrp="1"/>
          </p:cNvSpPr>
          <p:nvPr>
            <p:ph type="body" idx="1"/>
          </p:nvPr>
        </p:nvSpPr>
        <p:spPr bwMode="auto">
          <a:xfrm>
            <a:off x="658812" y="1576388"/>
            <a:ext cx="5265600" cy="4572000"/>
          </a:xfrm>
          <a:prstGeom prst="rect">
            <a:avLst/>
          </a:prstGeom>
        </p:spPr>
        <p:txBody>
          <a:bodyPr spcFirstLastPara="1" wrap="square" lIns="0" tIns="45700" rIns="0" bIns="45700" anchor="t" anchorCtr="0">
            <a:normAutofit/>
          </a:bodyPr>
          <a:lstStyle/>
          <a:p>
            <a:pPr marL="457200" lvl="0" indent="-342900" algn="l">
              <a:spcBef>
                <a:spcPts val="600"/>
              </a:spcBef>
              <a:spcAft>
                <a:spcPts val="0"/>
              </a:spcAft>
              <a:buSzPts val="1800"/>
              <a:buChar char="●"/>
              <a:defRPr/>
            </a:pPr>
            <a:r>
              <a:rPr lang="en-GB"/>
              <a:t>Study properties of benign beam termination: simulations with different </a:t>
            </a:r>
            <a:r>
              <a:rPr lang="en-GB" i="1">
                <a:latin typeface="PT Serif"/>
                <a:ea typeface="PT Serif"/>
                <a:cs typeface="PT Serif"/>
              </a:rPr>
              <a:t>q</a:t>
            </a:r>
            <a:r>
              <a:rPr lang="en-GB" baseline="-25000">
                <a:latin typeface="PT Serif"/>
                <a:ea typeface="PT Serif"/>
                <a:cs typeface="PT Serif"/>
              </a:rPr>
              <a:t>95</a:t>
            </a:r>
            <a:r>
              <a:rPr lang="en-GB"/>
              <a:t>, resistivity and ion density.</a:t>
            </a:r>
            <a:endParaRPr/>
          </a:p>
          <a:p>
            <a:pPr marL="457200" lvl="0" indent="-342900" algn="l">
              <a:spcBef>
                <a:spcPts val="0"/>
              </a:spcBef>
              <a:spcAft>
                <a:spcPts val="0"/>
              </a:spcAft>
              <a:buSzPts val="1800"/>
              <a:buChar char="●"/>
              <a:defRPr/>
            </a:pPr>
            <a:r>
              <a:rPr lang="en-GB"/>
              <a:t>~0.5m</a:t>
            </a:r>
            <a:r>
              <a:rPr lang="en-GB" baseline="30000"/>
              <a:t>2</a:t>
            </a:r>
            <a:r>
              <a:rPr lang="en-GB"/>
              <a:t> exceeding beryllium melt limit (~14 MJ/m</a:t>
            </a:r>
            <a:r>
              <a:rPr lang="en-GB" baseline="30000"/>
              <a:t>2</a:t>
            </a:r>
            <a:r>
              <a:rPr lang="en-GB"/>
              <a:t>)</a:t>
            </a:r>
            <a:endParaRPr/>
          </a:p>
          <a:p>
            <a:pPr marL="457200" lvl="0" indent="-342900" algn="l">
              <a:spcBef>
                <a:spcPts val="0"/>
              </a:spcBef>
              <a:spcAft>
                <a:spcPts val="0"/>
              </a:spcAft>
              <a:buSzPts val="1800"/>
              <a:buChar char="●"/>
              <a:defRPr/>
            </a:pPr>
            <a:r>
              <a:rPr lang="en-GB"/>
              <a:t>Notable increase in wetted surface for higher resistivities.</a:t>
            </a:r>
            <a:endParaRPr/>
          </a:p>
        </p:txBody>
      </p:sp>
      <p:sp>
        <p:nvSpPr>
          <p:cNvPr id="330" name="Google Shape;330;p38"/>
          <p:cNvSpPr txBox="1">
            <a:spLocks noGrp="1"/>
          </p:cNvSpPr>
          <p:nvPr>
            <p:ph type="title"/>
          </p:nvPr>
        </p:nvSpPr>
        <p:spPr bwMode="auto">
          <a:xfrm>
            <a:off x="658813" y="441325"/>
            <a:ext cx="9612900" cy="782700"/>
          </a:xfrm>
          <a:prstGeom prst="rect">
            <a:avLst/>
          </a:prstGeom>
        </p:spPr>
        <p:txBody>
          <a:bodyPr spcFirstLastPara="1" wrap="square" lIns="0" tIns="0" rIns="0" bIns="0" anchor="t" anchorCtr="0">
            <a:noAutofit/>
          </a:bodyPr>
          <a:lstStyle/>
          <a:p>
            <a:pPr marL="0" lvl="0" indent="0" algn="l">
              <a:spcBef>
                <a:spcPts val="0"/>
              </a:spcBef>
              <a:spcAft>
                <a:spcPts val="1800"/>
              </a:spcAft>
              <a:buNone/>
              <a:defRPr/>
            </a:pPr>
            <a:r>
              <a:rPr lang="en-GB"/>
              <a:t>Beam termination in ITER</a:t>
            </a:r>
            <a:endParaRPr/>
          </a:p>
        </p:txBody>
      </p:sp>
      <p:sp>
        <p:nvSpPr>
          <p:cNvPr id="331" name="Google Shape;331;p38"/>
          <p:cNvSpPr txBox="1">
            <a:spLocks noGrp="1"/>
          </p:cNvSpPr>
          <p:nvPr>
            <p:ph type="sldNum" idx="12"/>
          </p:nvPr>
        </p:nvSpPr>
        <p:spPr bwMode="auto">
          <a:xfrm>
            <a:off x="11280774" y="6561601"/>
            <a:ext cx="217200" cy="144000"/>
          </a:xfrm>
          <a:prstGeom prst="rect">
            <a:avLst/>
          </a:prstGeom>
        </p:spPr>
        <p:txBody>
          <a:bodyPr spcFirstLastPara="1" wrap="square" lIns="0" tIns="0" rIns="0" bIns="0" anchor="b" anchorCtr="0">
            <a:noAutofit/>
          </a:bodyPr>
          <a:lstStyle/>
          <a:p>
            <a:pPr marL="0" lvl="0" indent="0" algn="r">
              <a:spcBef>
                <a:spcPts val="0"/>
              </a:spcBef>
              <a:spcAft>
                <a:spcPts val="0"/>
              </a:spcAft>
              <a:buClr>
                <a:srgbClr val="000000"/>
              </a:buClr>
              <a:buFont typeface="Arial"/>
              <a:buNone/>
              <a:defRPr/>
            </a:pPr>
            <a:fld id="{00000000-1234-1234-1234-123412341234}" type="slidenum">
              <a:rPr lang="en-GB"/>
              <a:t>27</a:t>
            </a:fld>
            <a:endParaRPr/>
          </a:p>
        </p:txBody>
      </p:sp>
      <p:pic>
        <p:nvPicPr>
          <p:cNvPr id="332" name="Google Shape;332;p38"/>
          <p:cNvPicPr/>
          <p:nvPr/>
        </p:nvPicPr>
        <p:blipFill>
          <a:blip r:embed="rId3">
            <a:alphaModFix/>
          </a:blip>
          <a:stretch/>
        </p:blipFill>
        <p:spPr bwMode="auto">
          <a:xfrm>
            <a:off x="6049778" y="835714"/>
            <a:ext cx="5693294" cy="5700350"/>
          </a:xfrm>
          <a:prstGeom prst="rect">
            <a:avLst/>
          </a:prstGeom>
          <a:noFill/>
          <a:ln>
            <a:noFill/>
          </a:ln>
        </p:spPr>
      </p:pic>
      <p:sp>
        <p:nvSpPr>
          <p:cNvPr id="2" name="Date Placeholder 1"/>
          <p:cNvSpPr>
            <a:spLocks noGrp="1"/>
          </p:cNvSpPr>
          <p:nvPr>
            <p:ph type="dt" idx="10"/>
          </p:nvPr>
        </p:nvSpPr>
        <p:spPr bwMode="auto"/>
        <p:txBody>
          <a:bodyPr/>
          <a:lstStyle/>
          <a:p>
            <a:pPr>
              <a:defRPr/>
            </a:pPr>
            <a:r>
              <a:rPr lang="de-DE"/>
              <a:t>Hybrid kinetic-MHD simulations of runaway electron beam termination events</a:t>
            </a:r>
            <a:endParaRPr lang="en-US"/>
          </a:p>
        </p:txBody>
      </p:sp>
      <p:sp>
        <p:nvSpPr>
          <p:cNvPr id="3" name="Footer Placeholder 2"/>
          <p:cNvSpPr>
            <a:spLocks noGrp="1"/>
          </p:cNvSpPr>
          <p:nvPr>
            <p:ph type="ftr" idx="11"/>
          </p:nvPr>
        </p:nvSpPr>
        <p:spPr bwMode="auto"/>
        <p:txBody>
          <a:bodyPr/>
          <a:lstStyle/>
          <a:p>
            <a:pPr>
              <a:defRPr/>
            </a:pPr>
            <a:r>
              <a:rPr lang="de-DE"/>
              <a:t>MAX-PLANCK-INSTITUT FÜR PLASMAPHYSIK | Hannes Bergström | 14-06-2024</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38" name="Google Shape;338;p39"/>
          <p:cNvSpPr txBox="1">
            <a:spLocks noGrp="1"/>
          </p:cNvSpPr>
          <p:nvPr>
            <p:ph type="body" idx="1"/>
          </p:nvPr>
        </p:nvSpPr>
        <p:spPr bwMode="auto">
          <a:xfrm>
            <a:off x="658825" y="4187667"/>
            <a:ext cx="5265600" cy="1443300"/>
          </a:xfrm>
          <a:prstGeom prst="rect">
            <a:avLst/>
          </a:prstGeom>
        </p:spPr>
        <p:txBody>
          <a:bodyPr spcFirstLastPara="1" wrap="square" lIns="0" tIns="45700" rIns="0" bIns="45700" anchor="t" anchorCtr="0">
            <a:normAutofit lnSpcReduction="10000"/>
          </a:bodyPr>
          <a:lstStyle/>
          <a:p>
            <a:pPr marL="457200" lvl="0" indent="-342900" algn="l">
              <a:spcBef>
                <a:spcPts val="600"/>
              </a:spcBef>
              <a:spcAft>
                <a:spcPts val="0"/>
              </a:spcAft>
              <a:buSzPts val="1800"/>
              <a:buChar char="●"/>
              <a:defRPr/>
            </a:pPr>
            <a:r>
              <a:rPr lang="en-GB" dirty="0"/>
              <a:t>Higher resistivity: deposition extends further down along wall.</a:t>
            </a:r>
            <a:endParaRPr dirty="0"/>
          </a:p>
          <a:p>
            <a:pPr marL="457200" lvl="0" indent="-342900" algn="l">
              <a:spcBef>
                <a:spcPts val="0"/>
              </a:spcBef>
              <a:spcAft>
                <a:spcPts val="0"/>
              </a:spcAft>
              <a:buSzPts val="1800"/>
              <a:buChar char="●"/>
              <a:defRPr/>
            </a:pPr>
            <a:r>
              <a:rPr lang="en-GB" dirty="0"/>
              <a:t>Lower </a:t>
            </a:r>
            <a:r>
              <a:rPr lang="en-GB" i="1" dirty="0">
                <a:ea typeface="PT Serif"/>
                <a:cs typeface="PT Serif"/>
              </a:rPr>
              <a:t>q</a:t>
            </a:r>
            <a:r>
              <a:rPr lang="en-GB" baseline="-25000" dirty="0">
                <a:ea typeface="PT Serif"/>
                <a:cs typeface="PT Serif"/>
              </a:rPr>
              <a:t>95</a:t>
            </a:r>
            <a:r>
              <a:rPr lang="en-GB" dirty="0">
                <a:ea typeface="PT Serif"/>
                <a:cs typeface="PT Serif"/>
              </a:rPr>
              <a:t>: n=2 mode grows larger, seen in toroidal pattern.</a:t>
            </a:r>
            <a:endParaRPr/>
          </a:p>
        </p:txBody>
      </p:sp>
      <p:sp>
        <p:nvSpPr>
          <p:cNvPr id="339" name="Google Shape;339;p39"/>
          <p:cNvSpPr txBox="1">
            <a:spLocks noGrp="1"/>
          </p:cNvSpPr>
          <p:nvPr>
            <p:ph type="body" idx="2"/>
          </p:nvPr>
        </p:nvSpPr>
        <p:spPr bwMode="auto">
          <a:xfrm>
            <a:off x="6296024" y="1881188"/>
            <a:ext cx="5200800" cy="4572000"/>
          </a:xfrm>
          <a:prstGeom prst="rect">
            <a:avLst/>
          </a:prstGeom>
        </p:spPr>
        <p:txBody>
          <a:bodyPr spcFirstLastPara="1" wrap="square" lIns="0" tIns="45700" rIns="0" bIns="45700" anchor="t" anchorCtr="0">
            <a:normAutofit/>
          </a:bodyPr>
          <a:lstStyle/>
          <a:p>
            <a:pPr marL="0" lvl="0" indent="0" algn="l">
              <a:spcBef>
                <a:spcPts val="600"/>
              </a:spcBef>
              <a:spcAft>
                <a:spcPts val="0"/>
              </a:spcAft>
              <a:buNone/>
              <a:defRPr/>
            </a:pPr>
            <a:endParaRPr/>
          </a:p>
        </p:txBody>
      </p:sp>
      <p:sp>
        <p:nvSpPr>
          <p:cNvPr id="340" name="Google Shape;340;p39"/>
          <p:cNvSpPr txBox="1">
            <a:spLocks noGrp="1"/>
          </p:cNvSpPr>
          <p:nvPr>
            <p:ph type="title"/>
          </p:nvPr>
        </p:nvSpPr>
        <p:spPr bwMode="auto">
          <a:xfrm>
            <a:off x="658813" y="441325"/>
            <a:ext cx="9612900" cy="782700"/>
          </a:xfrm>
          <a:prstGeom prst="rect">
            <a:avLst/>
          </a:prstGeom>
        </p:spPr>
        <p:txBody>
          <a:bodyPr spcFirstLastPara="1" wrap="square" lIns="0" tIns="0" rIns="0" bIns="0" anchor="t" anchorCtr="0">
            <a:noAutofit/>
          </a:bodyPr>
          <a:lstStyle/>
          <a:p>
            <a:pPr marL="0" lvl="0" indent="0" algn="l">
              <a:spcBef>
                <a:spcPts val="0"/>
              </a:spcBef>
              <a:spcAft>
                <a:spcPts val="1800"/>
              </a:spcAft>
              <a:buNone/>
              <a:defRPr/>
            </a:pPr>
            <a:r>
              <a:rPr lang="en-GB"/>
              <a:t>Beam termination in ITER</a:t>
            </a:r>
            <a:endParaRPr/>
          </a:p>
        </p:txBody>
      </p:sp>
      <p:sp>
        <p:nvSpPr>
          <p:cNvPr id="341" name="Google Shape;341;p39"/>
          <p:cNvSpPr txBox="1">
            <a:spLocks noGrp="1"/>
          </p:cNvSpPr>
          <p:nvPr>
            <p:ph type="sldNum" idx="12"/>
          </p:nvPr>
        </p:nvSpPr>
        <p:spPr bwMode="auto">
          <a:xfrm>
            <a:off x="11280774" y="6561601"/>
            <a:ext cx="217200" cy="144000"/>
          </a:xfrm>
          <a:prstGeom prst="rect">
            <a:avLst/>
          </a:prstGeom>
        </p:spPr>
        <p:txBody>
          <a:bodyPr spcFirstLastPara="1" wrap="square" lIns="0" tIns="0" rIns="0" bIns="0" anchor="b" anchorCtr="0">
            <a:noAutofit/>
          </a:bodyPr>
          <a:lstStyle/>
          <a:p>
            <a:pPr marL="0" lvl="0" indent="0" algn="r">
              <a:spcBef>
                <a:spcPts val="0"/>
              </a:spcBef>
              <a:spcAft>
                <a:spcPts val="0"/>
              </a:spcAft>
              <a:buClr>
                <a:srgbClr val="000000"/>
              </a:buClr>
              <a:buFont typeface="Arial"/>
              <a:buNone/>
              <a:defRPr/>
            </a:pPr>
            <a:fld id="{00000000-1234-1234-1234-123412341234}" type="slidenum">
              <a:rPr lang="en-GB"/>
              <a:t>28</a:t>
            </a:fld>
            <a:endParaRPr/>
          </a:p>
        </p:txBody>
      </p:sp>
      <p:pic>
        <p:nvPicPr>
          <p:cNvPr id="342" name="Google Shape;342;p39"/>
          <p:cNvPicPr/>
          <p:nvPr/>
        </p:nvPicPr>
        <p:blipFill>
          <a:blip r:embed="rId3">
            <a:alphaModFix/>
          </a:blip>
          <a:stretch/>
        </p:blipFill>
        <p:spPr bwMode="auto">
          <a:xfrm>
            <a:off x="5883775" y="887500"/>
            <a:ext cx="5612899" cy="5612899"/>
          </a:xfrm>
          <a:prstGeom prst="rect">
            <a:avLst/>
          </a:prstGeom>
          <a:noFill/>
          <a:ln>
            <a:noFill/>
          </a:ln>
        </p:spPr>
      </p:pic>
      <p:sp>
        <p:nvSpPr>
          <p:cNvPr id="343" name="Google Shape;343;p39"/>
          <p:cNvSpPr txBox="1">
            <a:spLocks noGrp="1"/>
          </p:cNvSpPr>
          <p:nvPr>
            <p:ph type="body" idx="1"/>
          </p:nvPr>
        </p:nvSpPr>
        <p:spPr bwMode="auto">
          <a:xfrm>
            <a:off x="658800" y="1576400"/>
            <a:ext cx="5265600" cy="2665200"/>
          </a:xfrm>
          <a:prstGeom prst="rect">
            <a:avLst/>
          </a:prstGeom>
        </p:spPr>
        <p:txBody>
          <a:bodyPr spcFirstLastPara="1" wrap="square" lIns="0" tIns="45700" rIns="0" bIns="45700" anchor="t" anchorCtr="0">
            <a:normAutofit/>
          </a:bodyPr>
          <a:lstStyle/>
          <a:p>
            <a:pPr marL="457200" lvl="0" indent="-342900" algn="l">
              <a:spcBef>
                <a:spcPts val="600"/>
              </a:spcBef>
              <a:spcAft>
                <a:spcPts val="0"/>
              </a:spcAft>
              <a:buSzPts val="1800"/>
              <a:buChar char="●"/>
              <a:defRPr/>
            </a:pPr>
            <a:r>
              <a:rPr lang="en-GB"/>
              <a:t>Study properties of benign beam termination: simulations with different </a:t>
            </a:r>
            <a:r>
              <a:rPr lang="en-GB" i="1">
                <a:latin typeface="PT Serif"/>
                <a:ea typeface="PT Serif"/>
                <a:cs typeface="PT Serif"/>
              </a:rPr>
              <a:t>q</a:t>
            </a:r>
            <a:r>
              <a:rPr lang="en-GB" baseline="-25000">
                <a:latin typeface="PT Serif"/>
                <a:ea typeface="PT Serif"/>
                <a:cs typeface="PT Serif"/>
              </a:rPr>
              <a:t>95</a:t>
            </a:r>
            <a:r>
              <a:rPr lang="en-GB"/>
              <a:t>, resistivity and ion density.</a:t>
            </a:r>
            <a:endParaRPr/>
          </a:p>
          <a:p>
            <a:pPr marL="457200" lvl="0" indent="-342900" algn="l">
              <a:spcBef>
                <a:spcPts val="0"/>
              </a:spcBef>
              <a:spcAft>
                <a:spcPts val="0"/>
              </a:spcAft>
              <a:buSzPts val="1800"/>
              <a:buChar char="●"/>
              <a:defRPr/>
            </a:pPr>
            <a:r>
              <a:rPr lang="en-GB"/>
              <a:t>~0.5m</a:t>
            </a:r>
            <a:r>
              <a:rPr lang="en-GB" baseline="30000"/>
              <a:t>2</a:t>
            </a:r>
            <a:r>
              <a:rPr lang="en-GB"/>
              <a:t> exceeding beryllium melt limit (~14 MJ/m</a:t>
            </a:r>
            <a:r>
              <a:rPr lang="en-GB" baseline="30000"/>
              <a:t>2</a:t>
            </a:r>
            <a:r>
              <a:rPr lang="en-GB"/>
              <a:t>)</a:t>
            </a:r>
            <a:endParaRPr/>
          </a:p>
          <a:p>
            <a:pPr marL="457200" lvl="0" indent="-342900" algn="l">
              <a:spcBef>
                <a:spcPts val="0"/>
              </a:spcBef>
              <a:spcAft>
                <a:spcPts val="0"/>
              </a:spcAft>
              <a:buSzPts val="1800"/>
              <a:buChar char="●"/>
              <a:defRPr/>
            </a:pPr>
            <a:r>
              <a:rPr lang="en-GB"/>
              <a:t>Notable increase in wetted surface for higher resistivities.</a:t>
            </a:r>
            <a:endParaRPr/>
          </a:p>
        </p:txBody>
      </p:sp>
      <p:sp>
        <p:nvSpPr>
          <p:cNvPr id="2" name="Date Placeholder 1"/>
          <p:cNvSpPr>
            <a:spLocks noGrp="1"/>
          </p:cNvSpPr>
          <p:nvPr>
            <p:ph type="dt" idx="10"/>
          </p:nvPr>
        </p:nvSpPr>
        <p:spPr bwMode="auto"/>
        <p:txBody>
          <a:bodyPr/>
          <a:lstStyle/>
          <a:p>
            <a:pPr>
              <a:defRPr/>
            </a:pPr>
            <a:r>
              <a:rPr lang="de-DE"/>
              <a:t>Hybrid kinetic-MHD simulations of runaway electron beam termination events</a:t>
            </a:r>
            <a:endParaRPr lang="en-US"/>
          </a:p>
        </p:txBody>
      </p:sp>
      <p:sp>
        <p:nvSpPr>
          <p:cNvPr id="3" name="Footer Placeholder 2"/>
          <p:cNvSpPr>
            <a:spLocks noGrp="1"/>
          </p:cNvSpPr>
          <p:nvPr>
            <p:ph type="ftr" idx="11"/>
          </p:nvPr>
        </p:nvSpPr>
        <p:spPr bwMode="auto"/>
        <p:txBody>
          <a:bodyPr/>
          <a:lstStyle/>
          <a:p>
            <a:pPr>
              <a:defRPr/>
            </a:pPr>
            <a:r>
              <a:rPr lang="de-DE"/>
              <a:t>MAX-PLANCK-INSTITUT FÜR PLASMAPHYSIK | Hannes Bergström | 14-06-2024</a:t>
            </a:r>
            <a:endParaRPr/>
          </a:p>
        </p:txBody>
      </p:sp>
      <mc:AlternateContent xmlns:mc="http://schemas.openxmlformats.org/markup-compatibility/2006" xmlns:a14="http://schemas.microsoft.com/office/drawing/2010/main">
        <mc:Choice Requires="a14">
          <p:sp>
            <p:nvSpPr>
              <p:cNvPr id="4" name="TextBox 3"/>
              <p:cNvSpPr txBox="1"/>
              <p:nvPr/>
            </p:nvSpPr>
            <p:spPr bwMode="auto">
              <a:xfrm>
                <a:off x="7628185" y="3227387"/>
                <a:ext cx="1082351" cy="307777"/>
              </a:xfrm>
              <a:prstGeom prst="rect">
                <a:avLst/>
              </a:prstGeom>
              <a:noFill/>
            </p:spPr>
            <p:txBody>
              <a:bodyPr wrap="square" rtlCol="0">
                <a:spAutoFit/>
              </a:bodyPr>
              <a:lstStyle/>
              <a:p>
                <a:pPr>
                  <a:defRPr/>
                </a:pPr>
                <mc:AlternateContent>
                  <mc:Choice Requires="a14">
                    <a14:m>
                      <m:oMathPara xmlns:m="http://schemas.openxmlformats.org/officeDocument/2006/math">
                        <m:oMathParaPr>
                          <m:jc m:val="centerGroup"/>
                        </m:oMathParaPr>
                        <m:oMath xmlns:m="http://schemas.openxmlformats.org/officeDocument/2006/math">
                          <m:r>
                            <a:rPr lang="en-US" b="0" i="1">
                              <a:latin typeface="Cambria Math"/>
                            </a:rPr>
                            <m:t>𝜂</m:t>
                          </m:r>
                          <m:r>
                            <a:rPr lang="en-US" b="0" i="1">
                              <a:latin typeface="Cambria Math"/>
                            </a:rPr>
                            <m:t>=3</m:t>
                          </m:r>
                          <m:r>
                            <a:rPr lang="en-US" b="0" i="1">
                              <a:latin typeface="Cambria Math"/>
                            </a:rPr>
                            <m:t>𝑥</m:t>
                          </m:r>
                        </m:oMath>
                      </m:oMathPara>
                    </a14:m>
                  </mc:Choice>
                  <mc:Fallback xmlns:m="http://schemas.openxmlformats.org/officeDocument/2006/math" xmlns:w="http://schemas.openxmlformats.org/wordprocessingml/2006/main" xmlns=""/>
                </mc:AlternateContent>
                <a:endParaRPr lang="de-DE" i="1"/>
              </a:p>
            </p:txBody>
          </p:sp>
        </mc:Choice>
        <mc:Fallback xmlns="">
          <p:sp>
            <p:nvSpPr>
              <p:cNvPr id="4" name="TextBox 3"/>
              <p:cNvSpPr txBox="1">
                <a:spLocks noRot="1" noChangeAspect="1" noMove="1" noResize="1" noEditPoints="1" noAdjustHandles="1" noChangeArrowheads="1" noChangeShapeType="1" noTextEdit="1"/>
              </p:cNvSpPr>
              <p:nvPr/>
            </p:nvSpPr>
            <p:spPr bwMode="auto">
              <a:xfrm>
                <a:off x="7628185" y="3227387"/>
                <a:ext cx="1082351" cy="307777"/>
              </a:xfrm>
              <a:prstGeom prst="rect">
                <a:avLst/>
              </a:prstGeom>
              <a:blipFill>
                <a:blip r:embed="rId4"/>
                <a:stretch>
                  <a:fillRect b="-196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p:cNvSpPr txBox="1"/>
              <p:nvPr/>
            </p:nvSpPr>
            <p:spPr bwMode="auto">
              <a:xfrm>
                <a:off x="10198423" y="3230980"/>
                <a:ext cx="1082351" cy="307777"/>
              </a:xfrm>
              <a:prstGeom prst="rect">
                <a:avLst/>
              </a:prstGeom>
              <a:noFill/>
            </p:spPr>
            <p:txBody>
              <a:bodyPr wrap="square" rtlCol="0">
                <a:spAutoFit/>
              </a:bodyPr>
              <a:lstStyle/>
              <a:p>
                <a:pPr>
                  <a:defRPr/>
                </a:pPr>
                <mc:AlternateContent>
                  <mc:Choice Requires="a14">
                    <a14:m>
                      <m:oMathPara xmlns:m="http://schemas.openxmlformats.org/officeDocument/2006/math">
                        <m:oMathParaPr>
                          <m:jc m:val="centerGroup"/>
                        </m:oMathParaPr>
                        <m:oMath xmlns:m="http://schemas.openxmlformats.org/officeDocument/2006/math">
                          <m:r>
                            <a:rPr lang="en-US" b="0" i="1">
                              <a:latin typeface="Cambria Math"/>
                            </a:rPr>
                            <m:t>𝜂</m:t>
                          </m:r>
                          <m:r>
                            <a:rPr lang="en-US" b="0" i="1">
                              <a:latin typeface="Cambria Math"/>
                            </a:rPr>
                            <m:t>=10</m:t>
                          </m:r>
                          <m:r>
                            <a:rPr lang="en-US" b="0" i="1">
                              <a:latin typeface="Cambria Math"/>
                            </a:rPr>
                            <m:t>𝑥</m:t>
                          </m:r>
                        </m:oMath>
                      </m:oMathPara>
                    </a14:m>
                  </mc:Choice>
                  <mc:Fallback xmlns:m="http://schemas.openxmlformats.org/officeDocument/2006/math" xmlns:w="http://schemas.openxmlformats.org/wordprocessingml/2006/main" xmlns=""/>
                </mc:AlternateContent>
                <a:endParaRPr lang="de-DE" i="1"/>
              </a:p>
            </p:txBody>
          </p:sp>
        </mc:Choice>
        <mc:Fallback xmlns="">
          <p:sp>
            <p:nvSpPr>
              <p:cNvPr id="11" name="TextBox 10"/>
              <p:cNvSpPr txBox="1">
                <a:spLocks noRot="1" noChangeAspect="1" noMove="1" noResize="1" noEditPoints="1" noAdjustHandles="1" noChangeArrowheads="1" noChangeShapeType="1" noTextEdit="1"/>
              </p:cNvSpPr>
              <p:nvPr/>
            </p:nvSpPr>
            <p:spPr bwMode="auto">
              <a:xfrm>
                <a:off x="10198423" y="3230980"/>
                <a:ext cx="1082351" cy="307777"/>
              </a:xfrm>
              <a:prstGeom prst="rect">
                <a:avLst/>
              </a:prstGeom>
              <a:blipFill>
                <a:blip r:embed="rId5"/>
                <a:stretch>
                  <a:fillRect b="-196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Box 4"/>
              <p:cNvSpPr txBox="1"/>
              <p:nvPr/>
            </p:nvSpPr>
            <p:spPr bwMode="auto">
              <a:xfrm>
                <a:off x="7785697" y="5415523"/>
                <a:ext cx="767326" cy="215444"/>
              </a:xfrm>
              <a:prstGeom prst="rect">
                <a:avLst/>
              </a:prstGeom>
              <a:noFill/>
            </p:spPr>
            <p:txBody>
              <a:bodyPr wrap="none" lIns="0" tIns="0" rIns="0" bIns="0" rtlCol="0">
                <a:spAutoFit/>
              </a:bodyPr>
              <a:lstStyle/>
              <a:p>
                <a:pPr>
                  <a:defRPr/>
                </a:pPr>
                <mc:AlternateContent>
                  <mc:Choice Requires="a14">
                    <a14:m>
                      <m:oMathPara xmlns:m="http://schemas.openxmlformats.org/officeDocument/2006/math">
                        <m:oMathParaPr>
                          <m:jc m:val="centerGroup"/>
                        </m:oMathParaPr>
                        <m:oMath xmlns:m="http://schemas.openxmlformats.org/officeDocument/2006/math">
                          <m:sSub>
                            <m:sSubPr>
                              <m:ctrlPr>
                                <a:rPr lang="en-US" b="0" i="1">
                                  <a:latin typeface="Cambria Math" panose="02040503050406030204" pitchFamily="18" charset="0"/>
                                  <a:ea typeface="Cambria Math"/>
                                  <a:cs typeface="Cambria Math"/>
                                </a:rPr>
                              </m:ctrlPr>
                            </m:sSubPr>
                            <m:e>
                              <m:r>
                                <a:rPr lang="en-US" b="0" i="1">
                                  <a:latin typeface="Cambria Math"/>
                                </a:rPr>
                                <m:t>𝑞</m:t>
                              </m:r>
                            </m:e>
                            <m:sub>
                              <m:r>
                                <a:rPr lang="en-US" b="0" i="1">
                                  <a:latin typeface="Cambria Math"/>
                                </a:rPr>
                                <m:t>95</m:t>
                              </m:r>
                            </m:sub>
                          </m:sSub>
                          <m:r>
                            <a:rPr lang="en-US" b="0" i="1">
                              <a:latin typeface="Cambria Math"/>
                            </a:rPr>
                            <m:t>=2.0</m:t>
                          </m:r>
                        </m:oMath>
                      </m:oMathPara>
                    </a14:m>
                  </mc:Choice>
                  <mc:Fallback xmlns:m="http://schemas.openxmlformats.org/officeDocument/2006/math" xmlns:w="http://schemas.openxmlformats.org/wordprocessingml/2006/main" xmlns=""/>
                </mc:AlternateContent>
                <a:endParaRPr lang="de-DE"/>
              </a:p>
            </p:txBody>
          </p:sp>
        </mc:Choice>
        <mc:Fallback xmlns="">
          <p:sp>
            <p:nvSpPr>
              <p:cNvPr id="5" name="TextBox 4"/>
              <p:cNvSpPr txBox="1">
                <a:spLocks noRot="1" noChangeAspect="1" noMove="1" noResize="1" noEditPoints="1" noAdjustHandles="1" noChangeArrowheads="1" noChangeShapeType="1" noTextEdit="1"/>
              </p:cNvSpPr>
              <p:nvPr/>
            </p:nvSpPr>
            <p:spPr bwMode="auto">
              <a:xfrm>
                <a:off x="7785697" y="5415523"/>
                <a:ext cx="767326" cy="215444"/>
              </a:xfrm>
              <a:prstGeom prst="rect">
                <a:avLst/>
              </a:prstGeom>
              <a:blipFill>
                <a:blip r:embed="rId6"/>
                <a:stretch>
                  <a:fillRect l="-3968" r="-3968" b="-25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3"/>
              <p:cNvSpPr txBox="1"/>
              <p:nvPr/>
            </p:nvSpPr>
            <p:spPr bwMode="auto">
              <a:xfrm>
                <a:off x="10355935" y="5415523"/>
                <a:ext cx="767326" cy="215444"/>
              </a:xfrm>
              <a:prstGeom prst="rect">
                <a:avLst/>
              </a:prstGeom>
              <a:noFill/>
            </p:spPr>
            <p:txBody>
              <a:bodyPr wrap="none" lIns="0" tIns="0" rIns="0" bIns="0" rtlCol="0">
                <a:spAutoFit/>
              </a:bodyPr>
              <a:lstStyle/>
              <a:p>
                <a:pPr>
                  <a:defRPr/>
                </a:pPr>
                <mc:AlternateContent>
                  <mc:Choice Requires="a14">
                    <a14:m>
                      <m:oMathPara xmlns:m="http://schemas.openxmlformats.org/officeDocument/2006/math">
                        <m:oMathParaPr>
                          <m:jc m:val="centerGroup"/>
                        </m:oMathParaPr>
                        <m:oMath xmlns:m="http://schemas.openxmlformats.org/officeDocument/2006/math">
                          <m:sSub>
                            <m:sSubPr>
                              <m:ctrlPr>
                                <a:rPr lang="en-US" b="0" i="1">
                                  <a:latin typeface="Cambria Math" panose="02040503050406030204" pitchFamily="18" charset="0"/>
                                  <a:ea typeface="Cambria Math"/>
                                  <a:cs typeface="Cambria Math"/>
                                </a:rPr>
                              </m:ctrlPr>
                            </m:sSubPr>
                            <m:e>
                              <m:r>
                                <a:rPr lang="en-US" b="0" i="1">
                                  <a:latin typeface="Cambria Math"/>
                                </a:rPr>
                                <m:t>𝑞</m:t>
                              </m:r>
                            </m:e>
                            <m:sub>
                              <m:r>
                                <a:rPr lang="en-US" b="0" i="1">
                                  <a:latin typeface="Cambria Math"/>
                                </a:rPr>
                                <m:t>95</m:t>
                              </m:r>
                            </m:sub>
                          </m:sSub>
                          <m:r>
                            <a:rPr lang="en-US" b="0" i="1">
                              <a:latin typeface="Cambria Math"/>
                            </a:rPr>
                            <m:t>=1.8</m:t>
                          </m:r>
                        </m:oMath>
                      </m:oMathPara>
                    </a14:m>
                  </mc:Choice>
                  <mc:Fallback xmlns:m="http://schemas.openxmlformats.org/officeDocument/2006/math" xmlns:w="http://schemas.openxmlformats.org/wordprocessingml/2006/main" xmlns=""/>
                </mc:AlternateContent>
                <a:endParaRPr lang="de-DE"/>
              </a:p>
            </p:txBody>
          </p:sp>
        </mc:Choice>
        <mc:Fallback xmlns="">
          <p:sp>
            <p:nvSpPr>
              <p:cNvPr id="14" name="TextBox 13"/>
              <p:cNvSpPr txBox="1">
                <a:spLocks noRot="1" noChangeAspect="1" noMove="1" noResize="1" noEditPoints="1" noAdjustHandles="1" noChangeArrowheads="1" noChangeShapeType="1" noTextEdit="1"/>
              </p:cNvSpPr>
              <p:nvPr/>
            </p:nvSpPr>
            <p:spPr bwMode="auto">
              <a:xfrm>
                <a:off x="10355935" y="5415523"/>
                <a:ext cx="767326" cy="215444"/>
              </a:xfrm>
              <a:prstGeom prst="rect">
                <a:avLst/>
              </a:prstGeom>
              <a:blipFill>
                <a:blip r:embed="rId7"/>
                <a:stretch>
                  <a:fillRect l="-4762" r="-3968" b="-25000"/>
                </a:stretch>
              </a:blipFill>
            </p:spPr>
            <p:txBody>
              <a:bodyPr/>
              <a:lstStyle/>
              <a:p>
                <a:r>
                  <a:rPr lang="en-US">
                    <a:noFill/>
                  </a:rPr>
                  <a:t> </a:t>
                </a:r>
              </a:p>
            </p:txBody>
          </p:sp>
        </mc:Fallback>
      </mc:AlternateContent>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BCBF0C65-72B9-0A98-995D-5A889786771F}"/>
              </a:ext>
            </a:extLst>
          </p:cNvPr>
          <p:cNvSpPr>
            <a:spLocks noGrp="1"/>
          </p:cNvSpPr>
          <p:nvPr>
            <p:ph type="body" idx="1"/>
          </p:nvPr>
        </p:nvSpPr>
        <p:spPr>
          <a:xfrm>
            <a:off x="658812" y="1503131"/>
            <a:ext cx="10630217" cy="4572000"/>
          </a:xfrm>
        </p:spPr>
        <p:txBody>
          <a:bodyPr/>
          <a:lstStyle/>
          <a:p>
            <a:pPr indent="-342900">
              <a:lnSpc>
                <a:spcPct val="150000"/>
              </a:lnSpc>
              <a:buFont typeface="Arial,Sans-Serif"/>
              <a:buChar char="●"/>
            </a:pPr>
            <a:r>
              <a:rPr lang="en-GB" dirty="0"/>
              <a:t>Kinetic model of REs has been coupled to the MHD in JOREK:</a:t>
            </a:r>
          </a:p>
          <a:p>
            <a:pPr lvl="1" indent="-342900">
              <a:lnSpc>
                <a:spcPct val="150000"/>
              </a:lnSpc>
              <a:buClr>
                <a:srgbClr val="005555"/>
              </a:buClr>
              <a:buFont typeface="Courier New"/>
              <a:buChar char="o"/>
            </a:pPr>
            <a:r>
              <a:rPr lang="en-GB" b="0" dirty="0">
                <a:solidFill>
                  <a:srgbClr val="000000"/>
                </a:solidFill>
              </a:rPr>
              <a:t>2D verification based on force balance shows good agreement with analytical results.</a:t>
            </a:r>
            <a:endParaRPr lang="en-GB" b="0">
              <a:solidFill>
                <a:srgbClr val="000000"/>
              </a:solidFill>
            </a:endParaRPr>
          </a:p>
          <a:p>
            <a:pPr lvl="1" indent="-342900">
              <a:lnSpc>
                <a:spcPct val="150000"/>
              </a:lnSpc>
              <a:buClr>
                <a:srgbClr val="005555"/>
              </a:buClr>
              <a:buFont typeface="Courier New"/>
              <a:buChar char="o"/>
            </a:pPr>
            <a:r>
              <a:rPr lang="en-GB" b="0" dirty="0">
                <a:solidFill>
                  <a:srgbClr val="000000"/>
                </a:solidFill>
              </a:rPr>
              <a:t>3D verification based on linear TM growth rates currently ongoing.</a:t>
            </a:r>
            <a:endParaRPr lang="en-GB" dirty="0"/>
          </a:p>
          <a:p>
            <a:pPr indent="-342900">
              <a:lnSpc>
                <a:spcPct val="150000"/>
              </a:lnSpc>
              <a:spcBef>
                <a:spcPts val="0"/>
              </a:spcBef>
              <a:buFont typeface="Arial,Sans-Serif"/>
              <a:buChar char="●"/>
            </a:pPr>
            <a:r>
              <a:rPr lang="en-GB" dirty="0"/>
              <a:t>First application to beam termination scenario in JET. Able to capture full current conversion.</a:t>
            </a:r>
            <a:endParaRPr lang="en-US" dirty="0"/>
          </a:p>
          <a:p>
            <a:pPr lvl="1" indent="-342900">
              <a:lnSpc>
                <a:spcPct val="150000"/>
              </a:lnSpc>
              <a:spcBef>
                <a:spcPts val="0"/>
              </a:spcBef>
              <a:buClr>
                <a:srgbClr val="005555"/>
              </a:buClr>
              <a:buFont typeface="Courier New"/>
              <a:buChar char="o"/>
            </a:pPr>
            <a:r>
              <a:rPr lang="en-GB" b="0" dirty="0">
                <a:solidFill>
                  <a:srgbClr val="000000"/>
                </a:solidFill>
              </a:rPr>
              <a:t>Simulation with 20 MeV REs ongoing, study effect on termination + allow for synthetic synchrotron imaging.</a:t>
            </a:r>
          </a:p>
          <a:p>
            <a:pPr indent="-342900">
              <a:lnSpc>
                <a:spcPct val="150000"/>
              </a:lnSpc>
              <a:spcBef>
                <a:spcPts val="0"/>
              </a:spcBef>
              <a:buFont typeface="Arial,Sans-Serif"/>
              <a:buChar char="●"/>
            </a:pPr>
            <a:r>
              <a:rPr lang="en-GB" dirty="0"/>
              <a:t>Beam termination in ITER studied (</a:t>
            </a:r>
            <a:r>
              <a:rPr lang="en-GB" dirty="0" err="1"/>
              <a:t>w.o.</a:t>
            </a:r>
            <a:r>
              <a:rPr lang="en-GB" dirty="0"/>
              <a:t> kinetic coupling), heat loads on first wall determined.</a:t>
            </a:r>
            <a:endParaRPr lang="en-GB"/>
          </a:p>
          <a:p>
            <a:pPr lvl="1">
              <a:lnSpc>
                <a:spcPct val="150000"/>
              </a:lnSpc>
              <a:spcBef>
                <a:spcPts val="0"/>
              </a:spcBef>
              <a:buClr>
                <a:srgbClr val="005555"/>
              </a:buClr>
              <a:buFont typeface="Courier New"/>
              <a:buChar char="o"/>
            </a:pPr>
            <a:r>
              <a:rPr lang="en-GB" b="0" dirty="0">
                <a:solidFill>
                  <a:srgbClr val="000000"/>
                </a:solidFill>
              </a:rPr>
              <a:t>Higher resistivity → larger MHD activity → greater spread of loads.</a:t>
            </a:r>
            <a:endParaRPr lang="en-GB" b="0">
              <a:solidFill>
                <a:srgbClr val="000000"/>
              </a:solidFill>
            </a:endParaRPr>
          </a:p>
          <a:p>
            <a:pPr lvl="1">
              <a:lnSpc>
                <a:spcPct val="150000"/>
              </a:lnSpc>
              <a:spcBef>
                <a:spcPts val="0"/>
              </a:spcBef>
              <a:buClr>
                <a:srgbClr val="005555"/>
              </a:buClr>
              <a:buFont typeface="Courier New"/>
              <a:buChar char="o"/>
            </a:pPr>
            <a:r>
              <a:rPr lang="en-GB" b="0" dirty="0">
                <a:solidFill>
                  <a:srgbClr val="000000"/>
                </a:solidFill>
              </a:rPr>
              <a:t>Very weak sensitivity to momentum space distribution (neglecting coupling).</a:t>
            </a:r>
            <a:endParaRPr lang="en-GB" b="0">
              <a:solidFill>
                <a:srgbClr val="000000"/>
              </a:solidFill>
            </a:endParaRPr>
          </a:p>
        </p:txBody>
      </p:sp>
      <p:sp>
        <p:nvSpPr>
          <p:cNvPr id="4" name="Rubrik 3">
            <a:extLst>
              <a:ext uri="{FF2B5EF4-FFF2-40B4-BE49-F238E27FC236}">
                <a16:creationId xmlns:a16="http://schemas.microsoft.com/office/drawing/2014/main" id="{26209220-7CD0-965C-D51C-1F62BF31CB45}"/>
              </a:ext>
            </a:extLst>
          </p:cNvPr>
          <p:cNvSpPr>
            <a:spLocks noGrp="1"/>
          </p:cNvSpPr>
          <p:nvPr>
            <p:ph type="title"/>
          </p:nvPr>
        </p:nvSpPr>
        <p:spPr/>
        <p:txBody>
          <a:bodyPr/>
          <a:lstStyle/>
          <a:p>
            <a:r>
              <a:rPr lang="en-GB" dirty="0"/>
              <a:t>Summary and outlook</a:t>
            </a:r>
            <a:endParaRPr lang="sv-SE" b="0" dirty="0">
              <a:solidFill>
                <a:srgbClr val="000000"/>
              </a:solidFill>
            </a:endParaRPr>
          </a:p>
        </p:txBody>
      </p:sp>
      <p:sp>
        <p:nvSpPr>
          <p:cNvPr id="5" name="Platshållare för datum 4">
            <a:extLst>
              <a:ext uri="{FF2B5EF4-FFF2-40B4-BE49-F238E27FC236}">
                <a16:creationId xmlns:a16="http://schemas.microsoft.com/office/drawing/2014/main" id="{006FED0B-8E69-6469-A8C4-3660553D11B0}"/>
              </a:ext>
            </a:extLst>
          </p:cNvPr>
          <p:cNvSpPr>
            <a:spLocks noGrp="1"/>
          </p:cNvSpPr>
          <p:nvPr>
            <p:ph type="dt" idx="10"/>
          </p:nvPr>
        </p:nvSpPr>
        <p:spPr/>
        <p:txBody>
          <a:bodyPr/>
          <a:lstStyle/>
          <a:p>
            <a:pPr>
              <a:defRPr/>
            </a:pPr>
            <a:r>
              <a:rPr lang="de-DE"/>
              <a:t>Hybrid kinetic-MHD simulations of runaway electron beam termination events</a:t>
            </a:r>
          </a:p>
        </p:txBody>
      </p:sp>
      <p:sp>
        <p:nvSpPr>
          <p:cNvPr id="6" name="Platshållare för sidfot 5">
            <a:extLst>
              <a:ext uri="{FF2B5EF4-FFF2-40B4-BE49-F238E27FC236}">
                <a16:creationId xmlns:a16="http://schemas.microsoft.com/office/drawing/2014/main" id="{BDA53A0D-124B-C541-FDAC-2D177ED26FDD}"/>
              </a:ext>
            </a:extLst>
          </p:cNvPr>
          <p:cNvSpPr>
            <a:spLocks noGrp="1"/>
          </p:cNvSpPr>
          <p:nvPr>
            <p:ph type="ftr" idx="11"/>
          </p:nvPr>
        </p:nvSpPr>
        <p:spPr/>
        <p:txBody>
          <a:bodyPr/>
          <a:lstStyle/>
          <a:p>
            <a:pPr>
              <a:defRPr/>
            </a:pPr>
            <a:r>
              <a:rPr lang="de-DE"/>
              <a:t>MAX-PLANCK-INSTITUT FÜR PLASMAPHYSIK | Hannes Bergström | 14-06-2024</a:t>
            </a:r>
          </a:p>
        </p:txBody>
      </p:sp>
      <p:sp>
        <p:nvSpPr>
          <p:cNvPr id="7" name="Platshållare för bildnummer 6">
            <a:extLst>
              <a:ext uri="{FF2B5EF4-FFF2-40B4-BE49-F238E27FC236}">
                <a16:creationId xmlns:a16="http://schemas.microsoft.com/office/drawing/2014/main" id="{E7139C2C-84DF-E930-D95A-07E93558CEAE}"/>
              </a:ext>
            </a:extLst>
          </p:cNvPr>
          <p:cNvSpPr>
            <a:spLocks noGrp="1"/>
          </p:cNvSpPr>
          <p:nvPr>
            <p:ph type="sldNum" idx="12"/>
          </p:nvPr>
        </p:nvSpPr>
        <p:spPr/>
        <p:txBody>
          <a:bodyPr/>
          <a:lstStyle/>
          <a:p>
            <a:pPr marL="0" lvl="0" indent="0" algn="r">
              <a:spcBef>
                <a:spcPts val="0"/>
              </a:spcBef>
              <a:spcAft>
                <a:spcPts val="0"/>
              </a:spcAft>
              <a:buNone/>
              <a:defRPr/>
            </a:pPr>
            <a:fld id="{00000000-1234-1234-1234-123412341234}" type="slidenum">
              <a:rPr lang="en-GB"/>
              <a:t>29</a:t>
            </a:fld>
            <a:endParaRPr lang="en-GB"/>
          </a:p>
        </p:txBody>
      </p:sp>
    </p:spTree>
    <p:extLst>
      <p:ext uri="{BB962C8B-B14F-4D97-AF65-F5344CB8AC3E}">
        <p14:creationId xmlns:p14="http://schemas.microsoft.com/office/powerpoint/2010/main" val="18764978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19" name="Google Shape;119;p16"/>
          <p:cNvSpPr txBox="1">
            <a:spLocks noGrp="1"/>
          </p:cNvSpPr>
          <p:nvPr>
            <p:ph type="sldNum" idx="12"/>
          </p:nvPr>
        </p:nvSpPr>
        <p:spPr bwMode="auto">
          <a:xfrm>
            <a:off x="11280774" y="6561601"/>
            <a:ext cx="217200" cy="144000"/>
          </a:xfrm>
          <a:prstGeom prst="rect">
            <a:avLst/>
          </a:prstGeom>
        </p:spPr>
        <p:txBody>
          <a:bodyPr spcFirstLastPara="1" wrap="square" lIns="0" tIns="0" rIns="0" bIns="0" anchor="b" anchorCtr="0">
            <a:noAutofit/>
          </a:bodyPr>
          <a:lstStyle/>
          <a:p>
            <a:pPr marL="0" lvl="0" indent="0" algn="r">
              <a:spcBef>
                <a:spcPts val="0"/>
              </a:spcBef>
              <a:spcAft>
                <a:spcPts val="0"/>
              </a:spcAft>
              <a:buNone/>
              <a:defRPr/>
            </a:pPr>
            <a:fld id="{00000000-1234-1234-1234-123412341234}" type="slidenum">
              <a:rPr lang="en-GB"/>
              <a:t>3</a:t>
            </a:fld>
            <a:endParaRPr/>
          </a:p>
        </p:txBody>
      </p:sp>
      <p:sp>
        <p:nvSpPr>
          <p:cNvPr id="120" name="Google Shape;120;p16"/>
          <p:cNvSpPr txBox="1">
            <a:spLocks noGrp="1"/>
          </p:cNvSpPr>
          <p:nvPr>
            <p:ph type="body" idx="1"/>
          </p:nvPr>
        </p:nvSpPr>
        <p:spPr bwMode="auto">
          <a:xfrm>
            <a:off x="658813" y="1609724"/>
            <a:ext cx="10514100" cy="4843500"/>
          </a:xfrm>
          <a:prstGeom prst="rect">
            <a:avLst/>
          </a:prstGeom>
        </p:spPr>
        <p:txBody>
          <a:bodyPr spcFirstLastPara="1" wrap="square" lIns="0" tIns="45700" rIns="0" bIns="45700" anchor="t" anchorCtr="0">
            <a:normAutofit/>
          </a:bodyPr>
          <a:lstStyle/>
          <a:p>
            <a:pPr marL="0" lvl="1" indent="0" algn="l">
              <a:spcBef>
                <a:spcPts val="600"/>
              </a:spcBef>
              <a:spcAft>
                <a:spcPts val="0"/>
              </a:spcAft>
              <a:buNone/>
              <a:defRPr/>
            </a:pPr>
            <a:r>
              <a:rPr lang="en-GB" b="0"/>
              <a:t>Background</a:t>
            </a:r>
            <a:endParaRPr b="0"/>
          </a:p>
          <a:p>
            <a:pPr marL="0" lvl="1" indent="0" algn="l">
              <a:spcBef>
                <a:spcPts val="600"/>
              </a:spcBef>
              <a:spcAft>
                <a:spcPts val="0"/>
              </a:spcAft>
              <a:buNone/>
              <a:defRPr/>
            </a:pPr>
            <a:endParaRPr>
              <a:solidFill>
                <a:schemeClr val="accent6"/>
              </a:solidFill>
            </a:endParaRPr>
          </a:p>
          <a:p>
            <a:pPr marL="0" lvl="1" indent="0" algn="l">
              <a:spcBef>
                <a:spcPts val="600"/>
              </a:spcBef>
              <a:spcAft>
                <a:spcPts val="0"/>
              </a:spcAft>
              <a:buClr>
                <a:schemeClr val="dk2"/>
              </a:buClr>
              <a:buSzPts val="1800"/>
              <a:buFont typeface="Arial"/>
              <a:buNone/>
              <a:defRPr/>
            </a:pPr>
            <a:r>
              <a:rPr lang="en-GB" b="0">
                <a:solidFill>
                  <a:schemeClr val="accent6"/>
                </a:solidFill>
              </a:rPr>
              <a:t>Coupling to the MHD and verification</a:t>
            </a:r>
            <a:endParaRPr b="0">
              <a:solidFill>
                <a:schemeClr val="accent6"/>
              </a:solidFill>
            </a:endParaRPr>
          </a:p>
          <a:p>
            <a:pPr marL="0" lvl="0" indent="0" algn="l">
              <a:spcBef>
                <a:spcPts val="600"/>
              </a:spcBef>
              <a:spcAft>
                <a:spcPts val="0"/>
              </a:spcAft>
              <a:buClr>
                <a:schemeClr val="dk1"/>
              </a:buClr>
              <a:buSzPts val="1100"/>
              <a:buFont typeface="Arial"/>
              <a:buNone/>
              <a:defRPr/>
            </a:pPr>
            <a:endParaRPr>
              <a:solidFill>
                <a:schemeClr val="accent6"/>
              </a:solidFill>
            </a:endParaRPr>
          </a:p>
          <a:p>
            <a:pPr marL="0" lvl="1" indent="0">
              <a:defRPr/>
            </a:pPr>
            <a:r>
              <a:rPr lang="en-GB" b="0">
                <a:solidFill>
                  <a:schemeClr val="accent6"/>
                </a:solidFill>
              </a:rPr>
              <a:t>Hybrid simulation of RE beam termination in JET</a:t>
            </a:r>
            <a:endParaRPr lang="en-US" b="0">
              <a:solidFill>
                <a:schemeClr val="accent6"/>
              </a:solidFill>
            </a:endParaRPr>
          </a:p>
          <a:p>
            <a:pPr marL="0" lvl="1" indent="0">
              <a:defRPr/>
            </a:pPr>
            <a:endParaRPr lang="en-GB" b="0">
              <a:solidFill>
                <a:schemeClr val="accent6"/>
              </a:solidFill>
            </a:endParaRPr>
          </a:p>
          <a:p>
            <a:pPr marL="0" lvl="1" indent="0">
              <a:defRPr/>
            </a:pPr>
            <a:r>
              <a:rPr lang="en-GB" b="0">
                <a:solidFill>
                  <a:schemeClr val="accent6"/>
                </a:solidFill>
              </a:rPr>
              <a:t>Beam termination in ITER and wall load studies</a:t>
            </a:r>
          </a:p>
          <a:p>
            <a:pPr marL="0" lvl="1" indent="0" algn="l">
              <a:spcBef>
                <a:spcPts val="600"/>
              </a:spcBef>
              <a:spcAft>
                <a:spcPts val="0"/>
              </a:spcAft>
              <a:buSzPts val="1100"/>
              <a:buFont typeface="Arial"/>
              <a:buNone/>
              <a:defRPr/>
            </a:pPr>
            <a:endParaRPr lang="en-GB" b="0">
              <a:solidFill>
                <a:schemeClr val="accent6"/>
              </a:solidFill>
            </a:endParaRPr>
          </a:p>
          <a:p>
            <a:pPr marL="0" lvl="1" indent="0" algn="l">
              <a:spcBef>
                <a:spcPts val="600"/>
              </a:spcBef>
              <a:spcAft>
                <a:spcPts val="0"/>
              </a:spcAft>
              <a:buNone/>
              <a:defRPr/>
            </a:pPr>
            <a:endParaRPr b="0">
              <a:solidFill>
                <a:schemeClr val="accent6"/>
              </a:solidFill>
            </a:endParaRPr>
          </a:p>
        </p:txBody>
      </p:sp>
      <p:sp>
        <p:nvSpPr>
          <p:cNvPr id="121" name="Google Shape;121;p16"/>
          <p:cNvSpPr txBox="1">
            <a:spLocks noGrp="1"/>
          </p:cNvSpPr>
          <p:nvPr>
            <p:ph type="title"/>
          </p:nvPr>
        </p:nvSpPr>
        <p:spPr bwMode="auto">
          <a:xfrm>
            <a:off x="658813" y="441325"/>
            <a:ext cx="9612900" cy="782700"/>
          </a:xfrm>
          <a:prstGeom prst="rect">
            <a:avLst/>
          </a:prstGeom>
        </p:spPr>
        <p:txBody>
          <a:bodyPr spcFirstLastPara="1" wrap="square" lIns="0" tIns="0" rIns="0" bIns="0" anchor="t" anchorCtr="0">
            <a:noAutofit/>
          </a:bodyPr>
          <a:lstStyle/>
          <a:p>
            <a:pPr marL="0" lvl="0" indent="0" algn="l">
              <a:spcBef>
                <a:spcPts val="0"/>
              </a:spcBef>
              <a:spcAft>
                <a:spcPts val="1800"/>
              </a:spcAft>
              <a:buNone/>
              <a:defRPr/>
            </a:pPr>
            <a:r>
              <a:rPr lang="en-GB"/>
              <a:t>Outline</a:t>
            </a:r>
            <a:endParaRPr/>
          </a:p>
        </p:txBody>
      </p:sp>
      <p:sp>
        <p:nvSpPr>
          <p:cNvPr id="2" name="Date Placeholder 1"/>
          <p:cNvSpPr>
            <a:spLocks noGrp="1"/>
          </p:cNvSpPr>
          <p:nvPr>
            <p:ph type="dt" idx="10"/>
          </p:nvPr>
        </p:nvSpPr>
        <p:spPr bwMode="auto"/>
        <p:txBody>
          <a:bodyPr/>
          <a:lstStyle/>
          <a:p>
            <a:pPr>
              <a:defRPr/>
            </a:pPr>
            <a:r>
              <a:rPr lang="de-DE"/>
              <a:t>Hybrid kinetic-MHD simulations of runaway electron beam termination events</a:t>
            </a:r>
            <a:endParaRPr lang="en-US"/>
          </a:p>
        </p:txBody>
      </p:sp>
      <p:sp>
        <p:nvSpPr>
          <p:cNvPr id="3" name="Footer Placeholder 2"/>
          <p:cNvSpPr>
            <a:spLocks noGrp="1"/>
          </p:cNvSpPr>
          <p:nvPr>
            <p:ph type="ftr" idx="11"/>
          </p:nvPr>
        </p:nvSpPr>
        <p:spPr bwMode="auto"/>
        <p:txBody>
          <a:bodyPr/>
          <a:lstStyle/>
          <a:p>
            <a:pPr>
              <a:defRPr/>
            </a:pPr>
            <a:r>
              <a:rPr lang="de-DE"/>
              <a:t>MAX-PLANCK-INSTITUT FÜR PLASMAPHYSIK | Hannes Bergström | 14-06-2024</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58" name="Google Shape;158;p20"/>
          <p:cNvSpPr txBox="1">
            <a:spLocks noGrp="1"/>
          </p:cNvSpPr>
          <p:nvPr>
            <p:ph type="body" idx="1"/>
          </p:nvPr>
        </p:nvSpPr>
        <p:spPr bwMode="auto">
          <a:xfrm>
            <a:off x="658812" y="1722220"/>
            <a:ext cx="9633962" cy="4578568"/>
          </a:xfrm>
          <a:prstGeom prst="rect">
            <a:avLst/>
          </a:prstGeom>
        </p:spPr>
        <p:txBody>
          <a:bodyPr spcFirstLastPara="1" wrap="square" lIns="0" tIns="45700" rIns="0" bIns="45700" anchor="t" anchorCtr="0">
            <a:normAutofit/>
          </a:bodyPr>
          <a:lstStyle/>
          <a:p>
            <a:pPr indent="-342900">
              <a:buChar char="●"/>
              <a:defRPr/>
            </a:pPr>
            <a:r>
              <a:rPr lang="en-GB"/>
              <a:t>REs can strike the wall resulting in localized heat loads and melting of the wall material.</a:t>
            </a:r>
            <a:endParaRPr lang="sv-SE"/>
          </a:p>
          <a:p>
            <a:pPr marL="457200" lvl="0" indent="-342900" algn="l">
              <a:spcBef>
                <a:spcPts val="0"/>
              </a:spcBef>
              <a:spcAft>
                <a:spcPts val="0"/>
              </a:spcAft>
              <a:buSzPts val="1800"/>
              <a:buChar char="●"/>
              <a:defRPr/>
            </a:pPr>
            <a:r>
              <a:rPr lang="en-GB"/>
              <a:t>Avalanche mechanism is </a:t>
            </a:r>
            <a:r>
              <a:rPr lang="en-GB" b="1"/>
              <a:t>exponentially sensitive to the plasma current</a:t>
            </a:r>
            <a:r>
              <a:rPr lang="en-GB"/>
              <a:t>!</a:t>
            </a:r>
            <a:endParaRPr/>
          </a:p>
          <a:p>
            <a:pPr indent="-342900">
              <a:spcBef>
                <a:spcPts val="0"/>
              </a:spcBef>
              <a:buChar char="●"/>
              <a:defRPr/>
            </a:pPr>
            <a:r>
              <a:rPr lang="en-GB"/>
              <a:t>Major obstacle for future large scale machines like ITER. </a:t>
            </a:r>
            <a:r>
              <a:rPr lang="en-GB" b="1"/>
              <a:t>There is a need for predictive simulations</a:t>
            </a:r>
            <a:r>
              <a:rPr lang="en-GB"/>
              <a:t>.</a:t>
            </a:r>
          </a:p>
          <a:p>
            <a:pPr indent="-342900">
              <a:spcBef>
                <a:spcPts val="0"/>
              </a:spcBef>
              <a:buChar char="●"/>
              <a:defRPr/>
            </a:pPr>
            <a:r>
              <a:rPr lang="en-GB"/>
              <a:t>Modelling REs is challenging:</a:t>
            </a:r>
          </a:p>
          <a:p>
            <a:pPr lvl="1" indent="-342900">
              <a:spcBef>
                <a:spcPts val="0"/>
              </a:spcBef>
              <a:buClr>
                <a:srgbClr val="005555"/>
              </a:buClr>
              <a:buFont typeface="Courier New"/>
              <a:buChar char="o"/>
              <a:defRPr/>
            </a:pPr>
            <a:r>
              <a:rPr lang="en-GB" b="0">
                <a:solidFill>
                  <a:srgbClr val="000000"/>
                </a:solidFill>
              </a:rPr>
              <a:t>Low </a:t>
            </a:r>
            <a:r>
              <a:rPr lang="en-GB" b="0" err="1">
                <a:solidFill>
                  <a:srgbClr val="000000"/>
                </a:solidFill>
              </a:rPr>
              <a:t>collisionality</a:t>
            </a:r>
            <a:r>
              <a:rPr lang="en-GB" b="0">
                <a:solidFill>
                  <a:srgbClr val="000000"/>
                </a:solidFill>
              </a:rPr>
              <a:t> means fluid approach is difficult.</a:t>
            </a:r>
          </a:p>
          <a:p>
            <a:pPr lvl="1" indent="-342900">
              <a:spcBef>
                <a:spcPts val="0"/>
              </a:spcBef>
              <a:buClr>
                <a:srgbClr val="005555"/>
              </a:buClr>
              <a:buFont typeface="Courier New"/>
              <a:buChar char="o"/>
              <a:defRPr/>
            </a:pPr>
            <a:r>
              <a:rPr lang="en-GB" b="0">
                <a:solidFill>
                  <a:srgbClr val="000000"/>
                </a:solidFill>
              </a:rPr>
              <a:t>Accurate prediction of transport in stochastic fields needed during beam formation/termination.</a:t>
            </a:r>
          </a:p>
          <a:p>
            <a:pPr lvl="1" indent="-342900">
              <a:spcBef>
                <a:spcPts val="0"/>
              </a:spcBef>
              <a:buClr>
                <a:srgbClr val="005555"/>
              </a:buClr>
              <a:buFont typeface="Courier New"/>
              <a:buChar char="o"/>
              <a:defRPr/>
            </a:pPr>
            <a:r>
              <a:rPr lang="en-GB" b="0">
                <a:solidFill>
                  <a:srgbClr val="000000"/>
                </a:solidFill>
              </a:rPr>
              <a:t>REs dominate the dynamics towards later stages of disruption.</a:t>
            </a:r>
          </a:p>
        </p:txBody>
      </p:sp>
      <p:sp>
        <p:nvSpPr>
          <p:cNvPr id="159" name="Google Shape;159;p20"/>
          <p:cNvSpPr txBox="1">
            <a:spLocks noGrp="1"/>
          </p:cNvSpPr>
          <p:nvPr>
            <p:ph type="title"/>
          </p:nvPr>
        </p:nvSpPr>
        <p:spPr bwMode="auto">
          <a:xfrm>
            <a:off x="658813" y="441325"/>
            <a:ext cx="9612900" cy="782700"/>
          </a:xfrm>
          <a:prstGeom prst="rect">
            <a:avLst/>
          </a:prstGeom>
        </p:spPr>
        <p:txBody>
          <a:bodyPr spcFirstLastPara="1" wrap="square" lIns="0" tIns="0" rIns="0" bIns="0" anchor="t" anchorCtr="0">
            <a:noAutofit/>
          </a:bodyPr>
          <a:lstStyle/>
          <a:p>
            <a:pPr>
              <a:spcAft>
                <a:spcPts val="1800"/>
              </a:spcAft>
              <a:defRPr/>
            </a:pPr>
            <a:r>
              <a:rPr lang="en-GB"/>
              <a:t>Modelling of REs</a:t>
            </a:r>
            <a:endParaRPr/>
          </a:p>
        </p:txBody>
      </p:sp>
      <p:sp>
        <p:nvSpPr>
          <p:cNvPr id="160" name="Google Shape;160;p20"/>
          <p:cNvSpPr txBox="1">
            <a:spLocks noGrp="1"/>
          </p:cNvSpPr>
          <p:nvPr>
            <p:ph type="sldNum" idx="12"/>
          </p:nvPr>
        </p:nvSpPr>
        <p:spPr bwMode="auto">
          <a:xfrm>
            <a:off x="11280774" y="6561601"/>
            <a:ext cx="217200" cy="144000"/>
          </a:xfrm>
          <a:prstGeom prst="rect">
            <a:avLst/>
          </a:prstGeom>
        </p:spPr>
        <p:txBody>
          <a:bodyPr spcFirstLastPara="1" wrap="square" lIns="0" tIns="0" rIns="0" bIns="0" anchor="b" anchorCtr="0">
            <a:noAutofit/>
          </a:bodyPr>
          <a:lstStyle/>
          <a:p>
            <a:pPr marL="0" lvl="0" indent="0" algn="r">
              <a:spcBef>
                <a:spcPts val="0"/>
              </a:spcBef>
              <a:spcAft>
                <a:spcPts val="0"/>
              </a:spcAft>
              <a:buClr>
                <a:srgbClr val="000000"/>
              </a:buClr>
              <a:buFont typeface="Arial"/>
              <a:buNone/>
              <a:defRPr/>
            </a:pPr>
            <a:fld id="{00000000-1234-1234-1234-123412341234}" type="slidenum">
              <a:rPr lang="en-GB"/>
              <a:t>4</a:t>
            </a:fld>
            <a:endParaRPr/>
          </a:p>
        </p:txBody>
      </p:sp>
      <p:sp>
        <p:nvSpPr>
          <p:cNvPr id="2" name="Date Placeholder 1"/>
          <p:cNvSpPr>
            <a:spLocks noGrp="1"/>
          </p:cNvSpPr>
          <p:nvPr>
            <p:ph type="dt" idx="10"/>
          </p:nvPr>
        </p:nvSpPr>
        <p:spPr bwMode="auto"/>
        <p:txBody>
          <a:bodyPr/>
          <a:lstStyle/>
          <a:p>
            <a:pPr>
              <a:defRPr/>
            </a:pPr>
            <a:r>
              <a:rPr lang="de-DE"/>
              <a:t>Hybrid kinetic-MHD simulations of runaway electron beam termination events</a:t>
            </a:r>
            <a:endParaRPr lang="en-US"/>
          </a:p>
        </p:txBody>
      </p:sp>
      <p:sp>
        <p:nvSpPr>
          <p:cNvPr id="3" name="Footer Placeholder 2"/>
          <p:cNvSpPr>
            <a:spLocks noGrp="1"/>
          </p:cNvSpPr>
          <p:nvPr>
            <p:ph type="ftr" idx="11"/>
          </p:nvPr>
        </p:nvSpPr>
        <p:spPr bwMode="auto"/>
        <p:txBody>
          <a:bodyPr/>
          <a:lstStyle/>
          <a:p>
            <a:pPr>
              <a:defRPr/>
            </a:pPr>
            <a:r>
              <a:rPr lang="de-DE"/>
              <a:t>MAX-PLANCK-INSTITUT FÜR PLASMAPHYSIK | Hannes Bergström | 14-06-2024</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85" name="Google Shape;185;p23"/>
          <p:cNvSpPr txBox="1">
            <a:spLocks noGrp="1"/>
          </p:cNvSpPr>
          <p:nvPr>
            <p:ph type="body" idx="1"/>
          </p:nvPr>
        </p:nvSpPr>
        <p:spPr bwMode="auto">
          <a:xfrm>
            <a:off x="696877" y="1892028"/>
            <a:ext cx="4424352" cy="3127940"/>
          </a:xfrm>
          <a:prstGeom prst="rect">
            <a:avLst/>
          </a:prstGeom>
        </p:spPr>
        <p:txBody>
          <a:bodyPr spcFirstLastPara="1" wrap="square" lIns="0" tIns="45700" rIns="0" bIns="45700" anchor="t" anchorCtr="0">
            <a:normAutofit lnSpcReduction="10000"/>
          </a:bodyPr>
          <a:lstStyle/>
          <a:p>
            <a:pPr marL="457200" lvl="0" indent="-342900" algn="l">
              <a:spcBef>
                <a:spcPts val="0"/>
              </a:spcBef>
              <a:spcAft>
                <a:spcPts val="0"/>
              </a:spcAft>
              <a:buSzPts val="1800"/>
              <a:buChar char="●"/>
              <a:defRPr/>
            </a:pPr>
            <a:r>
              <a:rPr lang="en-GB"/>
              <a:t>REs simulated kinetically by pushing macroscopic marker particles in the JOREK fields.</a:t>
            </a:r>
          </a:p>
          <a:p>
            <a:pPr indent="-342900">
              <a:spcBef>
                <a:spcPts val="0"/>
              </a:spcBef>
              <a:buChar char="●"/>
              <a:defRPr/>
            </a:pPr>
            <a:r>
              <a:rPr lang="en-GB"/>
              <a:t>Often used as a form of post-processing.</a:t>
            </a:r>
          </a:p>
          <a:p>
            <a:pPr indent="-342900">
              <a:spcBef>
                <a:spcPts val="0"/>
              </a:spcBef>
              <a:buChar char="●"/>
              <a:defRPr/>
            </a:pPr>
            <a:r>
              <a:rPr lang="en-GB"/>
              <a:t>Downside: Markers are evolved on very small time scales, can be computationally expensive.</a:t>
            </a:r>
          </a:p>
          <a:p>
            <a:pPr indent="-342900">
              <a:spcBef>
                <a:spcPts val="0"/>
              </a:spcBef>
              <a:buChar char="●"/>
              <a:defRPr/>
            </a:pPr>
            <a:r>
              <a:rPr lang="en-GB"/>
              <a:t>Advantage: Great at accurate transport modelling.</a:t>
            </a:r>
          </a:p>
        </p:txBody>
      </p:sp>
      <p:sp>
        <p:nvSpPr>
          <p:cNvPr id="187" name="Google Shape;187;p23"/>
          <p:cNvSpPr txBox="1">
            <a:spLocks noGrp="1"/>
          </p:cNvSpPr>
          <p:nvPr>
            <p:ph type="sldNum" idx="12"/>
          </p:nvPr>
        </p:nvSpPr>
        <p:spPr bwMode="auto">
          <a:xfrm>
            <a:off x="11280774" y="6561601"/>
            <a:ext cx="217200" cy="144000"/>
          </a:xfrm>
          <a:prstGeom prst="rect">
            <a:avLst/>
          </a:prstGeom>
        </p:spPr>
        <p:txBody>
          <a:bodyPr spcFirstLastPara="1" wrap="square" lIns="0" tIns="0" rIns="0" bIns="0" anchor="b" anchorCtr="0">
            <a:noAutofit/>
          </a:bodyPr>
          <a:lstStyle/>
          <a:p>
            <a:pPr marL="0" lvl="0" indent="0" algn="r">
              <a:spcBef>
                <a:spcPts val="0"/>
              </a:spcBef>
              <a:spcAft>
                <a:spcPts val="0"/>
              </a:spcAft>
              <a:buNone/>
              <a:defRPr/>
            </a:pPr>
            <a:fld id="{00000000-1234-1234-1234-123412341234}" type="slidenum">
              <a:rPr lang="en-GB"/>
              <a:t>5</a:t>
            </a:fld>
            <a:endParaRPr/>
          </a:p>
        </p:txBody>
      </p:sp>
      <p:sp>
        <p:nvSpPr>
          <p:cNvPr id="2" name="Date Placeholder 1"/>
          <p:cNvSpPr>
            <a:spLocks noGrp="1"/>
          </p:cNvSpPr>
          <p:nvPr>
            <p:ph type="dt" idx="10"/>
          </p:nvPr>
        </p:nvSpPr>
        <p:spPr bwMode="auto"/>
        <p:txBody>
          <a:bodyPr/>
          <a:lstStyle/>
          <a:p>
            <a:pPr>
              <a:defRPr/>
            </a:pPr>
            <a:r>
              <a:rPr lang="de-DE"/>
              <a:t>Hybrid kinetic-MHD simulations of runaway electron beam termination events</a:t>
            </a:r>
            <a:endParaRPr lang="en-US"/>
          </a:p>
        </p:txBody>
      </p:sp>
      <p:sp>
        <p:nvSpPr>
          <p:cNvPr id="3" name="Footer Placeholder 2"/>
          <p:cNvSpPr>
            <a:spLocks noGrp="1"/>
          </p:cNvSpPr>
          <p:nvPr>
            <p:ph type="ftr" idx="11"/>
          </p:nvPr>
        </p:nvSpPr>
        <p:spPr bwMode="auto"/>
        <p:txBody>
          <a:bodyPr/>
          <a:lstStyle/>
          <a:p>
            <a:pPr>
              <a:defRPr/>
            </a:pPr>
            <a:r>
              <a:rPr lang="de-DE"/>
              <a:t>MAX-PLANCK-INSTITUT FÜR PLASMAPHYSIK | Hannes Bergström | 14-06-2024</a:t>
            </a:r>
            <a:endParaRPr/>
          </a:p>
        </p:txBody>
      </p:sp>
      <p:sp>
        <p:nvSpPr>
          <p:cNvPr id="16" name="Google Shape;176;p22"/>
          <p:cNvSpPr txBox="1">
            <a:spLocks noGrp="1"/>
          </p:cNvSpPr>
          <p:nvPr>
            <p:ph type="title"/>
          </p:nvPr>
        </p:nvSpPr>
        <p:spPr bwMode="auto">
          <a:xfrm>
            <a:off x="658813" y="441325"/>
            <a:ext cx="9612900" cy="782700"/>
          </a:xfrm>
          <a:prstGeom prst="rect">
            <a:avLst/>
          </a:prstGeom>
        </p:spPr>
        <p:txBody>
          <a:bodyPr spcFirstLastPara="1" wrap="square" lIns="0" tIns="0" rIns="0" bIns="0" anchor="t" anchorCtr="0">
            <a:noAutofit/>
          </a:bodyPr>
          <a:lstStyle/>
          <a:p>
            <a:pPr marL="0" lvl="0" indent="0" algn="l">
              <a:spcBef>
                <a:spcPts val="0"/>
              </a:spcBef>
              <a:spcAft>
                <a:spcPts val="1800"/>
              </a:spcAft>
              <a:buNone/>
              <a:defRPr/>
            </a:pPr>
            <a:r>
              <a:rPr lang="en-GB"/>
              <a:t>Runaways in		</a:t>
            </a:r>
            <a:endParaRPr/>
          </a:p>
        </p:txBody>
      </p:sp>
      <p:pic>
        <p:nvPicPr>
          <p:cNvPr id="17" name="Google Shape;178;p22"/>
          <p:cNvPicPr/>
          <p:nvPr/>
        </p:nvPicPr>
        <p:blipFill>
          <a:blip r:embed="rId5">
            <a:alphaModFix/>
          </a:blip>
          <a:stretch/>
        </p:blipFill>
        <p:spPr bwMode="auto">
          <a:xfrm>
            <a:off x="2700728" y="441325"/>
            <a:ext cx="1276432" cy="604325"/>
          </a:xfrm>
          <a:prstGeom prst="rect">
            <a:avLst/>
          </a:prstGeom>
          <a:noFill/>
          <a:ln>
            <a:noFill/>
          </a:ln>
        </p:spPr>
      </p:pic>
      <p:pic>
        <p:nvPicPr>
          <p:cNvPr id="5" name="particle_trace_closed_shortened">
            <a:hlinkClick r:id="" action="ppaction://media"/>
            <a:extLst>
              <a:ext uri="{FF2B5EF4-FFF2-40B4-BE49-F238E27FC236}">
                <a16:creationId xmlns:a16="http://schemas.microsoft.com/office/drawing/2014/main" id="{3E527DCB-0E5D-FF40-581F-EB227F7A5D03}"/>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5138928" y="1533144"/>
            <a:ext cx="6858000" cy="3950208"/>
          </a:xfrm>
          <a:prstGeom prst="rect">
            <a:avLst/>
          </a:prstGeom>
        </p:spPr>
      </p:pic>
    </p:spTree>
    <p:extLst>
      <p:ext uri="{BB962C8B-B14F-4D97-AF65-F5344CB8AC3E}">
        <p14:creationId xmlns:p14="http://schemas.microsoft.com/office/powerpoint/2010/main" val="2996671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85" name="Google Shape;185;p23"/>
          <p:cNvSpPr txBox="1">
            <a:spLocks noGrp="1"/>
          </p:cNvSpPr>
          <p:nvPr>
            <p:ph type="body" idx="1"/>
          </p:nvPr>
        </p:nvSpPr>
        <p:spPr bwMode="auto">
          <a:xfrm>
            <a:off x="696877" y="1892028"/>
            <a:ext cx="4424352" cy="3127940"/>
          </a:xfrm>
          <a:prstGeom prst="rect">
            <a:avLst/>
          </a:prstGeom>
        </p:spPr>
        <p:txBody>
          <a:bodyPr spcFirstLastPara="1" wrap="square" lIns="0" tIns="45700" rIns="0" bIns="45700" anchor="t" anchorCtr="0">
            <a:normAutofit lnSpcReduction="10000"/>
          </a:bodyPr>
          <a:lstStyle/>
          <a:p>
            <a:pPr marL="457200" lvl="0" indent="-342900" algn="l">
              <a:spcBef>
                <a:spcPts val="0"/>
              </a:spcBef>
              <a:spcAft>
                <a:spcPts val="0"/>
              </a:spcAft>
              <a:buSzPts val="1800"/>
              <a:buChar char="●"/>
              <a:defRPr/>
            </a:pPr>
            <a:r>
              <a:rPr lang="en-GB"/>
              <a:t>REs simulated kinetically by pushing macroscopic marker particles in the JOREK fields.</a:t>
            </a:r>
          </a:p>
          <a:p>
            <a:pPr indent="-342900">
              <a:spcBef>
                <a:spcPts val="0"/>
              </a:spcBef>
              <a:buChar char="●"/>
              <a:defRPr/>
            </a:pPr>
            <a:r>
              <a:rPr lang="en-GB"/>
              <a:t>Often used as a form of post-processing.</a:t>
            </a:r>
          </a:p>
          <a:p>
            <a:pPr indent="-342900">
              <a:spcBef>
                <a:spcPts val="0"/>
              </a:spcBef>
              <a:buChar char="●"/>
              <a:defRPr/>
            </a:pPr>
            <a:r>
              <a:rPr lang="en-GB"/>
              <a:t>Downside: Markers are evolved on very small time scales, can be computationally expensive.</a:t>
            </a:r>
          </a:p>
          <a:p>
            <a:pPr indent="-342900">
              <a:spcBef>
                <a:spcPts val="0"/>
              </a:spcBef>
              <a:buChar char="●"/>
              <a:defRPr/>
            </a:pPr>
            <a:r>
              <a:rPr lang="en-GB"/>
              <a:t>Advantage: Great at accurate transport modelling.</a:t>
            </a:r>
          </a:p>
        </p:txBody>
      </p:sp>
      <p:sp>
        <p:nvSpPr>
          <p:cNvPr id="187" name="Google Shape;187;p23"/>
          <p:cNvSpPr txBox="1">
            <a:spLocks noGrp="1"/>
          </p:cNvSpPr>
          <p:nvPr>
            <p:ph type="sldNum" idx="12"/>
          </p:nvPr>
        </p:nvSpPr>
        <p:spPr bwMode="auto">
          <a:xfrm>
            <a:off x="11280774" y="6561601"/>
            <a:ext cx="217200" cy="144000"/>
          </a:xfrm>
          <a:prstGeom prst="rect">
            <a:avLst/>
          </a:prstGeom>
        </p:spPr>
        <p:txBody>
          <a:bodyPr spcFirstLastPara="1" wrap="square" lIns="0" tIns="0" rIns="0" bIns="0" anchor="b" anchorCtr="0">
            <a:noAutofit/>
          </a:bodyPr>
          <a:lstStyle/>
          <a:p>
            <a:pPr>
              <a:defRPr/>
            </a:pPr>
            <a:r>
              <a:rPr lang="en-GB" dirty="0"/>
              <a:t>6</a:t>
            </a:r>
          </a:p>
        </p:txBody>
      </p:sp>
      <p:sp>
        <p:nvSpPr>
          <p:cNvPr id="2" name="Date Placeholder 1"/>
          <p:cNvSpPr>
            <a:spLocks noGrp="1"/>
          </p:cNvSpPr>
          <p:nvPr>
            <p:ph type="dt" idx="10"/>
          </p:nvPr>
        </p:nvSpPr>
        <p:spPr bwMode="auto"/>
        <p:txBody>
          <a:bodyPr/>
          <a:lstStyle/>
          <a:p>
            <a:pPr>
              <a:defRPr/>
            </a:pPr>
            <a:r>
              <a:rPr lang="de-DE"/>
              <a:t>Hybrid kinetic-MHD simulations of runaway electron beam termination events</a:t>
            </a:r>
            <a:endParaRPr lang="en-US"/>
          </a:p>
        </p:txBody>
      </p:sp>
      <p:sp>
        <p:nvSpPr>
          <p:cNvPr id="3" name="Footer Placeholder 2"/>
          <p:cNvSpPr>
            <a:spLocks noGrp="1"/>
          </p:cNvSpPr>
          <p:nvPr>
            <p:ph type="ftr" idx="11"/>
          </p:nvPr>
        </p:nvSpPr>
        <p:spPr bwMode="auto"/>
        <p:txBody>
          <a:bodyPr/>
          <a:lstStyle/>
          <a:p>
            <a:pPr>
              <a:defRPr/>
            </a:pPr>
            <a:r>
              <a:rPr lang="de-DE"/>
              <a:t>MAX-PLANCK-INSTITUT FÜR PLASMAPHYSIK | Hannes Bergström | 14-06-2024</a:t>
            </a:r>
            <a:endParaRPr/>
          </a:p>
        </p:txBody>
      </p:sp>
      <p:sp>
        <p:nvSpPr>
          <p:cNvPr id="16" name="Google Shape;176;p22"/>
          <p:cNvSpPr txBox="1">
            <a:spLocks noGrp="1"/>
          </p:cNvSpPr>
          <p:nvPr>
            <p:ph type="title"/>
          </p:nvPr>
        </p:nvSpPr>
        <p:spPr bwMode="auto">
          <a:xfrm>
            <a:off x="658813" y="441325"/>
            <a:ext cx="9612900" cy="782700"/>
          </a:xfrm>
          <a:prstGeom prst="rect">
            <a:avLst/>
          </a:prstGeom>
        </p:spPr>
        <p:txBody>
          <a:bodyPr spcFirstLastPara="1" wrap="square" lIns="0" tIns="0" rIns="0" bIns="0" anchor="t" anchorCtr="0">
            <a:noAutofit/>
          </a:bodyPr>
          <a:lstStyle/>
          <a:p>
            <a:pPr marL="0" lvl="0" indent="0" algn="l">
              <a:spcBef>
                <a:spcPts val="0"/>
              </a:spcBef>
              <a:spcAft>
                <a:spcPts val="1800"/>
              </a:spcAft>
              <a:buNone/>
              <a:defRPr/>
            </a:pPr>
            <a:r>
              <a:rPr lang="en-GB"/>
              <a:t>Runaways in		</a:t>
            </a:r>
            <a:endParaRPr/>
          </a:p>
        </p:txBody>
      </p:sp>
      <p:pic>
        <p:nvPicPr>
          <p:cNvPr id="17" name="Google Shape;178;p22"/>
          <p:cNvPicPr/>
          <p:nvPr/>
        </p:nvPicPr>
        <p:blipFill>
          <a:blip r:embed="rId5">
            <a:alphaModFix/>
          </a:blip>
          <a:stretch/>
        </p:blipFill>
        <p:spPr bwMode="auto">
          <a:xfrm>
            <a:off x="2700728" y="441325"/>
            <a:ext cx="1276432" cy="604325"/>
          </a:xfrm>
          <a:prstGeom prst="rect">
            <a:avLst/>
          </a:prstGeom>
          <a:noFill/>
          <a:ln>
            <a:noFill/>
          </a:ln>
        </p:spPr>
      </p:pic>
      <p:pic>
        <p:nvPicPr>
          <p:cNvPr id="6" name="particle_trace_stochastic_shortened">
            <a:hlinkClick r:id="" action="ppaction://media"/>
            <a:extLst>
              <a:ext uri="{FF2B5EF4-FFF2-40B4-BE49-F238E27FC236}">
                <a16:creationId xmlns:a16="http://schemas.microsoft.com/office/drawing/2014/main" id="{9EC21A28-95F2-C779-BF51-5CC110CFF71D}"/>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5138928" y="1527048"/>
            <a:ext cx="6858000" cy="3950208"/>
          </a:xfrm>
          <a:prstGeom prst="rect">
            <a:avLst/>
          </a:prstGeom>
        </p:spPr>
      </p:pic>
    </p:spTree>
    <p:extLst>
      <p:ext uri="{BB962C8B-B14F-4D97-AF65-F5344CB8AC3E}">
        <p14:creationId xmlns:p14="http://schemas.microsoft.com/office/powerpoint/2010/main" val="1879075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85" name="Google Shape;185;p23"/>
          <p:cNvSpPr txBox="1">
            <a:spLocks noGrp="1"/>
          </p:cNvSpPr>
          <p:nvPr>
            <p:ph type="body" idx="1"/>
          </p:nvPr>
        </p:nvSpPr>
        <p:spPr bwMode="auto">
          <a:xfrm>
            <a:off x="696877" y="1892028"/>
            <a:ext cx="4424352" cy="3127940"/>
          </a:xfrm>
          <a:prstGeom prst="rect">
            <a:avLst/>
          </a:prstGeom>
        </p:spPr>
        <p:txBody>
          <a:bodyPr spcFirstLastPara="1" wrap="square" lIns="0" tIns="45700" rIns="0" bIns="45700" anchor="t" anchorCtr="0">
            <a:normAutofit lnSpcReduction="10000"/>
          </a:bodyPr>
          <a:lstStyle/>
          <a:p>
            <a:pPr marL="457200" lvl="0" indent="-342900" algn="l">
              <a:spcBef>
                <a:spcPts val="0"/>
              </a:spcBef>
              <a:spcAft>
                <a:spcPts val="0"/>
              </a:spcAft>
              <a:buSzPts val="1800"/>
              <a:buChar char="●"/>
              <a:defRPr/>
            </a:pPr>
            <a:r>
              <a:rPr lang="en-GB"/>
              <a:t>REs simulated kinetically by pushing macroscopic marker particles in the JOREK fields.</a:t>
            </a:r>
          </a:p>
          <a:p>
            <a:pPr indent="-342900">
              <a:spcBef>
                <a:spcPts val="0"/>
              </a:spcBef>
              <a:buChar char="●"/>
              <a:defRPr/>
            </a:pPr>
            <a:r>
              <a:rPr lang="en-GB"/>
              <a:t>Often used as a form of post-processing.</a:t>
            </a:r>
          </a:p>
          <a:p>
            <a:pPr indent="-342900">
              <a:spcBef>
                <a:spcPts val="0"/>
              </a:spcBef>
              <a:buChar char="●"/>
              <a:defRPr/>
            </a:pPr>
            <a:r>
              <a:rPr lang="en-GB"/>
              <a:t>Downside: Markers are evolved on very small time scales, can be computationally expensive.</a:t>
            </a:r>
          </a:p>
          <a:p>
            <a:pPr indent="-342900">
              <a:spcBef>
                <a:spcPts val="0"/>
              </a:spcBef>
              <a:buChar char="●"/>
              <a:defRPr/>
            </a:pPr>
            <a:r>
              <a:rPr lang="en-GB"/>
              <a:t>Advantage: Great at accurate transport modelling.</a:t>
            </a:r>
          </a:p>
        </p:txBody>
      </p:sp>
      <p:sp>
        <p:nvSpPr>
          <p:cNvPr id="187" name="Google Shape;187;p23"/>
          <p:cNvSpPr txBox="1">
            <a:spLocks noGrp="1"/>
          </p:cNvSpPr>
          <p:nvPr>
            <p:ph type="sldNum" idx="12"/>
          </p:nvPr>
        </p:nvSpPr>
        <p:spPr bwMode="auto">
          <a:xfrm>
            <a:off x="11280774" y="6561601"/>
            <a:ext cx="217200" cy="144000"/>
          </a:xfrm>
          <a:prstGeom prst="rect">
            <a:avLst/>
          </a:prstGeom>
        </p:spPr>
        <p:txBody>
          <a:bodyPr spcFirstLastPara="1" wrap="square" lIns="0" tIns="0" rIns="0" bIns="0" anchor="b" anchorCtr="0">
            <a:noAutofit/>
          </a:bodyPr>
          <a:lstStyle/>
          <a:p>
            <a:pPr marL="0" lvl="0" indent="0" algn="r">
              <a:spcBef>
                <a:spcPts val="0"/>
              </a:spcBef>
              <a:spcAft>
                <a:spcPts val="0"/>
              </a:spcAft>
              <a:buNone/>
              <a:defRPr/>
            </a:pPr>
            <a:r>
              <a:rPr lang="en-GB" dirty="0"/>
              <a:t>7</a:t>
            </a:r>
          </a:p>
        </p:txBody>
      </p:sp>
      <p:sp>
        <p:nvSpPr>
          <p:cNvPr id="2" name="Date Placeholder 1"/>
          <p:cNvSpPr>
            <a:spLocks noGrp="1"/>
          </p:cNvSpPr>
          <p:nvPr>
            <p:ph type="dt" idx="10"/>
          </p:nvPr>
        </p:nvSpPr>
        <p:spPr bwMode="auto"/>
        <p:txBody>
          <a:bodyPr/>
          <a:lstStyle/>
          <a:p>
            <a:pPr>
              <a:defRPr/>
            </a:pPr>
            <a:r>
              <a:rPr lang="de-DE"/>
              <a:t>Hybrid kinetic-MHD simulations of runaway electron beam termination events</a:t>
            </a:r>
            <a:endParaRPr lang="en-US"/>
          </a:p>
        </p:txBody>
      </p:sp>
      <p:sp>
        <p:nvSpPr>
          <p:cNvPr id="3" name="Footer Placeholder 2"/>
          <p:cNvSpPr>
            <a:spLocks noGrp="1"/>
          </p:cNvSpPr>
          <p:nvPr>
            <p:ph type="ftr" idx="11"/>
          </p:nvPr>
        </p:nvSpPr>
        <p:spPr bwMode="auto"/>
        <p:txBody>
          <a:bodyPr/>
          <a:lstStyle/>
          <a:p>
            <a:pPr>
              <a:defRPr/>
            </a:pPr>
            <a:r>
              <a:rPr lang="de-DE"/>
              <a:t>MAX-PLANCK-INSTITUT FÜR PLASMAPHYSIK | Hannes Bergström | 14-06-2024</a:t>
            </a:r>
            <a:endParaRPr/>
          </a:p>
        </p:txBody>
      </p:sp>
      <p:sp>
        <p:nvSpPr>
          <p:cNvPr id="16" name="Google Shape;176;p22"/>
          <p:cNvSpPr txBox="1">
            <a:spLocks noGrp="1"/>
          </p:cNvSpPr>
          <p:nvPr>
            <p:ph type="title"/>
          </p:nvPr>
        </p:nvSpPr>
        <p:spPr bwMode="auto">
          <a:xfrm>
            <a:off x="658813" y="441325"/>
            <a:ext cx="9612900" cy="782700"/>
          </a:xfrm>
          <a:prstGeom prst="rect">
            <a:avLst/>
          </a:prstGeom>
        </p:spPr>
        <p:txBody>
          <a:bodyPr spcFirstLastPara="1" wrap="square" lIns="0" tIns="0" rIns="0" bIns="0" anchor="t" anchorCtr="0">
            <a:noAutofit/>
          </a:bodyPr>
          <a:lstStyle/>
          <a:p>
            <a:pPr marL="0" lvl="0" indent="0" algn="l">
              <a:spcBef>
                <a:spcPts val="0"/>
              </a:spcBef>
              <a:spcAft>
                <a:spcPts val="1800"/>
              </a:spcAft>
              <a:buNone/>
              <a:defRPr/>
            </a:pPr>
            <a:r>
              <a:rPr lang="en-GB"/>
              <a:t>Runaways in		</a:t>
            </a:r>
            <a:endParaRPr/>
          </a:p>
        </p:txBody>
      </p:sp>
      <p:pic>
        <p:nvPicPr>
          <p:cNvPr id="17" name="Google Shape;178;p22"/>
          <p:cNvPicPr/>
          <p:nvPr/>
        </p:nvPicPr>
        <p:blipFill>
          <a:blip r:embed="rId3">
            <a:alphaModFix/>
          </a:blip>
          <a:stretch/>
        </p:blipFill>
        <p:spPr bwMode="auto">
          <a:xfrm>
            <a:off x="2700728" y="441325"/>
            <a:ext cx="1276432" cy="604325"/>
          </a:xfrm>
          <a:prstGeom prst="rect">
            <a:avLst/>
          </a:prstGeom>
          <a:noFill/>
          <a:ln>
            <a:noFill/>
          </a:ln>
        </p:spPr>
      </p:pic>
      <p:pic>
        <p:nvPicPr>
          <p:cNvPr id="4" name="Bildobjekt 3" descr="En bild som visar text, skärmbild, cirkel, Färggrann&#10;&#10;Automatiskt genererad beskrivning">
            <a:extLst>
              <a:ext uri="{FF2B5EF4-FFF2-40B4-BE49-F238E27FC236}">
                <a16:creationId xmlns:a16="http://schemas.microsoft.com/office/drawing/2014/main" id="{A24227E1-2834-BAC2-B641-DE51D2E95BEF}"/>
              </a:ext>
            </a:extLst>
          </p:cNvPr>
          <p:cNvPicPr>
            <a:picLocks noChangeAspect="1"/>
          </p:cNvPicPr>
          <p:nvPr/>
        </p:nvPicPr>
        <p:blipFill>
          <a:blip r:embed="rId4"/>
          <a:stretch>
            <a:fillRect/>
          </a:stretch>
        </p:blipFill>
        <p:spPr>
          <a:xfrm>
            <a:off x="6350607" y="1221006"/>
            <a:ext cx="4740149" cy="5047593"/>
          </a:xfrm>
          <a:prstGeom prst="rect">
            <a:avLst/>
          </a:prstGeom>
        </p:spPr>
      </p:pic>
    </p:spTree>
    <p:extLst>
      <p:ext uri="{BB962C8B-B14F-4D97-AF65-F5344CB8AC3E}">
        <p14:creationId xmlns:p14="http://schemas.microsoft.com/office/powerpoint/2010/main" val="13919895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95" name="Google Shape;195;p24"/>
          <p:cNvSpPr txBox="1">
            <a:spLocks noGrp="1"/>
          </p:cNvSpPr>
          <p:nvPr>
            <p:ph type="body" idx="1"/>
          </p:nvPr>
        </p:nvSpPr>
        <p:spPr bwMode="auto">
          <a:xfrm>
            <a:off x="658775" y="1652600"/>
            <a:ext cx="10981800" cy="4577100"/>
          </a:xfrm>
          <a:prstGeom prst="rect">
            <a:avLst/>
          </a:prstGeom>
        </p:spPr>
        <p:txBody>
          <a:bodyPr spcFirstLastPara="1" wrap="square" lIns="0" tIns="45700" rIns="0" bIns="45700" anchor="t" anchorCtr="0">
            <a:normAutofit/>
          </a:bodyPr>
          <a:lstStyle/>
          <a:p>
            <a:pPr marL="457200" lvl="0" indent="-342900" algn="l">
              <a:spcBef>
                <a:spcPts val="600"/>
              </a:spcBef>
              <a:spcAft>
                <a:spcPts val="0"/>
              </a:spcAft>
              <a:buSzPts val="1800"/>
              <a:buChar char="●"/>
              <a:defRPr/>
            </a:pPr>
            <a:r>
              <a:rPr lang="en-GB"/>
              <a:t>Marker tracing can give us insight into particle transport in stochastic fields, BUT!</a:t>
            </a:r>
            <a:endParaRPr/>
          </a:p>
          <a:p>
            <a:pPr marL="914400" lvl="1" indent="-342900" algn="l">
              <a:spcBef>
                <a:spcPts val="0"/>
              </a:spcBef>
              <a:spcAft>
                <a:spcPts val="0"/>
              </a:spcAft>
              <a:buClr>
                <a:schemeClr val="dk1"/>
              </a:buClr>
              <a:buSzPts val="1800"/>
              <a:buChar char="○"/>
              <a:defRPr/>
            </a:pPr>
            <a:r>
              <a:rPr lang="en-GB" b="0">
                <a:solidFill>
                  <a:schemeClr val="dk1"/>
                </a:solidFill>
              </a:rPr>
              <a:t>Effect of REs on bulk plasma is not taken into account.</a:t>
            </a:r>
            <a:endParaRPr b="0">
              <a:solidFill>
                <a:schemeClr val="dk1"/>
              </a:solidFill>
            </a:endParaRPr>
          </a:p>
          <a:p>
            <a:pPr marL="914400" lvl="1" indent="-342900" algn="l">
              <a:spcBef>
                <a:spcPts val="0"/>
              </a:spcBef>
              <a:spcAft>
                <a:spcPts val="0"/>
              </a:spcAft>
              <a:buClr>
                <a:schemeClr val="dk1"/>
              </a:buClr>
              <a:buSzPts val="1800"/>
              <a:buChar char="○"/>
              <a:defRPr/>
            </a:pPr>
            <a:r>
              <a:rPr lang="en-GB" b="0">
                <a:solidFill>
                  <a:schemeClr val="dk1"/>
                </a:solidFill>
              </a:rPr>
              <a:t>REs dominate the dynamics during later stage of disruption.</a:t>
            </a:r>
            <a:endParaRPr b="0">
              <a:solidFill>
                <a:schemeClr val="dk1"/>
              </a:solidFill>
            </a:endParaRPr>
          </a:p>
          <a:p>
            <a:pPr marL="0" lvl="0" indent="0" algn="l">
              <a:spcBef>
                <a:spcPts val="600"/>
              </a:spcBef>
              <a:spcAft>
                <a:spcPts val="0"/>
              </a:spcAft>
              <a:buNone/>
              <a:defRPr/>
            </a:pPr>
            <a:endParaRPr u="sng"/>
          </a:p>
        </p:txBody>
      </p:sp>
      <p:sp>
        <p:nvSpPr>
          <p:cNvPr id="196" name="Google Shape;196;p24"/>
          <p:cNvSpPr txBox="1">
            <a:spLocks noGrp="1"/>
          </p:cNvSpPr>
          <p:nvPr>
            <p:ph type="title"/>
          </p:nvPr>
        </p:nvSpPr>
        <p:spPr bwMode="auto">
          <a:xfrm>
            <a:off x="658813" y="441325"/>
            <a:ext cx="9612900" cy="782700"/>
          </a:xfrm>
          <a:prstGeom prst="rect">
            <a:avLst/>
          </a:prstGeom>
        </p:spPr>
        <p:txBody>
          <a:bodyPr spcFirstLastPara="1" wrap="square" lIns="0" tIns="0" rIns="0" bIns="0" anchor="t" anchorCtr="0">
            <a:noAutofit/>
          </a:bodyPr>
          <a:lstStyle/>
          <a:p>
            <a:pPr marL="0" lvl="0" indent="0" algn="l">
              <a:spcBef>
                <a:spcPts val="0"/>
              </a:spcBef>
              <a:spcAft>
                <a:spcPts val="1800"/>
              </a:spcAft>
              <a:buNone/>
              <a:defRPr/>
            </a:pPr>
            <a:r>
              <a:rPr lang="en-GB"/>
              <a:t>The need for coupling</a:t>
            </a:r>
            <a:endParaRPr/>
          </a:p>
        </p:txBody>
      </p:sp>
      <p:sp>
        <p:nvSpPr>
          <p:cNvPr id="197" name="Google Shape;197;p24"/>
          <p:cNvSpPr txBox="1">
            <a:spLocks noGrp="1"/>
          </p:cNvSpPr>
          <p:nvPr>
            <p:ph type="sldNum" idx="12"/>
          </p:nvPr>
        </p:nvSpPr>
        <p:spPr bwMode="auto">
          <a:xfrm>
            <a:off x="11280774" y="6561601"/>
            <a:ext cx="217200" cy="144000"/>
          </a:xfrm>
          <a:prstGeom prst="rect">
            <a:avLst/>
          </a:prstGeom>
        </p:spPr>
        <p:txBody>
          <a:bodyPr spcFirstLastPara="1" wrap="square" lIns="0" tIns="0" rIns="0" bIns="0" anchor="b" anchorCtr="0">
            <a:noAutofit/>
          </a:bodyPr>
          <a:lstStyle/>
          <a:p>
            <a:pPr marL="0" lvl="0" indent="0" algn="r">
              <a:spcBef>
                <a:spcPts val="0"/>
              </a:spcBef>
              <a:spcAft>
                <a:spcPts val="0"/>
              </a:spcAft>
              <a:buClr>
                <a:srgbClr val="000000"/>
              </a:buClr>
              <a:buFont typeface="Arial"/>
              <a:buNone/>
              <a:defRPr/>
            </a:pPr>
            <a:r>
              <a:rPr lang="en-GB" dirty="0"/>
              <a:t>8</a:t>
            </a:r>
          </a:p>
        </p:txBody>
      </p:sp>
      <p:sp>
        <p:nvSpPr>
          <p:cNvPr id="2" name="Date Placeholder 1"/>
          <p:cNvSpPr>
            <a:spLocks noGrp="1"/>
          </p:cNvSpPr>
          <p:nvPr>
            <p:ph type="dt" idx="10"/>
          </p:nvPr>
        </p:nvSpPr>
        <p:spPr bwMode="auto"/>
        <p:txBody>
          <a:bodyPr/>
          <a:lstStyle/>
          <a:p>
            <a:pPr>
              <a:defRPr/>
            </a:pPr>
            <a:r>
              <a:rPr lang="de-DE"/>
              <a:t>Hybrid kinetic-MHD simulations of runaway electron beam termination events</a:t>
            </a:r>
            <a:endParaRPr lang="en-US"/>
          </a:p>
        </p:txBody>
      </p:sp>
      <p:sp>
        <p:nvSpPr>
          <p:cNvPr id="3" name="Footer Placeholder 2"/>
          <p:cNvSpPr>
            <a:spLocks noGrp="1"/>
          </p:cNvSpPr>
          <p:nvPr>
            <p:ph type="ftr" idx="11"/>
          </p:nvPr>
        </p:nvSpPr>
        <p:spPr bwMode="auto"/>
        <p:txBody>
          <a:bodyPr/>
          <a:lstStyle/>
          <a:p>
            <a:pPr>
              <a:defRPr/>
            </a:pPr>
            <a:r>
              <a:rPr lang="de-DE"/>
              <a:t>MAX-PLANCK-INSTITUT FÜR PLASMAPHYSIK | Hannes Bergström | 14-06-2024</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04" name="Google Shape;204;p25"/>
          <p:cNvSpPr txBox="1">
            <a:spLocks noGrp="1"/>
          </p:cNvSpPr>
          <p:nvPr>
            <p:ph type="body" idx="1"/>
          </p:nvPr>
        </p:nvSpPr>
        <p:spPr bwMode="auto">
          <a:xfrm>
            <a:off x="658775" y="1652600"/>
            <a:ext cx="10981800" cy="4577100"/>
          </a:xfrm>
          <a:prstGeom prst="rect">
            <a:avLst/>
          </a:prstGeom>
        </p:spPr>
        <p:txBody>
          <a:bodyPr spcFirstLastPara="1" wrap="square" lIns="0" tIns="45700" rIns="0" bIns="45700" anchor="t" anchorCtr="0">
            <a:normAutofit/>
          </a:bodyPr>
          <a:lstStyle/>
          <a:p>
            <a:pPr marL="457200" lvl="0" indent="-342900" algn="l">
              <a:spcBef>
                <a:spcPts val="600"/>
              </a:spcBef>
              <a:spcAft>
                <a:spcPts val="0"/>
              </a:spcAft>
              <a:buSzPts val="1800"/>
              <a:buChar char="●"/>
              <a:defRPr/>
            </a:pPr>
            <a:r>
              <a:rPr lang="en-GB"/>
              <a:t>Marker tracing can give us insight into particle transport in stochastic fields, BUT!</a:t>
            </a:r>
            <a:endParaRPr/>
          </a:p>
          <a:p>
            <a:pPr marL="914400" lvl="1" indent="-342900" algn="l">
              <a:spcBef>
                <a:spcPts val="0"/>
              </a:spcBef>
              <a:spcAft>
                <a:spcPts val="0"/>
              </a:spcAft>
              <a:buClr>
                <a:schemeClr val="dk1"/>
              </a:buClr>
              <a:buSzPts val="1800"/>
              <a:buChar char="○"/>
              <a:defRPr/>
            </a:pPr>
            <a:r>
              <a:rPr lang="en-GB" b="0">
                <a:solidFill>
                  <a:schemeClr val="dk1"/>
                </a:solidFill>
              </a:rPr>
              <a:t>Effect of REs on bulk plasma is not taken into account.</a:t>
            </a:r>
            <a:endParaRPr b="0">
              <a:solidFill>
                <a:schemeClr val="dk1"/>
              </a:solidFill>
            </a:endParaRPr>
          </a:p>
          <a:p>
            <a:pPr marL="914400" lvl="1" indent="-342900" algn="l">
              <a:spcBef>
                <a:spcPts val="0"/>
              </a:spcBef>
              <a:spcAft>
                <a:spcPts val="0"/>
              </a:spcAft>
              <a:buClr>
                <a:schemeClr val="dk1"/>
              </a:buClr>
              <a:buSzPts val="1800"/>
              <a:buChar char="○"/>
              <a:defRPr/>
            </a:pPr>
            <a:r>
              <a:rPr lang="en-GB" b="0">
                <a:solidFill>
                  <a:schemeClr val="dk1"/>
                </a:solidFill>
              </a:rPr>
              <a:t>REs dominate the dynamics during later stage of disruption.</a:t>
            </a:r>
            <a:endParaRPr b="0">
              <a:solidFill>
                <a:schemeClr val="dk1"/>
              </a:solidFill>
            </a:endParaRPr>
          </a:p>
          <a:p>
            <a:pPr marL="457200" lvl="0" indent="-342900" algn="l">
              <a:spcBef>
                <a:spcPts val="0"/>
              </a:spcBef>
              <a:spcAft>
                <a:spcPts val="0"/>
              </a:spcAft>
              <a:buClr>
                <a:schemeClr val="dk1"/>
              </a:buClr>
              <a:buSzPts val="1800"/>
              <a:buChar char="●"/>
              <a:defRPr/>
            </a:pPr>
            <a:r>
              <a:rPr lang="en-GB"/>
              <a:t>A coupled fluid RE model has been implemented, allowing for a more complete treatment of the MHD.</a:t>
            </a:r>
            <a:endParaRPr/>
          </a:p>
          <a:p>
            <a:pPr marL="457200" lvl="0" indent="-342900" algn="l">
              <a:spcBef>
                <a:spcPts val="0"/>
              </a:spcBef>
              <a:spcAft>
                <a:spcPts val="0"/>
              </a:spcAft>
              <a:buSzPts val="1800"/>
              <a:buChar char="●"/>
              <a:defRPr/>
            </a:pPr>
            <a:r>
              <a:rPr lang="en-GB"/>
              <a:t>However, such models struggle to capture accurate transport.</a:t>
            </a:r>
            <a:endParaRPr/>
          </a:p>
          <a:p>
            <a:pPr marL="457200" lvl="0" indent="-342900" algn="l">
              <a:spcBef>
                <a:spcPts val="0"/>
              </a:spcBef>
              <a:spcAft>
                <a:spcPts val="0"/>
              </a:spcAft>
              <a:buSzPts val="1800"/>
              <a:buChar char="●"/>
              <a:defRPr/>
            </a:pPr>
            <a:r>
              <a:rPr lang="en-GB" u="sng"/>
              <a:t>Necessitates coupling between kinetic model and MHD equations.</a:t>
            </a:r>
            <a:endParaRPr u="sng"/>
          </a:p>
        </p:txBody>
      </p:sp>
      <p:sp>
        <p:nvSpPr>
          <p:cNvPr id="205" name="Google Shape;205;p25"/>
          <p:cNvSpPr txBox="1">
            <a:spLocks noGrp="1"/>
          </p:cNvSpPr>
          <p:nvPr>
            <p:ph type="title"/>
          </p:nvPr>
        </p:nvSpPr>
        <p:spPr bwMode="auto">
          <a:xfrm>
            <a:off x="658813" y="441325"/>
            <a:ext cx="9612900" cy="782700"/>
          </a:xfrm>
          <a:prstGeom prst="rect">
            <a:avLst/>
          </a:prstGeom>
        </p:spPr>
        <p:txBody>
          <a:bodyPr spcFirstLastPara="1" wrap="square" lIns="0" tIns="0" rIns="0" bIns="0" anchor="t" anchorCtr="0">
            <a:noAutofit/>
          </a:bodyPr>
          <a:lstStyle/>
          <a:p>
            <a:pPr marL="0" lvl="0" indent="0" algn="l">
              <a:spcBef>
                <a:spcPts val="0"/>
              </a:spcBef>
              <a:spcAft>
                <a:spcPts val="1800"/>
              </a:spcAft>
              <a:buNone/>
              <a:defRPr/>
            </a:pPr>
            <a:r>
              <a:rPr lang="en-GB"/>
              <a:t>The need for coupling</a:t>
            </a:r>
            <a:endParaRPr/>
          </a:p>
        </p:txBody>
      </p:sp>
      <p:sp>
        <p:nvSpPr>
          <p:cNvPr id="206" name="Google Shape;206;p25"/>
          <p:cNvSpPr txBox="1">
            <a:spLocks noGrp="1"/>
          </p:cNvSpPr>
          <p:nvPr>
            <p:ph type="sldNum" idx="12"/>
          </p:nvPr>
        </p:nvSpPr>
        <p:spPr bwMode="auto">
          <a:xfrm>
            <a:off x="11280774" y="6561601"/>
            <a:ext cx="217200" cy="144000"/>
          </a:xfrm>
          <a:prstGeom prst="rect">
            <a:avLst/>
          </a:prstGeom>
        </p:spPr>
        <p:txBody>
          <a:bodyPr spcFirstLastPara="1" wrap="square" lIns="0" tIns="0" rIns="0" bIns="0" anchor="b" anchorCtr="0">
            <a:noAutofit/>
          </a:bodyPr>
          <a:lstStyle/>
          <a:p>
            <a:pPr marL="0" lvl="0" indent="0" algn="r">
              <a:spcBef>
                <a:spcPts val="0"/>
              </a:spcBef>
              <a:spcAft>
                <a:spcPts val="0"/>
              </a:spcAft>
              <a:buNone/>
              <a:defRPr/>
            </a:pPr>
            <a:fld id="{00000000-1234-1234-1234-123412341234}" type="slidenum">
              <a:rPr lang="en-GB"/>
              <a:t>9</a:t>
            </a:fld>
            <a:endParaRPr/>
          </a:p>
        </p:txBody>
      </p:sp>
      <p:sp>
        <p:nvSpPr>
          <p:cNvPr id="2" name="Date Placeholder 1"/>
          <p:cNvSpPr>
            <a:spLocks noGrp="1"/>
          </p:cNvSpPr>
          <p:nvPr>
            <p:ph type="dt" idx="10"/>
          </p:nvPr>
        </p:nvSpPr>
        <p:spPr bwMode="auto"/>
        <p:txBody>
          <a:bodyPr/>
          <a:lstStyle/>
          <a:p>
            <a:pPr>
              <a:defRPr/>
            </a:pPr>
            <a:r>
              <a:rPr lang="de-DE"/>
              <a:t>Hybrid kinetic-MHD simulations of runaway electron beam termination events</a:t>
            </a:r>
            <a:endParaRPr lang="en-US"/>
          </a:p>
        </p:txBody>
      </p:sp>
      <p:sp>
        <p:nvSpPr>
          <p:cNvPr id="3" name="Footer Placeholder 2"/>
          <p:cNvSpPr>
            <a:spLocks noGrp="1"/>
          </p:cNvSpPr>
          <p:nvPr>
            <p:ph type="ftr" idx="11"/>
          </p:nvPr>
        </p:nvSpPr>
        <p:spPr bwMode="auto"/>
        <p:txBody>
          <a:bodyPr/>
          <a:lstStyle/>
          <a:p>
            <a:pPr>
              <a:defRPr/>
            </a:pPr>
            <a:r>
              <a:rPr lang="de-DE"/>
              <a:t>MAX-PLANCK-INSTITUT FÜR PLASMAPHYSIK | Hannes Bergström | 14-06-2024</a:t>
            </a:r>
            <a:endParaRPr/>
          </a:p>
        </p:txBody>
      </p:sp>
    </p:spTree>
  </p:cSld>
  <p:clrMapOvr>
    <a:masterClrMapping/>
  </p:clrMapOvr>
</p:sld>
</file>

<file path=ppt/theme/theme1.xml><?xml version="1.0" encoding="utf-8"?>
<a:theme xmlns:a="http://schemas.openxmlformats.org/drawingml/2006/main" name="IPP">
  <a:themeElements>
    <a:clrScheme name="MPG Color Scheme">
      <a:dk1>
        <a:srgbClr val="000000"/>
      </a:dk1>
      <a:lt1>
        <a:srgbClr val="FFFFFF"/>
      </a:lt1>
      <a:dk2>
        <a:srgbClr val="005555"/>
      </a:dk2>
      <a:lt2>
        <a:srgbClr val="C6D325"/>
      </a:lt2>
      <a:accent1>
        <a:srgbClr val="006C66"/>
      </a:accent1>
      <a:accent2>
        <a:srgbClr val="C6D325"/>
      </a:accent2>
      <a:accent3>
        <a:srgbClr val="29485D"/>
      </a:accent3>
      <a:accent4>
        <a:srgbClr val="00B1EA"/>
      </a:accent4>
      <a:accent5>
        <a:srgbClr val="EF7C00"/>
      </a:accent5>
      <a:accent6>
        <a:srgbClr val="EEEEEE"/>
      </a:accent6>
      <a:hlink>
        <a:srgbClr val="005555"/>
      </a:hlink>
      <a:folHlink>
        <a:srgbClr val="A7A7A8"/>
      </a:folHlink>
    </a:clrScheme>
    <a:fontScheme name="Office">
      <a:majorFont>
        <a:latin typeface="Arial"/>
        <a:ea typeface="Arial"/>
        <a:cs typeface="Arial"/>
      </a:majorFont>
      <a:minorFont>
        <a:latin typeface="Arial"/>
        <a:ea typeface="Arial"/>
        <a:cs typeface="Arial"/>
      </a:minorFont>
    </a:fontScheme>
    <a:fmtScheme name="Office">
      <a:fillStyleLst>
        <a:solidFill>
          <a:schemeClr val="phClr"/>
        </a:solidFill>
        <a:gradFill>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gradFill>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gradFill>
        <a:gradFill>
          <a:gsLst>
            <a:gs pos="0">
              <a:schemeClr val="phClr">
                <a:tint val="80000"/>
                <a:satMod val="300000"/>
              </a:schemeClr>
            </a:gs>
            <a:gs pos="100000">
              <a:schemeClr val="phClr">
                <a:shade val="30000"/>
                <a:satMod val="200000"/>
              </a:schemeClr>
            </a:gs>
          </a:gsLst>
          <a:path path="circle"/>
        </a:gradFill>
      </a:bgFillStyleLst>
    </a:fmtScheme>
  </a:themeElements>
  <a:objectDefaults/>
  <a:extraClrSchemeLst/>
</a:theme>
</file>

<file path=ppt/theme/theme2.xml><?xml version="1.0" encoding="utf-8"?>
<a:theme xmlns:a="http://schemas.openxmlformats.org/drawingml/2006/main" name="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Arial"/>
        <a:cs typeface="Arial"/>
      </a:majorFont>
      <a:minorFont>
        <a:latin typeface="Arial"/>
        <a:ea typeface="Arial"/>
        <a:cs typeface="Arial"/>
      </a:minorFont>
    </a:fontScheme>
    <a:fmtScheme name="Office">
      <a:fillStyleLst>
        <a:solidFill>
          <a:schemeClr val="phClr"/>
        </a:solidFill>
        <a:gradFill>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gradFill>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gradFill>
        <a:gradFill>
          <a:gsLst>
            <a:gs pos="0">
              <a:schemeClr val="phClr">
                <a:tint val="80000"/>
                <a:satMod val="300000"/>
              </a:schemeClr>
            </a:gs>
            <a:gs pos="100000">
              <a:schemeClr val="phClr">
                <a:shade val="30000"/>
                <a:satMod val="200000"/>
              </a:schemeClr>
            </a:gs>
          </a:gsLst>
          <a:path path="circle"/>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Bredbild</PresentationFormat>
  <Slides>29</Slides>
  <Notes>26</Notes>
  <HiddenSlides>0</HiddenSlides>
  <ScaleCrop>false</ScaleCrop>
  <HeadingPairs>
    <vt:vector size="4" baseType="variant">
      <vt:variant>
        <vt:lpstr>Tema</vt:lpstr>
      </vt:variant>
      <vt:variant>
        <vt:i4>1</vt:i4>
      </vt:variant>
      <vt:variant>
        <vt:lpstr>Bildrubriker</vt:lpstr>
      </vt:variant>
      <vt:variant>
        <vt:i4>29</vt:i4>
      </vt:variant>
    </vt:vector>
  </HeadingPairs>
  <TitlesOfParts>
    <vt:vector size="30" baseType="lpstr">
      <vt:lpstr>IPP</vt:lpstr>
      <vt:lpstr>Hybrid kinetic-MHD simulations of runaway electron beam termination events  H. Bergström, S. Liu, M. Hoelzl, V. Bandaru, K. Särkimäki, M.M. Skyllas, JOREK Team, JET Contributors </vt:lpstr>
      <vt:lpstr>Outline</vt:lpstr>
      <vt:lpstr>Outline</vt:lpstr>
      <vt:lpstr>Modelling of REs</vt:lpstr>
      <vt:lpstr>Runaways in  </vt:lpstr>
      <vt:lpstr>Runaways in  </vt:lpstr>
      <vt:lpstr>Runaways in  </vt:lpstr>
      <vt:lpstr>The need for coupling</vt:lpstr>
      <vt:lpstr>The need for coupling</vt:lpstr>
      <vt:lpstr>Outline</vt:lpstr>
      <vt:lpstr>From particles to fluid</vt:lpstr>
      <vt:lpstr>MHD with REs</vt:lpstr>
      <vt:lpstr>2D Verification: radial force balance</vt:lpstr>
      <vt:lpstr>2D Verification: radial force balance </vt:lpstr>
      <vt:lpstr>Outline</vt:lpstr>
      <vt:lpstr>Benign beam termination in JET</vt:lpstr>
      <vt:lpstr>Benign beam termination in JET</vt:lpstr>
      <vt:lpstr>Benign beam termination in JET</vt:lpstr>
      <vt:lpstr>PowerPoint-presentation</vt:lpstr>
      <vt:lpstr>Outline</vt:lpstr>
      <vt:lpstr>Beam termination in ITER</vt:lpstr>
      <vt:lpstr>PowerPoint-presentation</vt:lpstr>
      <vt:lpstr>Beam termination in ITER</vt:lpstr>
      <vt:lpstr>Beam termination in ITER</vt:lpstr>
      <vt:lpstr>Beam termination in ITER</vt:lpstr>
      <vt:lpstr>Beam termination in ITER</vt:lpstr>
      <vt:lpstr>Beam termination in ITER</vt:lpstr>
      <vt:lpstr>Beam termination in ITER</vt:lpstr>
      <vt:lpstr>Summary and outlook</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Hybrid kinetic-MHD simulations of runaway electron beam termination events  Hannes Bergström  Supervisors: Matthias Hoelzl, Sibylle Günter</dc:title>
  <dc:subject/>
  <dc:creator>Hannes Bergström</dc:creator>
  <cp:keywords/>
  <dc:description/>
  <cp:revision>244</cp:revision>
  <dcterms:modified xsi:type="dcterms:W3CDTF">2024-06-13T14:00:57Z</dcterms:modified>
  <cp:category/>
  <dc:identifier/>
  <cp:contentStatus/>
  <dc:language/>
</cp:coreProperties>
</file>